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0" r:id="rId5"/>
    <p:sldId id="263" r:id="rId6"/>
    <p:sldId id="265" r:id="rId7"/>
    <p:sldId id="268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7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752600"/>
          </a:xfrm>
        </p:spPr>
        <p:txBody>
          <a:bodyPr>
            <a:normAutofit/>
          </a:bodyPr>
          <a:lstStyle/>
          <a:p>
            <a:r>
              <a:rPr lang="en-US" sz="5400" dirty="0"/>
              <a:t>HackVitraSec</a:t>
            </a:r>
            <a:br>
              <a:rPr lang="en-US" dirty="0"/>
            </a:br>
            <a:r>
              <a:rPr lang="en-US" sz="2400" i="1" dirty="0"/>
              <a:t>Be Secure with HVSec, Your Security, Our Priority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0896"/>
            <a:ext cx="7772400" cy="1199704"/>
          </a:xfrm>
        </p:spPr>
        <p:txBody>
          <a:bodyPr>
            <a:normAutofit/>
          </a:bodyPr>
          <a:lstStyle/>
          <a:p>
            <a:r>
              <a:rPr lang="en-US" dirty="0"/>
              <a:t>Presenting by HackVitraSec/HVSec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0272" y="4191000"/>
            <a:ext cx="4350327" cy="599852"/>
          </a:xfrm>
          <a:prstGeom prst="rect">
            <a:avLst/>
          </a:prstGeom>
        </p:spPr>
        <p:txBody>
          <a:bodyPr vert="horz" lIns="45720" rIns="45720">
            <a:normAutofit fontScale="925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/>
              <a:t>Present:Niladri</a:t>
            </a:r>
            <a:r>
              <a:rPr lang="en-US" dirty="0"/>
              <a:t> Sekhar Maji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6096000"/>
            <a:ext cx="3855027" cy="59985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Date: 21st July, 2025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2362200" y="401307"/>
            <a:ext cx="4648200" cy="18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E0E773-BF00-4816-8E0D-2C50B2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	</a:t>
            </a:r>
            <a:r>
              <a:rPr lang="en-US" u="sng" dirty="0">
                <a:solidFill>
                  <a:srgbClr val="002060"/>
                </a:solidFill>
                <a:effectLst/>
              </a:rPr>
              <a:t>Agenda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6D7F0-D88C-4462-B23C-37E79A5C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C30A3-0DE9-46A0-904E-AF5C52C36099}"/>
              </a:ext>
            </a:extLst>
          </p:cNvPr>
          <p:cNvSpPr txBox="1"/>
          <p:nvPr/>
        </p:nvSpPr>
        <p:spPr>
          <a:xfrm>
            <a:off x="838200" y="1905000"/>
            <a:ext cx="624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• Introduction </a:t>
            </a:r>
          </a:p>
          <a:p>
            <a:r>
              <a:rPr lang="en-US" sz="2800" b="1" dirty="0"/>
              <a:t>• Core Services </a:t>
            </a:r>
          </a:p>
          <a:p>
            <a:r>
              <a:rPr lang="en-US" sz="2800" b="1" dirty="0"/>
              <a:t>• Why Choose </a:t>
            </a:r>
            <a:r>
              <a:rPr lang="en-US" sz="2800" b="1" dirty="0" err="1"/>
              <a:t>HackVitraSec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• Future Aspects </a:t>
            </a:r>
          </a:p>
          <a:p>
            <a:r>
              <a:rPr lang="en-US" sz="2800" b="1" dirty="0"/>
              <a:t>• Conclusion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997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2181" y="609600"/>
            <a:ext cx="455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143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What is HackVitraSec?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857" y="2588062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HackVitrasec</a:t>
            </a:r>
            <a:r>
              <a:rPr lang="en-US" sz="2400" dirty="0"/>
              <a:t> is a creative tech agency providing cybersecurity services ,web development, UI/UX design, graphic design, digital marketing, and many </a:t>
            </a:r>
            <a:r>
              <a:rPr lang="en-US" sz="2400" dirty="0" err="1"/>
              <a:t>serveise</a:t>
            </a:r>
            <a:r>
              <a:rPr lang="en-US" sz="2400" dirty="0"/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🌍 Serving global clients with excellence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🧠 Backed by 10+ years of industry experience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🛡Mission: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 build a digitally secure world, one system at a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1463779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Core Services</a:t>
            </a:r>
            <a:endParaRPr lang="en-US" sz="4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66F1F-BCD3-4778-A995-89BE10EAD4E2}"/>
              </a:ext>
            </a:extLst>
          </p:cNvPr>
          <p:cNvSpPr txBox="1"/>
          <p:nvPr/>
        </p:nvSpPr>
        <p:spPr>
          <a:xfrm>
            <a:off x="990600" y="2438400"/>
            <a:ext cx="4883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🛡️ Cybersecurity Solutions</a:t>
            </a:r>
          </a:p>
          <a:p>
            <a:r>
              <a:rPr lang="en-US" sz="2800" dirty="0"/>
              <a:t>🌐 Web Development</a:t>
            </a:r>
          </a:p>
          <a:p>
            <a:r>
              <a:rPr lang="en-US" sz="2800" dirty="0"/>
              <a:t>🎨 Graphic Design</a:t>
            </a:r>
          </a:p>
          <a:p>
            <a:r>
              <a:rPr lang="en-US" sz="2800" dirty="0"/>
              <a:t>🧠 UI/UX Design</a:t>
            </a:r>
          </a:p>
          <a:p>
            <a:r>
              <a:rPr lang="en-US" sz="2800" dirty="0"/>
              <a:t>📢 Digital Marketing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829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425339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Why Choose </a:t>
            </a:r>
            <a:r>
              <a:rPr lang="en-US" sz="2400" b="1" u="sng" dirty="0" err="1"/>
              <a:t>HackVitraSec</a:t>
            </a:r>
            <a:r>
              <a:rPr lang="en-US" sz="2400" b="1" u="sng" dirty="0"/>
              <a:t> for Web Development </a:t>
            </a:r>
            <a:r>
              <a:rPr lang="en-US" sz="2400" b="1" dirty="0"/>
              <a:t>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376148"/>
            <a:ext cx="632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/>
              <a:t>🌐 Custom-Built Websites</a:t>
            </a:r>
            <a:br>
              <a:rPr lang="en-US" sz="2400" dirty="0"/>
            </a:br>
            <a:r>
              <a:rPr lang="en-US" sz="2400" dirty="0"/>
              <a:t>🧑‍💻 Full-Stack Expertise</a:t>
            </a:r>
            <a:br>
              <a:rPr lang="en-US" sz="2400" dirty="0"/>
            </a:br>
            <a:r>
              <a:rPr lang="en-US" sz="2400" dirty="0"/>
              <a:t>🧠 UX-Focused Design</a:t>
            </a:r>
            <a:br>
              <a:rPr lang="en-US" sz="2400" dirty="0"/>
            </a:br>
            <a:r>
              <a:rPr lang="en-US" sz="2400" dirty="0"/>
              <a:t>🔐 Built-In Cybersecurity</a:t>
            </a:r>
            <a:br>
              <a:rPr lang="en-US" sz="2400" dirty="0"/>
            </a:br>
            <a:r>
              <a:rPr lang="en-US" sz="2400" dirty="0"/>
              <a:t>📱 Mobile-Responsive</a:t>
            </a:r>
            <a:br>
              <a:rPr lang="en-US" sz="2400" dirty="0"/>
            </a:br>
            <a:r>
              <a:rPr lang="en-US" sz="2400" dirty="0"/>
              <a:t>📈 SEO &amp; Performance Optimized</a:t>
            </a:r>
            <a:br>
              <a:rPr lang="en-US" sz="2400" dirty="0"/>
            </a:br>
            <a:r>
              <a:rPr lang="en-US" sz="2400" dirty="0"/>
              <a:t>📊 Integrated Marketing Support</a:t>
            </a:r>
            <a:br>
              <a:rPr lang="en-US" sz="2400" dirty="0"/>
            </a:br>
            <a:r>
              <a:rPr lang="en-US" sz="2400" dirty="0"/>
              <a:t>🤝 Ongoing Support &amp; Maintenance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1371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FUTURE ASPECTS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0E0A5-E543-4D88-AB73-9D0B6B498098}"/>
              </a:ext>
            </a:extLst>
          </p:cNvPr>
          <p:cNvSpPr txBox="1"/>
          <p:nvPr/>
        </p:nvSpPr>
        <p:spPr>
          <a:xfrm>
            <a:off x="1371600" y="2590800"/>
            <a:ext cx="5645944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🌍 </a:t>
            </a:r>
            <a:r>
              <a:rPr lang="en-US" sz="2000" b="1" dirty="0"/>
              <a:t>Expanding Global Reach</a:t>
            </a:r>
            <a:br>
              <a:rPr lang="en-US" sz="2000" dirty="0"/>
            </a:br>
            <a:r>
              <a:rPr lang="en-US" sz="2000" dirty="0"/>
              <a:t>📱 </a:t>
            </a:r>
            <a:r>
              <a:rPr lang="en-US" sz="2000" b="1" dirty="0"/>
              <a:t>Mobile App Development</a:t>
            </a:r>
            <a:br>
              <a:rPr lang="en-US" sz="2000" dirty="0"/>
            </a:br>
            <a:r>
              <a:rPr lang="en-US" sz="2000" dirty="0"/>
              <a:t>🤖 </a:t>
            </a:r>
            <a:r>
              <a:rPr lang="en-US" sz="2000" b="1" dirty="0"/>
              <a:t>AI &amp; Automation Integration</a:t>
            </a:r>
            <a:br>
              <a:rPr lang="en-US" sz="2000" dirty="0"/>
            </a:br>
            <a:r>
              <a:rPr lang="en-US" sz="2000" dirty="0"/>
              <a:t>🔐 </a:t>
            </a:r>
            <a:r>
              <a:rPr lang="en-US" sz="2000" b="1" dirty="0"/>
              <a:t>Advanced Cybersecurity Services</a:t>
            </a:r>
            <a:br>
              <a:rPr lang="en-US" sz="2000" dirty="0"/>
            </a:br>
            <a:r>
              <a:rPr lang="en-US" sz="2000" dirty="0"/>
              <a:t>📊 </a:t>
            </a:r>
            <a:r>
              <a:rPr lang="en-US" sz="2000" b="1" dirty="0"/>
              <a:t>Data Analytics &amp; Business Intelligence</a:t>
            </a:r>
            <a:br>
              <a:rPr lang="en-US" sz="2000" dirty="0"/>
            </a:br>
            <a:r>
              <a:rPr lang="en-US" sz="2000" dirty="0"/>
              <a:t>🤝 </a:t>
            </a:r>
            <a:r>
              <a:rPr lang="en-US" sz="2000" b="1" dirty="0"/>
              <a:t>Strategic Partnerships &amp; Collaborations</a:t>
            </a:r>
            <a:br>
              <a:rPr lang="en-US" sz="2000" dirty="0"/>
            </a:br>
            <a:r>
              <a:rPr lang="en-US" sz="2000" dirty="0"/>
              <a:t>🎓 </a:t>
            </a:r>
            <a:r>
              <a:rPr lang="en-US" sz="2000" b="1" dirty="0"/>
              <a:t>Digital Skill Training &amp; Workshops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20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11062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Contact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828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Sambhajinagar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Maharashtra, India - 431001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Gmail: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hackvitrasec@gmail.com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Email: contact@hackvitrasec.com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Website: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www.hackvitrasec.com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 us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| LinkedIn | YouTube| Facebook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1324213"/>
            <a:ext cx="546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CONCLUSION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5146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000" dirty="0"/>
              <a:t>	At </a:t>
            </a:r>
            <a:r>
              <a:rPr lang="en-US" sz="2000" dirty="0" err="1"/>
              <a:t>HackVitrasec</a:t>
            </a:r>
            <a:r>
              <a:rPr lang="en-US" sz="2000" dirty="0"/>
              <a:t>, we blend creativity, technology, and security to deliver impactful digital solutions. With a </a:t>
            </a:r>
            <a:r>
              <a:rPr lang="en-US" sz="2000" dirty="0" err="1"/>
              <a:t>futureready</a:t>
            </a:r>
            <a:r>
              <a:rPr lang="en-US" sz="2000" dirty="0"/>
              <a:t> mindset, we’re here to help businesses grow, innovate, and stay secure in the digital world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9238" y="1828800"/>
            <a:ext cx="439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7" y="3422073"/>
            <a:ext cx="8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 Secure with HVSec,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	Your security, Our Priority.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236</TotalTime>
  <Words>320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HackVitraSec Be Secure with HVSec, Your Security, Our Priority</vt:lpstr>
      <vt:lpstr>      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NexoraSec Solutions</dc:title>
  <dc:creator>hp</dc:creator>
  <cp:lastModifiedBy>Niladri Sekhar Maji</cp:lastModifiedBy>
  <cp:revision>24</cp:revision>
  <dcterms:created xsi:type="dcterms:W3CDTF">2025-05-26T14:52:37Z</dcterms:created>
  <dcterms:modified xsi:type="dcterms:W3CDTF">2025-07-23T07:06:58Z</dcterms:modified>
</cp:coreProperties>
</file>