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58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2487" y="493362"/>
            <a:ext cx="678387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Hostel Management</a:t>
            </a:r>
            <a:br>
              <a:rPr lang="en-US" sz="8000" dirty="0"/>
            </a:br>
            <a:r>
              <a:rPr lang="en-US" sz="8000" dirty="0"/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3323" y="4983458"/>
            <a:ext cx="6783876" cy="1621529"/>
          </a:xfrm>
        </p:spPr>
        <p:txBody>
          <a:bodyPr>
            <a:normAutofit fontScale="70000" lnSpcReduction="20000"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Submitted By:</a:t>
            </a: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31116 Swapnil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Chavhan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31114 Vaishnavi Bhujbal</a:t>
            </a: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31104 Aovi Anjankar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E9C703-9DEF-499E-AA5F-531BF4CAAB9F}"/>
              </a:ext>
            </a:extLst>
          </p:cNvPr>
          <p:cNvSpPr txBox="1"/>
          <p:nvPr/>
        </p:nvSpPr>
        <p:spPr>
          <a:xfrm>
            <a:off x="3417903" y="346229"/>
            <a:ext cx="4660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984A89-DA64-46F3-9505-F65E9D2152CC}"/>
              </a:ext>
            </a:extLst>
          </p:cNvPr>
          <p:cNvSpPr txBox="1"/>
          <p:nvPr/>
        </p:nvSpPr>
        <p:spPr>
          <a:xfrm>
            <a:off x="938074" y="1356623"/>
            <a:ext cx="10315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_______________________________________________________________________________________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D7C385-8C74-4ACC-8E4F-8D016CE21984}"/>
              </a:ext>
            </a:extLst>
          </p:cNvPr>
          <p:cNvSpPr txBox="1"/>
          <p:nvPr/>
        </p:nvSpPr>
        <p:spPr>
          <a:xfrm>
            <a:off x="1686757" y="2610035"/>
            <a:ext cx="96589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Through this mini-project, we were able to successfully build and use the hostel management system by using various technologies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24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FEA6E9-C4A2-4D97-8843-ADA1FE32790D}"/>
              </a:ext>
            </a:extLst>
          </p:cNvPr>
          <p:cNvSpPr txBox="1"/>
          <p:nvPr/>
        </p:nvSpPr>
        <p:spPr>
          <a:xfrm>
            <a:off x="2172070" y="529104"/>
            <a:ext cx="84811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400" b="1" dirty="0"/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A1A76F-D033-4FE2-8F1D-DB7302D01E2A}"/>
              </a:ext>
            </a:extLst>
          </p:cNvPr>
          <p:cNvSpPr txBox="1"/>
          <p:nvPr/>
        </p:nvSpPr>
        <p:spPr>
          <a:xfrm>
            <a:off x="974325" y="1606322"/>
            <a:ext cx="105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_________________________________________________________________________________________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F547A-3AC5-4197-98FE-A035D1C38D52}"/>
              </a:ext>
            </a:extLst>
          </p:cNvPr>
          <p:cNvSpPr txBox="1"/>
          <p:nvPr/>
        </p:nvSpPr>
        <p:spPr>
          <a:xfrm>
            <a:off x="1499586" y="2736502"/>
            <a:ext cx="98261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 Design and develop a hostel management system for storing every information of students related to hostel e.g. Room number, department, year of study etc for efficient handling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5349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E98DBB-CA5F-4283-B263-6A77BA315A23}"/>
              </a:ext>
            </a:extLst>
          </p:cNvPr>
          <p:cNvSpPr txBox="1"/>
          <p:nvPr/>
        </p:nvSpPr>
        <p:spPr>
          <a:xfrm>
            <a:off x="3107184" y="522017"/>
            <a:ext cx="67026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400" b="1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BB6739-9DE6-4888-9085-BDD4CA92F096}"/>
              </a:ext>
            </a:extLst>
          </p:cNvPr>
          <p:cNvSpPr txBox="1"/>
          <p:nvPr/>
        </p:nvSpPr>
        <p:spPr>
          <a:xfrm>
            <a:off x="1022411" y="1414569"/>
            <a:ext cx="1055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__________________________________________________________________________________________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877E9-3197-4E77-AFB1-37FEE4267A08}"/>
              </a:ext>
            </a:extLst>
          </p:cNvPr>
          <p:cNvSpPr txBox="1"/>
          <p:nvPr/>
        </p:nvSpPr>
        <p:spPr>
          <a:xfrm>
            <a:off x="1333129" y="2491787"/>
            <a:ext cx="99341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/>
              <a:t>Under the hostel management system, each and every record of student like attendance is maintained.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/>
              <a:t>Complaints can be registered by students in the system.</a:t>
            </a: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/>
              <a:t>The record of visitors coming to visit students is maintained.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8981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4DB8EC-FF6C-40A1-A930-CA524E532EF2}"/>
              </a:ext>
            </a:extLst>
          </p:cNvPr>
          <p:cNvSpPr txBox="1"/>
          <p:nvPr/>
        </p:nvSpPr>
        <p:spPr>
          <a:xfrm>
            <a:off x="3497804" y="497150"/>
            <a:ext cx="48472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400" b="1" dirty="0"/>
              <a:t>MOTIVATION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AE9663-41D6-45F0-8A79-FC609B7125D2}"/>
              </a:ext>
            </a:extLst>
          </p:cNvPr>
          <p:cNvSpPr txBox="1"/>
          <p:nvPr/>
        </p:nvSpPr>
        <p:spPr>
          <a:xfrm>
            <a:off x="1020932" y="1335259"/>
            <a:ext cx="10262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_______________________________________________________________________________________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71500-3143-46FA-8ADB-234E541E0ACB}"/>
              </a:ext>
            </a:extLst>
          </p:cNvPr>
          <p:cNvSpPr txBox="1"/>
          <p:nvPr/>
        </p:nvSpPr>
        <p:spPr>
          <a:xfrm>
            <a:off x="1669002" y="2567225"/>
            <a:ext cx="95346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600" dirty="0"/>
              <a:t>For proper managing of all the records of the hostel, an efficient system consisting of all the parameters is essential. </a:t>
            </a:r>
          </a:p>
          <a:p>
            <a:endParaRPr lang="en-IN" sz="2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600" dirty="0"/>
              <a:t>This is of great use to students as well as the hostel committee to store all the information on one platform</a:t>
            </a:r>
            <a:r>
              <a:rPr lang="en-IN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4676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9649" y="2643318"/>
            <a:ext cx="4548918" cy="187880"/>
          </a:xfrm>
        </p:spPr>
        <p:txBody>
          <a:bodyPr anchor="ctr">
            <a:normAutofit fontScale="90000"/>
          </a:bodyPr>
          <a:lstStyle/>
          <a:p>
            <a:pPr lvl="0"/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277" y="5167463"/>
            <a:ext cx="5300750" cy="11430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ER Diagram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E9C46FC-AA40-4130-9716-CDE141B06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089" y="-90175"/>
            <a:ext cx="7353787" cy="5043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627D75-C1A5-49E1-99C6-9C75200E10AB}"/>
              </a:ext>
            </a:extLst>
          </p:cNvPr>
          <p:cNvSpPr txBox="1"/>
          <p:nvPr/>
        </p:nvSpPr>
        <p:spPr>
          <a:xfrm>
            <a:off x="4119240" y="488272"/>
            <a:ext cx="3124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/>
              <a:t>SCHEMA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5099D3-D6DE-49C8-998B-0A6E345287E2}"/>
              </a:ext>
            </a:extLst>
          </p:cNvPr>
          <p:cNvSpPr txBox="1"/>
          <p:nvPr/>
        </p:nvSpPr>
        <p:spPr>
          <a:xfrm>
            <a:off x="967666" y="1344137"/>
            <a:ext cx="1028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_______________________________________________________________________________________</a:t>
            </a:r>
          </a:p>
          <a:p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E486D1E-3067-4218-A152-7E42D911F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760377"/>
              </p:ext>
            </p:extLst>
          </p:nvPr>
        </p:nvGraphicFramePr>
        <p:xfrm>
          <a:off x="2546904" y="2846333"/>
          <a:ext cx="7333942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8552">
                  <a:extLst>
                    <a:ext uri="{9D8B030D-6E8A-4147-A177-3AD203B41FA5}">
                      <a16:colId xmlns:a16="http://schemas.microsoft.com/office/drawing/2014/main" val="570103209"/>
                    </a:ext>
                  </a:extLst>
                </a:gridCol>
                <a:gridCol w="2148396">
                  <a:extLst>
                    <a:ext uri="{9D8B030D-6E8A-4147-A177-3AD203B41FA5}">
                      <a16:colId xmlns:a16="http://schemas.microsoft.com/office/drawing/2014/main" val="1469173252"/>
                    </a:ext>
                  </a:extLst>
                </a:gridCol>
                <a:gridCol w="2139519">
                  <a:extLst>
                    <a:ext uri="{9D8B030D-6E8A-4147-A177-3AD203B41FA5}">
                      <a16:colId xmlns:a16="http://schemas.microsoft.com/office/drawing/2014/main" val="2790371010"/>
                    </a:ext>
                  </a:extLst>
                </a:gridCol>
                <a:gridCol w="1997475">
                  <a:extLst>
                    <a:ext uri="{9D8B030D-6E8A-4147-A177-3AD203B41FA5}">
                      <a16:colId xmlns:a16="http://schemas.microsoft.com/office/drawing/2014/main" val="3147294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Constraint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73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4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27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00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35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 of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22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322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Phone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2863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CA4EAD3-93F0-48E8-90C5-6F25058024AB}"/>
              </a:ext>
            </a:extLst>
          </p:cNvPr>
          <p:cNvSpPr txBox="1"/>
          <p:nvPr/>
        </p:nvSpPr>
        <p:spPr>
          <a:xfrm>
            <a:off x="1277397" y="1956735"/>
            <a:ext cx="253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1. Student Table</a:t>
            </a:r>
          </a:p>
        </p:txBody>
      </p:sp>
    </p:spTree>
    <p:extLst>
      <p:ext uri="{BB962C8B-B14F-4D97-AF65-F5344CB8AC3E}">
        <p14:creationId xmlns:p14="http://schemas.microsoft.com/office/powerpoint/2010/main" val="655257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FDD7861-DA9A-428C-B39B-EF4160B37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271075"/>
              </p:ext>
            </p:extLst>
          </p:nvPr>
        </p:nvGraphicFramePr>
        <p:xfrm>
          <a:off x="2740980" y="3950090"/>
          <a:ext cx="5701683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0741">
                  <a:extLst>
                    <a:ext uri="{9D8B030D-6E8A-4147-A177-3AD203B41FA5}">
                      <a16:colId xmlns:a16="http://schemas.microsoft.com/office/drawing/2014/main" val="1465729932"/>
                    </a:ext>
                  </a:extLst>
                </a:gridCol>
                <a:gridCol w="1886923">
                  <a:extLst>
                    <a:ext uri="{9D8B030D-6E8A-4147-A177-3AD203B41FA5}">
                      <a16:colId xmlns:a16="http://schemas.microsoft.com/office/drawing/2014/main" val="1709347205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4238469575"/>
                    </a:ext>
                  </a:extLst>
                </a:gridCol>
                <a:gridCol w="1811044">
                  <a:extLst>
                    <a:ext uri="{9D8B030D-6E8A-4147-A177-3AD203B41FA5}">
                      <a16:colId xmlns:a16="http://schemas.microsoft.com/office/drawing/2014/main" val="3843849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Constraint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26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9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8339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79C2610-691A-4971-BEA3-9E59FF06EA3E}"/>
              </a:ext>
            </a:extLst>
          </p:cNvPr>
          <p:cNvSpPr txBox="1"/>
          <p:nvPr/>
        </p:nvSpPr>
        <p:spPr>
          <a:xfrm>
            <a:off x="1571347" y="372862"/>
            <a:ext cx="3622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2. Admin/staff 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777AFF-AAC3-4F6A-B62A-6F71CABAC69E}"/>
              </a:ext>
            </a:extLst>
          </p:cNvPr>
          <p:cNvSpPr txBox="1"/>
          <p:nvPr/>
        </p:nvSpPr>
        <p:spPr>
          <a:xfrm>
            <a:off x="1571347" y="3100080"/>
            <a:ext cx="2823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3. Complaint Table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FD6DB78-081F-45A1-BB15-EBBB0BA4E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316949"/>
              </p:ext>
            </p:extLst>
          </p:nvPr>
        </p:nvGraphicFramePr>
        <p:xfrm>
          <a:off x="2644559" y="1040203"/>
          <a:ext cx="5701684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3243">
                  <a:extLst>
                    <a:ext uri="{9D8B030D-6E8A-4147-A177-3AD203B41FA5}">
                      <a16:colId xmlns:a16="http://schemas.microsoft.com/office/drawing/2014/main" val="1645517909"/>
                    </a:ext>
                  </a:extLst>
                </a:gridCol>
                <a:gridCol w="1997599">
                  <a:extLst>
                    <a:ext uri="{9D8B030D-6E8A-4147-A177-3AD203B41FA5}">
                      <a16:colId xmlns:a16="http://schemas.microsoft.com/office/drawing/2014/main" val="1879680505"/>
                    </a:ext>
                  </a:extLst>
                </a:gridCol>
                <a:gridCol w="1171729">
                  <a:extLst>
                    <a:ext uri="{9D8B030D-6E8A-4147-A177-3AD203B41FA5}">
                      <a16:colId xmlns:a16="http://schemas.microsoft.com/office/drawing/2014/main" val="1162784079"/>
                    </a:ext>
                  </a:extLst>
                </a:gridCol>
                <a:gridCol w="1679113">
                  <a:extLst>
                    <a:ext uri="{9D8B030D-6E8A-4147-A177-3AD203B41FA5}">
                      <a16:colId xmlns:a16="http://schemas.microsoft.com/office/drawing/2014/main" val="3299757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Constraint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7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016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908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67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375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07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1249F26-D545-47A4-89BC-8655A0E4D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565298"/>
              </p:ext>
            </p:extLst>
          </p:nvPr>
        </p:nvGraphicFramePr>
        <p:xfrm>
          <a:off x="2313619" y="2601733"/>
          <a:ext cx="6676996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3041">
                  <a:extLst>
                    <a:ext uri="{9D8B030D-6E8A-4147-A177-3AD203B41FA5}">
                      <a16:colId xmlns:a16="http://schemas.microsoft.com/office/drawing/2014/main" val="1919709271"/>
                    </a:ext>
                  </a:extLst>
                </a:gridCol>
                <a:gridCol w="2325457">
                  <a:extLst>
                    <a:ext uri="{9D8B030D-6E8A-4147-A177-3AD203B41FA5}">
                      <a16:colId xmlns:a16="http://schemas.microsoft.com/office/drawing/2014/main" val="3155927047"/>
                    </a:ext>
                  </a:extLst>
                </a:gridCol>
                <a:gridCol w="1669249">
                  <a:extLst>
                    <a:ext uri="{9D8B030D-6E8A-4147-A177-3AD203B41FA5}">
                      <a16:colId xmlns:a16="http://schemas.microsoft.com/office/drawing/2014/main" val="2372597584"/>
                    </a:ext>
                  </a:extLst>
                </a:gridCol>
                <a:gridCol w="1669249">
                  <a:extLst>
                    <a:ext uri="{9D8B030D-6E8A-4147-A177-3AD203B41FA5}">
                      <a16:colId xmlns:a16="http://schemas.microsoft.com/office/drawing/2014/main" val="523789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Constraint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46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Visitor_Id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99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35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75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In_time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85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Out_time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63683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734EC1-1DBC-4769-AC9B-91AE75563869}"/>
              </a:ext>
            </a:extLst>
          </p:cNvPr>
          <p:cNvSpPr txBox="1"/>
          <p:nvPr/>
        </p:nvSpPr>
        <p:spPr>
          <a:xfrm>
            <a:off x="1713391" y="1238101"/>
            <a:ext cx="372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4.</a:t>
            </a:r>
            <a:r>
              <a:rPr lang="en-IN" sz="2400" b="1" dirty="0"/>
              <a:t> </a:t>
            </a:r>
            <a:r>
              <a:rPr lang="en-IN" sz="2800" b="1" dirty="0"/>
              <a:t>Visitor Table</a:t>
            </a:r>
          </a:p>
        </p:txBody>
      </p:sp>
    </p:spTree>
    <p:extLst>
      <p:ext uri="{BB962C8B-B14F-4D97-AF65-F5344CB8AC3E}">
        <p14:creationId xmlns:p14="http://schemas.microsoft.com/office/powerpoint/2010/main" val="1306447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4B7276-47D1-431C-832F-4426E1057320}"/>
              </a:ext>
            </a:extLst>
          </p:cNvPr>
          <p:cNvSpPr txBox="1"/>
          <p:nvPr/>
        </p:nvSpPr>
        <p:spPr>
          <a:xfrm>
            <a:off x="2432483" y="630315"/>
            <a:ext cx="6667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/>
              <a:t>TECHNOLOGY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2FD83D-84DE-4003-A360-8FD7C6A3653F}"/>
              </a:ext>
            </a:extLst>
          </p:cNvPr>
          <p:cNvSpPr txBox="1"/>
          <p:nvPr/>
        </p:nvSpPr>
        <p:spPr>
          <a:xfrm>
            <a:off x="1029810" y="1503935"/>
            <a:ext cx="1048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_______________________________________________________________________________________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3B1070-3EF5-4A86-A048-A5CAF6B4B834}"/>
              </a:ext>
            </a:extLst>
          </p:cNvPr>
          <p:cNvSpPr txBox="1"/>
          <p:nvPr/>
        </p:nvSpPr>
        <p:spPr>
          <a:xfrm>
            <a:off x="2614475" y="2656293"/>
            <a:ext cx="3151573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4000" b="1" dirty="0"/>
              <a:t>Frontend: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React JS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HTML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CSS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err="1"/>
              <a:t>Javascript</a:t>
            </a:r>
            <a:endParaRPr lang="en-IN" sz="2800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4BA8DC-1170-4676-9638-A4F0451F9177}"/>
              </a:ext>
            </a:extLst>
          </p:cNvPr>
          <p:cNvSpPr txBox="1"/>
          <p:nvPr/>
        </p:nvSpPr>
        <p:spPr>
          <a:xfrm>
            <a:off x="6676007" y="2659558"/>
            <a:ext cx="270768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4000" b="1" dirty="0"/>
              <a:t>Backend: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Django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MYSQL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45639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{6EA1FA49-378E-4F58-868F-90E4A40B87D3}tf56160789_win32</Template>
  <TotalTime>396</TotalTime>
  <Words>330</Words>
  <Application>Microsoft Office PowerPoint</Application>
  <PresentationFormat>Widescreen</PresentationFormat>
  <Paragraphs>135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Bookman Old Style</vt:lpstr>
      <vt:lpstr>Calibri</vt:lpstr>
      <vt:lpstr>Franklin Gothic Book</vt:lpstr>
      <vt:lpstr>Wingdings</vt:lpstr>
      <vt:lpstr>1_RetrospectVTI</vt:lpstr>
      <vt:lpstr>Hostel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Hostel Management System</dc:title>
  <dc:creator>21104_Aovi</dc:creator>
  <cp:lastModifiedBy>21104_Aovi</cp:lastModifiedBy>
  <cp:revision>4</cp:revision>
  <dcterms:created xsi:type="dcterms:W3CDTF">2021-12-03T06:12:44Z</dcterms:created>
  <dcterms:modified xsi:type="dcterms:W3CDTF">2021-12-08T16:20:04Z</dcterms:modified>
</cp:coreProperties>
</file>