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40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FBC2D-4A22-2121-57B4-D981019B5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" y="1035698"/>
            <a:ext cx="11374017" cy="55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46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BCA9FB-DD75-5E1B-750E-C752CF431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43" y="1034282"/>
            <a:ext cx="10705831" cy="55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934E4-EC90-F730-E96A-93E99DFE2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1026366"/>
            <a:ext cx="11355355" cy="55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Nilesh Wagh</cp:lastModifiedBy>
  <cp:revision>13</cp:revision>
  <dcterms:created xsi:type="dcterms:W3CDTF">2023-10-07T01:44:58Z</dcterms:created>
  <dcterms:modified xsi:type="dcterms:W3CDTF">2025-02-01T18:04:36Z</dcterms:modified>
</cp:coreProperties>
</file>