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21396325" cy="302672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6"/>
  </p:normalViewPr>
  <p:slideViewPr>
    <p:cSldViewPr snapToGrid="0" snapToObjects="1">
      <p:cViewPr>
        <p:scale>
          <a:sx n="42" d="100"/>
          <a:sy n="42" d="100"/>
        </p:scale>
        <p:origin x="248" y="-30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5" y="4953466"/>
            <a:ext cx="18186876" cy="10537496"/>
          </a:xfrm>
        </p:spPr>
        <p:txBody>
          <a:bodyPr anchor="b"/>
          <a:lstStyle>
            <a:lvl1pPr algn="ctr">
              <a:defRPr sz="14039"/>
            </a:lvl1pPr>
          </a:lstStyle>
          <a:p>
            <a:r>
              <a:rPr lang="en-US" dirty="0"/>
              <a:t>Click to edit Master title style</a:t>
            </a:r>
          </a:p>
        </p:txBody>
      </p:sp>
      <p:sp>
        <p:nvSpPr>
          <p:cNvPr id="3" name="Subtitle 2"/>
          <p:cNvSpPr>
            <a:spLocks noGrp="1"/>
          </p:cNvSpPr>
          <p:nvPr>
            <p:ph type="subTitle" idx="1"/>
          </p:nvPr>
        </p:nvSpPr>
        <p:spPr>
          <a:xfrm>
            <a:off x="2674541" y="15897328"/>
            <a:ext cx="16047244" cy="7307583"/>
          </a:xfrm>
        </p:spPr>
        <p:txBody>
          <a:bodyPr/>
          <a:lstStyle>
            <a:lvl1pPr marL="0" indent="0" algn="ctr">
              <a:buNone/>
              <a:defRPr sz="5616"/>
            </a:lvl1pPr>
            <a:lvl2pPr marL="1069802" indent="0" algn="ctr">
              <a:buNone/>
              <a:defRPr sz="4680"/>
            </a:lvl2pPr>
            <a:lvl3pPr marL="2139605" indent="0" algn="ctr">
              <a:buNone/>
              <a:defRPr sz="4212"/>
            </a:lvl3pPr>
            <a:lvl4pPr marL="3209407" indent="0" algn="ctr">
              <a:buNone/>
              <a:defRPr sz="3744"/>
            </a:lvl4pPr>
            <a:lvl5pPr marL="4279209" indent="0" algn="ctr">
              <a:buNone/>
              <a:defRPr sz="3744"/>
            </a:lvl5pPr>
            <a:lvl6pPr marL="5349011" indent="0" algn="ctr">
              <a:buNone/>
              <a:defRPr sz="3744"/>
            </a:lvl6pPr>
            <a:lvl7pPr marL="6418814" indent="0" algn="ctr">
              <a:buNone/>
              <a:defRPr sz="3744"/>
            </a:lvl7pPr>
            <a:lvl8pPr marL="7488616" indent="0" algn="ctr">
              <a:buNone/>
              <a:defRPr sz="3744"/>
            </a:lvl8pPr>
            <a:lvl9pPr marL="8558418" indent="0" algn="ctr">
              <a:buNone/>
              <a:defRPr sz="3744"/>
            </a:lvl9pPr>
          </a:lstStyle>
          <a:p>
            <a:r>
              <a:rPr lang="en-US" dirty="0"/>
              <a:t>Click to edit Master subtitle style</a:t>
            </a:r>
          </a:p>
        </p:txBody>
      </p:sp>
      <p:sp>
        <p:nvSpPr>
          <p:cNvPr id="4" name="Date Placeholder 3"/>
          <p:cNvSpPr>
            <a:spLocks noGrp="1"/>
          </p:cNvSpPr>
          <p:nvPr>
            <p:ph type="dt" sz="half" idx="10"/>
          </p:nvPr>
        </p:nvSpPr>
        <p:spPr/>
        <p:txBody>
          <a:bodyPr/>
          <a:lstStyle/>
          <a:p>
            <a:fld id="{2EB9D7B5-541E-7D4D-B8F4-D4B5922261F9}" type="datetimeFigureOut">
              <a:t>6/19/19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5B037-68D7-7E44-A92D-BDADBE56FED4}" type="slidenum">
              <a:t>‹#›</a:t>
            </a:fld>
            <a:endParaRPr lang="en-US"/>
          </a:p>
        </p:txBody>
      </p:sp>
    </p:spTree>
    <p:extLst>
      <p:ext uri="{BB962C8B-B14F-4D97-AF65-F5344CB8AC3E}">
        <p14:creationId xmlns:p14="http://schemas.microsoft.com/office/powerpoint/2010/main" val="3287291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B9D7B5-541E-7D4D-B8F4-D4B5922261F9}" type="datetimeFigureOut">
              <a:t>6/19/19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5B037-68D7-7E44-A92D-BDADBE56FED4}" type="slidenum">
              <a:t>‹#›</a:t>
            </a:fld>
            <a:endParaRPr lang="en-US"/>
          </a:p>
        </p:txBody>
      </p:sp>
    </p:spTree>
    <p:extLst>
      <p:ext uri="{BB962C8B-B14F-4D97-AF65-F5344CB8AC3E}">
        <p14:creationId xmlns:p14="http://schemas.microsoft.com/office/powerpoint/2010/main" val="3615167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11746" y="1611452"/>
            <a:ext cx="4613583" cy="25650117"/>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70998" y="1611452"/>
            <a:ext cx="13573294" cy="256501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B9D7B5-541E-7D4D-B8F4-D4B5922261F9}" type="datetimeFigureOut">
              <a:t>6/19/19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5B037-68D7-7E44-A92D-BDADBE56FED4}" type="slidenum">
              <a:t>‹#›</a:t>
            </a:fld>
            <a:endParaRPr lang="en-US"/>
          </a:p>
        </p:txBody>
      </p:sp>
    </p:spTree>
    <p:extLst>
      <p:ext uri="{BB962C8B-B14F-4D97-AF65-F5344CB8AC3E}">
        <p14:creationId xmlns:p14="http://schemas.microsoft.com/office/powerpoint/2010/main" val="911226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B9D7B5-541E-7D4D-B8F4-D4B5922261F9}" type="datetimeFigureOut">
              <a:t>6/19/19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5B037-68D7-7E44-A92D-BDADBE56FED4}" type="slidenum">
              <a:t>‹#›</a:t>
            </a:fld>
            <a:endParaRPr lang="en-US"/>
          </a:p>
        </p:txBody>
      </p:sp>
    </p:spTree>
    <p:extLst>
      <p:ext uri="{BB962C8B-B14F-4D97-AF65-F5344CB8AC3E}">
        <p14:creationId xmlns:p14="http://schemas.microsoft.com/office/powerpoint/2010/main" val="1479183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855" y="7545809"/>
            <a:ext cx="18454330" cy="12590343"/>
          </a:xfrm>
        </p:spPr>
        <p:txBody>
          <a:bodyPr anchor="b"/>
          <a:lstStyle>
            <a:lvl1pPr>
              <a:defRPr sz="14039"/>
            </a:lvl1pPr>
          </a:lstStyle>
          <a:p>
            <a:r>
              <a:rPr lang="en-US" dirty="0"/>
              <a:t>Click to edit Master title style</a:t>
            </a:r>
          </a:p>
        </p:txBody>
      </p:sp>
      <p:sp>
        <p:nvSpPr>
          <p:cNvPr id="3" name="Text Placeholder 2"/>
          <p:cNvSpPr>
            <a:spLocks noGrp="1"/>
          </p:cNvSpPr>
          <p:nvPr>
            <p:ph type="body" idx="1"/>
          </p:nvPr>
        </p:nvSpPr>
        <p:spPr>
          <a:xfrm>
            <a:off x="1459855" y="20255262"/>
            <a:ext cx="18454330" cy="6620964"/>
          </a:xfrm>
        </p:spPr>
        <p:txBody>
          <a:bodyPr/>
          <a:lstStyle>
            <a:lvl1pPr marL="0" indent="0">
              <a:buNone/>
              <a:defRPr sz="5616">
                <a:solidFill>
                  <a:schemeClr val="tx1"/>
                </a:solidFill>
              </a:defRPr>
            </a:lvl1pPr>
            <a:lvl2pPr marL="1069802" indent="0">
              <a:buNone/>
              <a:defRPr sz="4680">
                <a:solidFill>
                  <a:schemeClr val="tx1">
                    <a:tint val="75000"/>
                  </a:schemeClr>
                </a:solidFill>
              </a:defRPr>
            </a:lvl2pPr>
            <a:lvl3pPr marL="2139605" indent="0">
              <a:buNone/>
              <a:defRPr sz="4212">
                <a:solidFill>
                  <a:schemeClr val="tx1">
                    <a:tint val="75000"/>
                  </a:schemeClr>
                </a:solidFill>
              </a:defRPr>
            </a:lvl3pPr>
            <a:lvl4pPr marL="3209407" indent="0">
              <a:buNone/>
              <a:defRPr sz="3744">
                <a:solidFill>
                  <a:schemeClr val="tx1">
                    <a:tint val="75000"/>
                  </a:schemeClr>
                </a:solidFill>
              </a:defRPr>
            </a:lvl4pPr>
            <a:lvl5pPr marL="4279209" indent="0">
              <a:buNone/>
              <a:defRPr sz="3744">
                <a:solidFill>
                  <a:schemeClr val="tx1">
                    <a:tint val="75000"/>
                  </a:schemeClr>
                </a:solidFill>
              </a:defRPr>
            </a:lvl5pPr>
            <a:lvl6pPr marL="5349011" indent="0">
              <a:buNone/>
              <a:defRPr sz="3744">
                <a:solidFill>
                  <a:schemeClr val="tx1">
                    <a:tint val="75000"/>
                  </a:schemeClr>
                </a:solidFill>
              </a:defRPr>
            </a:lvl6pPr>
            <a:lvl7pPr marL="6418814" indent="0">
              <a:buNone/>
              <a:defRPr sz="3744">
                <a:solidFill>
                  <a:schemeClr val="tx1">
                    <a:tint val="75000"/>
                  </a:schemeClr>
                </a:solidFill>
              </a:defRPr>
            </a:lvl7pPr>
            <a:lvl8pPr marL="7488616" indent="0">
              <a:buNone/>
              <a:defRPr sz="3744">
                <a:solidFill>
                  <a:schemeClr val="tx1">
                    <a:tint val="75000"/>
                  </a:schemeClr>
                </a:solidFill>
              </a:defRPr>
            </a:lvl8pPr>
            <a:lvl9pPr marL="8558418" indent="0">
              <a:buNone/>
              <a:defRPr sz="3744">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EB9D7B5-541E-7D4D-B8F4-D4B5922261F9}" type="datetimeFigureOut">
              <a:t>6/19/19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5B037-68D7-7E44-A92D-BDADBE56FED4}" type="slidenum">
              <a:t>‹#›</a:t>
            </a:fld>
            <a:endParaRPr lang="en-US"/>
          </a:p>
        </p:txBody>
      </p:sp>
    </p:spTree>
    <p:extLst>
      <p:ext uri="{BB962C8B-B14F-4D97-AF65-F5344CB8AC3E}">
        <p14:creationId xmlns:p14="http://schemas.microsoft.com/office/powerpoint/2010/main" val="4028892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470997" y="8057261"/>
            <a:ext cx="9093438" cy="192043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10831890" y="8057261"/>
            <a:ext cx="9093438" cy="192043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EB9D7B5-541E-7D4D-B8F4-D4B5922261F9}" type="datetimeFigureOut">
              <a:t>6/19/19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5B037-68D7-7E44-A92D-BDADBE56FED4}" type="slidenum">
              <a:t>‹#›</a:t>
            </a:fld>
            <a:endParaRPr lang="en-US"/>
          </a:p>
        </p:txBody>
      </p:sp>
    </p:spTree>
    <p:extLst>
      <p:ext uri="{BB962C8B-B14F-4D97-AF65-F5344CB8AC3E}">
        <p14:creationId xmlns:p14="http://schemas.microsoft.com/office/powerpoint/2010/main" val="4064639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784" y="1611459"/>
            <a:ext cx="18454330" cy="5850274"/>
          </a:xfrm>
        </p:spPr>
        <p:txBody>
          <a:bodyPr/>
          <a:lstStyle/>
          <a:p>
            <a:r>
              <a:rPr lang="en-US" dirty="0"/>
              <a:t>Click to edit Master title style</a:t>
            </a:r>
          </a:p>
        </p:txBody>
      </p:sp>
      <p:sp>
        <p:nvSpPr>
          <p:cNvPr id="3" name="Text Placeholder 2"/>
          <p:cNvSpPr>
            <a:spLocks noGrp="1"/>
          </p:cNvSpPr>
          <p:nvPr>
            <p:ph type="body" idx="1"/>
          </p:nvPr>
        </p:nvSpPr>
        <p:spPr>
          <a:xfrm>
            <a:off x="1473787" y="7419688"/>
            <a:ext cx="9051647" cy="3636275"/>
          </a:xfrm>
        </p:spPr>
        <p:txBody>
          <a:bodyPr anchor="b"/>
          <a:lstStyle>
            <a:lvl1pPr marL="0" indent="0">
              <a:buNone/>
              <a:defRPr sz="5616" b="1"/>
            </a:lvl1pPr>
            <a:lvl2pPr marL="1069802" indent="0">
              <a:buNone/>
              <a:defRPr sz="4680" b="1"/>
            </a:lvl2pPr>
            <a:lvl3pPr marL="2139605" indent="0">
              <a:buNone/>
              <a:defRPr sz="4212" b="1"/>
            </a:lvl3pPr>
            <a:lvl4pPr marL="3209407" indent="0">
              <a:buNone/>
              <a:defRPr sz="3744" b="1"/>
            </a:lvl4pPr>
            <a:lvl5pPr marL="4279209" indent="0">
              <a:buNone/>
              <a:defRPr sz="3744" b="1"/>
            </a:lvl5pPr>
            <a:lvl6pPr marL="5349011" indent="0">
              <a:buNone/>
              <a:defRPr sz="3744" b="1"/>
            </a:lvl6pPr>
            <a:lvl7pPr marL="6418814" indent="0">
              <a:buNone/>
              <a:defRPr sz="3744" b="1"/>
            </a:lvl7pPr>
            <a:lvl8pPr marL="7488616" indent="0">
              <a:buNone/>
              <a:defRPr sz="3744" b="1"/>
            </a:lvl8pPr>
            <a:lvl9pPr marL="8558418" indent="0">
              <a:buNone/>
              <a:defRPr sz="3744" b="1"/>
            </a:lvl9pPr>
          </a:lstStyle>
          <a:p>
            <a:pPr lvl="0"/>
            <a:r>
              <a:rPr lang="en-US" dirty="0"/>
              <a:t>Click to edit Master text styles</a:t>
            </a:r>
          </a:p>
        </p:txBody>
      </p:sp>
      <p:sp>
        <p:nvSpPr>
          <p:cNvPr id="4" name="Content Placeholder 3"/>
          <p:cNvSpPr>
            <a:spLocks noGrp="1"/>
          </p:cNvSpPr>
          <p:nvPr>
            <p:ph sz="half" idx="2"/>
          </p:nvPr>
        </p:nvSpPr>
        <p:spPr>
          <a:xfrm>
            <a:off x="1473787" y="11055963"/>
            <a:ext cx="9051647" cy="16261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10831891" y="7419688"/>
            <a:ext cx="9096225" cy="3636275"/>
          </a:xfrm>
        </p:spPr>
        <p:txBody>
          <a:bodyPr anchor="b"/>
          <a:lstStyle>
            <a:lvl1pPr marL="0" indent="0">
              <a:buNone/>
              <a:defRPr sz="5616" b="1"/>
            </a:lvl1pPr>
            <a:lvl2pPr marL="1069802" indent="0">
              <a:buNone/>
              <a:defRPr sz="4680" b="1"/>
            </a:lvl2pPr>
            <a:lvl3pPr marL="2139605" indent="0">
              <a:buNone/>
              <a:defRPr sz="4212" b="1"/>
            </a:lvl3pPr>
            <a:lvl4pPr marL="3209407" indent="0">
              <a:buNone/>
              <a:defRPr sz="3744" b="1"/>
            </a:lvl4pPr>
            <a:lvl5pPr marL="4279209" indent="0">
              <a:buNone/>
              <a:defRPr sz="3744" b="1"/>
            </a:lvl5pPr>
            <a:lvl6pPr marL="5349011" indent="0">
              <a:buNone/>
              <a:defRPr sz="3744" b="1"/>
            </a:lvl6pPr>
            <a:lvl7pPr marL="6418814" indent="0">
              <a:buNone/>
              <a:defRPr sz="3744" b="1"/>
            </a:lvl7pPr>
            <a:lvl8pPr marL="7488616" indent="0">
              <a:buNone/>
              <a:defRPr sz="3744" b="1"/>
            </a:lvl8pPr>
            <a:lvl9pPr marL="8558418" indent="0">
              <a:buNone/>
              <a:defRPr sz="3744" b="1"/>
            </a:lvl9pPr>
          </a:lstStyle>
          <a:p>
            <a:pPr lvl="0"/>
            <a:r>
              <a:rPr lang="en-US" dirty="0"/>
              <a:t>Click to edit Master text styles</a:t>
            </a:r>
          </a:p>
        </p:txBody>
      </p:sp>
      <p:sp>
        <p:nvSpPr>
          <p:cNvPr id="6" name="Content Placeholder 5"/>
          <p:cNvSpPr>
            <a:spLocks noGrp="1"/>
          </p:cNvSpPr>
          <p:nvPr>
            <p:ph sz="quarter" idx="4"/>
          </p:nvPr>
        </p:nvSpPr>
        <p:spPr>
          <a:xfrm>
            <a:off x="10831891" y="11055963"/>
            <a:ext cx="9096225" cy="16261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EB9D7B5-541E-7D4D-B8F4-D4B5922261F9}" type="datetimeFigureOut">
              <a:t>6/19/19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D5B037-68D7-7E44-A92D-BDADBE56FED4}" type="slidenum">
              <a:t>‹#›</a:t>
            </a:fld>
            <a:endParaRPr lang="en-US"/>
          </a:p>
        </p:txBody>
      </p:sp>
    </p:spTree>
    <p:extLst>
      <p:ext uri="{BB962C8B-B14F-4D97-AF65-F5344CB8AC3E}">
        <p14:creationId xmlns:p14="http://schemas.microsoft.com/office/powerpoint/2010/main" val="5726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2EB9D7B5-541E-7D4D-B8F4-D4B5922261F9}" type="datetimeFigureOut">
              <a:t>6/19/19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D5B037-68D7-7E44-A92D-BDADBE56FED4}" type="slidenum">
              <a:t>‹#›</a:t>
            </a:fld>
            <a:endParaRPr lang="en-US"/>
          </a:p>
        </p:txBody>
      </p:sp>
    </p:spTree>
    <p:extLst>
      <p:ext uri="{BB962C8B-B14F-4D97-AF65-F5344CB8AC3E}">
        <p14:creationId xmlns:p14="http://schemas.microsoft.com/office/powerpoint/2010/main" val="1609887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B9D7B5-541E-7D4D-B8F4-D4B5922261F9}" type="datetimeFigureOut">
              <a:t>6/19/19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D5B037-68D7-7E44-A92D-BDADBE56FED4}" type="slidenum">
              <a:t>‹#›</a:t>
            </a:fld>
            <a:endParaRPr lang="en-US"/>
          </a:p>
        </p:txBody>
      </p:sp>
    </p:spTree>
    <p:extLst>
      <p:ext uri="{BB962C8B-B14F-4D97-AF65-F5344CB8AC3E}">
        <p14:creationId xmlns:p14="http://schemas.microsoft.com/office/powerpoint/2010/main" val="1949925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2017818"/>
            <a:ext cx="6900872" cy="7062364"/>
          </a:xfrm>
        </p:spPr>
        <p:txBody>
          <a:bodyPr anchor="b"/>
          <a:lstStyle>
            <a:lvl1pPr>
              <a:defRPr sz="7488"/>
            </a:lvl1pPr>
          </a:lstStyle>
          <a:p>
            <a:r>
              <a:rPr lang="en-US" dirty="0"/>
              <a:t>Click to edit Master title style</a:t>
            </a:r>
          </a:p>
        </p:txBody>
      </p:sp>
      <p:sp>
        <p:nvSpPr>
          <p:cNvPr id="3" name="Content Placeholder 2"/>
          <p:cNvSpPr>
            <a:spLocks noGrp="1"/>
          </p:cNvSpPr>
          <p:nvPr>
            <p:ph idx="1"/>
          </p:nvPr>
        </p:nvSpPr>
        <p:spPr>
          <a:xfrm>
            <a:off x="9096225" y="4357934"/>
            <a:ext cx="10831890" cy="21509383"/>
          </a:xfrm>
        </p:spPr>
        <p:txBody>
          <a:bodyPr/>
          <a:lstStyle>
            <a:lvl1pPr>
              <a:defRPr sz="7488"/>
            </a:lvl1pPr>
            <a:lvl2pPr>
              <a:defRPr sz="6552"/>
            </a:lvl2pPr>
            <a:lvl3pPr>
              <a:defRPr sz="5616"/>
            </a:lvl3pPr>
            <a:lvl4pPr>
              <a:defRPr sz="4680"/>
            </a:lvl4pPr>
            <a:lvl5pPr>
              <a:defRPr sz="4680"/>
            </a:lvl5pPr>
            <a:lvl6pPr>
              <a:defRPr sz="4680"/>
            </a:lvl6pPr>
            <a:lvl7pPr>
              <a:defRPr sz="4680"/>
            </a:lvl7pPr>
            <a:lvl8pPr>
              <a:defRPr sz="4680"/>
            </a:lvl8pPr>
            <a:lvl9pPr>
              <a:defRPr sz="46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73784" y="9080183"/>
            <a:ext cx="6900872" cy="16822161"/>
          </a:xfrm>
        </p:spPr>
        <p:txBody>
          <a:bodyPr/>
          <a:lstStyle>
            <a:lvl1pPr marL="0" indent="0">
              <a:buNone/>
              <a:defRPr sz="3744"/>
            </a:lvl1pPr>
            <a:lvl2pPr marL="1069802" indent="0">
              <a:buNone/>
              <a:defRPr sz="3276"/>
            </a:lvl2pPr>
            <a:lvl3pPr marL="2139605" indent="0">
              <a:buNone/>
              <a:defRPr sz="2808"/>
            </a:lvl3pPr>
            <a:lvl4pPr marL="3209407" indent="0">
              <a:buNone/>
              <a:defRPr sz="2340"/>
            </a:lvl4pPr>
            <a:lvl5pPr marL="4279209" indent="0">
              <a:buNone/>
              <a:defRPr sz="2340"/>
            </a:lvl5pPr>
            <a:lvl6pPr marL="5349011" indent="0">
              <a:buNone/>
              <a:defRPr sz="2340"/>
            </a:lvl6pPr>
            <a:lvl7pPr marL="6418814" indent="0">
              <a:buNone/>
              <a:defRPr sz="2340"/>
            </a:lvl7pPr>
            <a:lvl8pPr marL="7488616" indent="0">
              <a:buNone/>
              <a:defRPr sz="2340"/>
            </a:lvl8pPr>
            <a:lvl9pPr marL="8558418" indent="0">
              <a:buNone/>
              <a:defRPr sz="2340"/>
            </a:lvl9pPr>
          </a:lstStyle>
          <a:p>
            <a:pPr lvl="0"/>
            <a:r>
              <a:rPr lang="en-US" dirty="0"/>
              <a:t>Click to edit Master text styles</a:t>
            </a:r>
          </a:p>
        </p:txBody>
      </p:sp>
      <p:sp>
        <p:nvSpPr>
          <p:cNvPr id="5" name="Date Placeholder 4"/>
          <p:cNvSpPr>
            <a:spLocks noGrp="1"/>
          </p:cNvSpPr>
          <p:nvPr>
            <p:ph type="dt" sz="half" idx="10"/>
          </p:nvPr>
        </p:nvSpPr>
        <p:spPr/>
        <p:txBody>
          <a:bodyPr/>
          <a:lstStyle/>
          <a:p>
            <a:fld id="{2EB9D7B5-541E-7D4D-B8F4-D4B5922261F9}" type="datetimeFigureOut">
              <a:t>6/19/19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5B037-68D7-7E44-A92D-BDADBE56FED4}" type="slidenum">
              <a:t>‹#›</a:t>
            </a:fld>
            <a:endParaRPr lang="en-US"/>
          </a:p>
        </p:txBody>
      </p:sp>
    </p:spTree>
    <p:extLst>
      <p:ext uri="{BB962C8B-B14F-4D97-AF65-F5344CB8AC3E}">
        <p14:creationId xmlns:p14="http://schemas.microsoft.com/office/powerpoint/2010/main" val="63357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2017818"/>
            <a:ext cx="6900872" cy="7062364"/>
          </a:xfrm>
        </p:spPr>
        <p:txBody>
          <a:bodyPr anchor="b"/>
          <a:lstStyle>
            <a:lvl1pPr>
              <a:defRPr sz="7488"/>
            </a:lvl1pPr>
          </a:lstStyle>
          <a:p>
            <a:r>
              <a:rPr lang="en-US" dirty="0"/>
              <a:t>Click to edit Master title style</a:t>
            </a:r>
          </a:p>
        </p:txBody>
      </p:sp>
      <p:sp>
        <p:nvSpPr>
          <p:cNvPr id="3" name="Picture Placeholder 2"/>
          <p:cNvSpPr>
            <a:spLocks noGrp="1" noChangeAspect="1"/>
          </p:cNvSpPr>
          <p:nvPr>
            <p:ph type="pic" idx="1"/>
          </p:nvPr>
        </p:nvSpPr>
        <p:spPr>
          <a:xfrm>
            <a:off x="9096225" y="4357934"/>
            <a:ext cx="10831890" cy="21509383"/>
          </a:xfrm>
        </p:spPr>
        <p:txBody>
          <a:bodyPr anchor="t"/>
          <a:lstStyle>
            <a:lvl1pPr marL="0" indent="0">
              <a:buNone/>
              <a:defRPr sz="7488"/>
            </a:lvl1pPr>
            <a:lvl2pPr marL="1069802" indent="0">
              <a:buNone/>
              <a:defRPr sz="6552"/>
            </a:lvl2pPr>
            <a:lvl3pPr marL="2139605" indent="0">
              <a:buNone/>
              <a:defRPr sz="5616"/>
            </a:lvl3pPr>
            <a:lvl4pPr marL="3209407" indent="0">
              <a:buNone/>
              <a:defRPr sz="4680"/>
            </a:lvl4pPr>
            <a:lvl5pPr marL="4279209" indent="0">
              <a:buNone/>
              <a:defRPr sz="4680"/>
            </a:lvl5pPr>
            <a:lvl6pPr marL="5349011" indent="0">
              <a:buNone/>
              <a:defRPr sz="4680"/>
            </a:lvl6pPr>
            <a:lvl7pPr marL="6418814" indent="0">
              <a:buNone/>
              <a:defRPr sz="4680"/>
            </a:lvl7pPr>
            <a:lvl8pPr marL="7488616" indent="0">
              <a:buNone/>
              <a:defRPr sz="4680"/>
            </a:lvl8pPr>
            <a:lvl9pPr marL="8558418" indent="0">
              <a:buNone/>
              <a:defRPr sz="4680"/>
            </a:lvl9pPr>
          </a:lstStyle>
          <a:p>
            <a:r>
              <a:rPr lang="en-US" dirty="0"/>
              <a:t>Click icon to add picture</a:t>
            </a:r>
          </a:p>
        </p:txBody>
      </p:sp>
      <p:sp>
        <p:nvSpPr>
          <p:cNvPr id="4" name="Text Placeholder 3"/>
          <p:cNvSpPr>
            <a:spLocks noGrp="1"/>
          </p:cNvSpPr>
          <p:nvPr>
            <p:ph type="body" sz="half" idx="2"/>
          </p:nvPr>
        </p:nvSpPr>
        <p:spPr>
          <a:xfrm>
            <a:off x="1473784" y="9080183"/>
            <a:ext cx="6900872" cy="16822161"/>
          </a:xfrm>
        </p:spPr>
        <p:txBody>
          <a:bodyPr/>
          <a:lstStyle>
            <a:lvl1pPr marL="0" indent="0">
              <a:buNone/>
              <a:defRPr sz="3744"/>
            </a:lvl1pPr>
            <a:lvl2pPr marL="1069802" indent="0">
              <a:buNone/>
              <a:defRPr sz="3276"/>
            </a:lvl2pPr>
            <a:lvl3pPr marL="2139605" indent="0">
              <a:buNone/>
              <a:defRPr sz="2808"/>
            </a:lvl3pPr>
            <a:lvl4pPr marL="3209407" indent="0">
              <a:buNone/>
              <a:defRPr sz="2340"/>
            </a:lvl4pPr>
            <a:lvl5pPr marL="4279209" indent="0">
              <a:buNone/>
              <a:defRPr sz="2340"/>
            </a:lvl5pPr>
            <a:lvl6pPr marL="5349011" indent="0">
              <a:buNone/>
              <a:defRPr sz="2340"/>
            </a:lvl6pPr>
            <a:lvl7pPr marL="6418814" indent="0">
              <a:buNone/>
              <a:defRPr sz="2340"/>
            </a:lvl7pPr>
            <a:lvl8pPr marL="7488616" indent="0">
              <a:buNone/>
              <a:defRPr sz="2340"/>
            </a:lvl8pPr>
            <a:lvl9pPr marL="8558418" indent="0">
              <a:buNone/>
              <a:defRPr sz="2340"/>
            </a:lvl9pPr>
          </a:lstStyle>
          <a:p>
            <a:pPr lvl="0"/>
            <a:r>
              <a:rPr lang="en-US" dirty="0"/>
              <a:t>Click to edit Master text styles</a:t>
            </a:r>
          </a:p>
        </p:txBody>
      </p:sp>
      <p:sp>
        <p:nvSpPr>
          <p:cNvPr id="5" name="Date Placeholder 4"/>
          <p:cNvSpPr>
            <a:spLocks noGrp="1"/>
          </p:cNvSpPr>
          <p:nvPr>
            <p:ph type="dt" sz="half" idx="10"/>
          </p:nvPr>
        </p:nvSpPr>
        <p:spPr/>
        <p:txBody>
          <a:bodyPr/>
          <a:lstStyle/>
          <a:p>
            <a:fld id="{2EB9D7B5-541E-7D4D-B8F4-D4B5922261F9}" type="datetimeFigureOut">
              <a:t>6/19/19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5B037-68D7-7E44-A92D-BDADBE56FED4}" type="slidenum">
              <a:t>‹#›</a:t>
            </a:fld>
            <a:endParaRPr lang="en-US"/>
          </a:p>
        </p:txBody>
      </p:sp>
    </p:spTree>
    <p:extLst>
      <p:ext uri="{BB962C8B-B14F-4D97-AF65-F5344CB8AC3E}">
        <p14:creationId xmlns:p14="http://schemas.microsoft.com/office/powerpoint/2010/main" val="2036033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998" y="1611459"/>
            <a:ext cx="18454330" cy="585027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0998" y="8057261"/>
            <a:ext cx="18454330" cy="1920430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470997" y="28053287"/>
            <a:ext cx="4814173" cy="1611452"/>
          </a:xfrm>
          <a:prstGeom prst="rect">
            <a:avLst/>
          </a:prstGeom>
        </p:spPr>
        <p:txBody>
          <a:bodyPr vert="horz" lIns="91440" tIns="45720" rIns="91440" bIns="45720" rtlCol="0" anchor="ctr"/>
          <a:lstStyle>
            <a:lvl1pPr algn="l">
              <a:defRPr sz="2808">
                <a:solidFill>
                  <a:schemeClr val="tx1">
                    <a:tint val="75000"/>
                  </a:schemeClr>
                </a:solidFill>
              </a:defRPr>
            </a:lvl1pPr>
          </a:lstStyle>
          <a:p>
            <a:fld id="{2EB9D7B5-541E-7D4D-B8F4-D4B5922261F9}" type="datetimeFigureOut">
              <a:t>6/19/19</a:t>
            </a:fld>
            <a:endParaRPr lang="en-US"/>
          </a:p>
        </p:txBody>
      </p:sp>
      <p:sp>
        <p:nvSpPr>
          <p:cNvPr id="5" name="Footer Placeholder 4"/>
          <p:cNvSpPr>
            <a:spLocks noGrp="1"/>
          </p:cNvSpPr>
          <p:nvPr>
            <p:ph type="ftr" sz="quarter" idx="3"/>
          </p:nvPr>
        </p:nvSpPr>
        <p:spPr>
          <a:xfrm>
            <a:off x="7087533" y="28053287"/>
            <a:ext cx="7221260" cy="1611452"/>
          </a:xfrm>
          <a:prstGeom prst="rect">
            <a:avLst/>
          </a:prstGeom>
        </p:spPr>
        <p:txBody>
          <a:bodyPr vert="horz" lIns="91440" tIns="45720" rIns="91440" bIns="45720" rtlCol="0" anchor="ctr"/>
          <a:lstStyle>
            <a:lvl1pPr algn="ctr">
              <a:defRPr sz="280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11155" y="28053287"/>
            <a:ext cx="4814173" cy="1611452"/>
          </a:xfrm>
          <a:prstGeom prst="rect">
            <a:avLst/>
          </a:prstGeom>
        </p:spPr>
        <p:txBody>
          <a:bodyPr vert="horz" lIns="91440" tIns="45720" rIns="91440" bIns="45720" rtlCol="0" anchor="ctr"/>
          <a:lstStyle>
            <a:lvl1pPr algn="r">
              <a:defRPr sz="2808">
                <a:solidFill>
                  <a:schemeClr val="tx1">
                    <a:tint val="75000"/>
                  </a:schemeClr>
                </a:solidFill>
              </a:defRPr>
            </a:lvl1pPr>
          </a:lstStyle>
          <a:p>
            <a:fld id="{E7D5B037-68D7-7E44-A92D-BDADBE56FED4}" type="slidenum">
              <a:t>‹#›</a:t>
            </a:fld>
            <a:endParaRPr lang="en-US"/>
          </a:p>
        </p:txBody>
      </p:sp>
    </p:spTree>
    <p:extLst>
      <p:ext uri="{BB962C8B-B14F-4D97-AF65-F5344CB8AC3E}">
        <p14:creationId xmlns:p14="http://schemas.microsoft.com/office/powerpoint/2010/main" val="15543267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9605" rtl="0" eaLnBrk="1" latinLnBrk="0" hangingPunct="1">
        <a:lnSpc>
          <a:spcPct val="90000"/>
        </a:lnSpc>
        <a:spcBef>
          <a:spcPct val="0"/>
        </a:spcBef>
        <a:buNone/>
        <a:defRPr sz="10296" kern="1200">
          <a:solidFill>
            <a:schemeClr val="tx1"/>
          </a:solidFill>
          <a:latin typeface="+mj-lt"/>
          <a:ea typeface="+mj-ea"/>
          <a:cs typeface="+mj-cs"/>
        </a:defRPr>
      </a:lvl1pPr>
    </p:titleStyle>
    <p:bodyStyle>
      <a:lvl1pPr marL="534901" indent="-534901" algn="l" defTabSz="2139605" rtl="0" eaLnBrk="1" latinLnBrk="0" hangingPunct="1">
        <a:lnSpc>
          <a:spcPct val="90000"/>
        </a:lnSpc>
        <a:spcBef>
          <a:spcPts val="2340"/>
        </a:spcBef>
        <a:buFont typeface="Arial" panose="020B0604020202020204" pitchFamily="34" charset="0"/>
        <a:buChar char="•"/>
        <a:defRPr sz="6552" kern="1200">
          <a:solidFill>
            <a:schemeClr val="tx1"/>
          </a:solidFill>
          <a:latin typeface="+mn-lt"/>
          <a:ea typeface="+mn-ea"/>
          <a:cs typeface="+mn-cs"/>
        </a:defRPr>
      </a:lvl1pPr>
      <a:lvl2pPr marL="1604703" indent="-534901" algn="l" defTabSz="2139605" rtl="0" eaLnBrk="1" latinLnBrk="0" hangingPunct="1">
        <a:lnSpc>
          <a:spcPct val="90000"/>
        </a:lnSpc>
        <a:spcBef>
          <a:spcPts val="1170"/>
        </a:spcBef>
        <a:buFont typeface="Arial" panose="020B0604020202020204" pitchFamily="34" charset="0"/>
        <a:buChar char="•"/>
        <a:defRPr sz="5616" kern="1200">
          <a:solidFill>
            <a:schemeClr val="tx1"/>
          </a:solidFill>
          <a:latin typeface="+mn-lt"/>
          <a:ea typeface="+mn-ea"/>
          <a:cs typeface="+mn-cs"/>
        </a:defRPr>
      </a:lvl2pPr>
      <a:lvl3pPr marL="2674506" indent="-534901" algn="l" defTabSz="2139605" rtl="0" eaLnBrk="1" latinLnBrk="0" hangingPunct="1">
        <a:lnSpc>
          <a:spcPct val="90000"/>
        </a:lnSpc>
        <a:spcBef>
          <a:spcPts val="1170"/>
        </a:spcBef>
        <a:buFont typeface="Arial" panose="020B0604020202020204" pitchFamily="34" charset="0"/>
        <a:buChar char="•"/>
        <a:defRPr sz="4680" kern="1200">
          <a:solidFill>
            <a:schemeClr val="tx1"/>
          </a:solidFill>
          <a:latin typeface="+mn-lt"/>
          <a:ea typeface="+mn-ea"/>
          <a:cs typeface="+mn-cs"/>
        </a:defRPr>
      </a:lvl3pPr>
      <a:lvl4pPr marL="3744308"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4pPr>
      <a:lvl5pPr marL="4814110"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5pPr>
      <a:lvl6pPr marL="5883913"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6pPr>
      <a:lvl7pPr marL="6953715"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7pPr>
      <a:lvl8pPr marL="8023517"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8pPr>
      <a:lvl9pPr marL="9093319"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9pPr>
    </p:bodyStyle>
    <p:otherStyle>
      <a:defPPr>
        <a:defRPr lang="en-US"/>
      </a:defPPr>
      <a:lvl1pPr marL="0" algn="l" defTabSz="2139605" rtl="0" eaLnBrk="1" latinLnBrk="0" hangingPunct="1">
        <a:defRPr sz="4212" kern="1200">
          <a:solidFill>
            <a:schemeClr val="tx1"/>
          </a:solidFill>
          <a:latin typeface="+mn-lt"/>
          <a:ea typeface="+mn-ea"/>
          <a:cs typeface="+mn-cs"/>
        </a:defRPr>
      </a:lvl1pPr>
      <a:lvl2pPr marL="1069802" algn="l" defTabSz="2139605" rtl="0" eaLnBrk="1" latinLnBrk="0" hangingPunct="1">
        <a:defRPr sz="4212" kern="1200">
          <a:solidFill>
            <a:schemeClr val="tx1"/>
          </a:solidFill>
          <a:latin typeface="+mn-lt"/>
          <a:ea typeface="+mn-ea"/>
          <a:cs typeface="+mn-cs"/>
        </a:defRPr>
      </a:lvl2pPr>
      <a:lvl3pPr marL="2139605" algn="l" defTabSz="2139605" rtl="0" eaLnBrk="1" latinLnBrk="0" hangingPunct="1">
        <a:defRPr sz="4212" kern="1200">
          <a:solidFill>
            <a:schemeClr val="tx1"/>
          </a:solidFill>
          <a:latin typeface="+mn-lt"/>
          <a:ea typeface="+mn-ea"/>
          <a:cs typeface="+mn-cs"/>
        </a:defRPr>
      </a:lvl3pPr>
      <a:lvl4pPr marL="3209407" algn="l" defTabSz="2139605" rtl="0" eaLnBrk="1" latinLnBrk="0" hangingPunct="1">
        <a:defRPr sz="4212" kern="1200">
          <a:solidFill>
            <a:schemeClr val="tx1"/>
          </a:solidFill>
          <a:latin typeface="+mn-lt"/>
          <a:ea typeface="+mn-ea"/>
          <a:cs typeface="+mn-cs"/>
        </a:defRPr>
      </a:lvl4pPr>
      <a:lvl5pPr marL="4279209" algn="l" defTabSz="2139605" rtl="0" eaLnBrk="1" latinLnBrk="0" hangingPunct="1">
        <a:defRPr sz="4212" kern="1200">
          <a:solidFill>
            <a:schemeClr val="tx1"/>
          </a:solidFill>
          <a:latin typeface="+mn-lt"/>
          <a:ea typeface="+mn-ea"/>
          <a:cs typeface="+mn-cs"/>
        </a:defRPr>
      </a:lvl5pPr>
      <a:lvl6pPr marL="5349011" algn="l" defTabSz="2139605" rtl="0" eaLnBrk="1" latinLnBrk="0" hangingPunct="1">
        <a:defRPr sz="4212" kern="1200">
          <a:solidFill>
            <a:schemeClr val="tx1"/>
          </a:solidFill>
          <a:latin typeface="+mn-lt"/>
          <a:ea typeface="+mn-ea"/>
          <a:cs typeface="+mn-cs"/>
        </a:defRPr>
      </a:lvl6pPr>
      <a:lvl7pPr marL="6418814" algn="l" defTabSz="2139605" rtl="0" eaLnBrk="1" latinLnBrk="0" hangingPunct="1">
        <a:defRPr sz="4212" kern="1200">
          <a:solidFill>
            <a:schemeClr val="tx1"/>
          </a:solidFill>
          <a:latin typeface="+mn-lt"/>
          <a:ea typeface="+mn-ea"/>
          <a:cs typeface="+mn-cs"/>
        </a:defRPr>
      </a:lvl7pPr>
      <a:lvl8pPr marL="7488616" algn="l" defTabSz="2139605" rtl="0" eaLnBrk="1" latinLnBrk="0" hangingPunct="1">
        <a:defRPr sz="4212" kern="1200">
          <a:solidFill>
            <a:schemeClr val="tx1"/>
          </a:solidFill>
          <a:latin typeface="+mn-lt"/>
          <a:ea typeface="+mn-ea"/>
          <a:cs typeface="+mn-cs"/>
        </a:defRPr>
      </a:lvl8pPr>
      <a:lvl9pPr marL="8558418" algn="l" defTabSz="2139605" rtl="0" eaLnBrk="1" latinLnBrk="0" hangingPunct="1">
        <a:defRPr sz="42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https://lh4.googleusercontent.com/-u_Z8IHjWOF1yAmqWVS7w9L7FcaBEyHUF_KTa4GyvLkvfAD4Kz3fq5x_7FE7r6y9eXryVIMThnW8WjWPjg-xd3bpnWszxxajrfSXNP1OT97-7ZXp_BCqZSv8HQMOaSNzub5964Hd" TargetMode="External"/><Relationship Id="rId11" Type="http://schemas.openxmlformats.org/officeDocument/2006/relationships/image" Target="../media/image9.png"/><Relationship Id="rId5" Type="http://schemas.openxmlformats.org/officeDocument/2006/relationships/image" Target="../media/image4.jpe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B485A1B2-BE65-A947-AF70-BAF47741A8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2798" y="119087"/>
            <a:ext cx="2856464" cy="2912611"/>
          </a:xfrm>
          <a:prstGeom prst="rect">
            <a:avLst/>
          </a:prstGeom>
        </p:spPr>
      </p:pic>
      <p:sp>
        <p:nvSpPr>
          <p:cNvPr id="10" name="TextBox 9">
            <a:extLst>
              <a:ext uri="{FF2B5EF4-FFF2-40B4-BE49-F238E27FC236}">
                <a16:creationId xmlns:a16="http://schemas.microsoft.com/office/drawing/2014/main" id="{0DE9D19D-0118-4A47-AED3-4AD49231D188}"/>
              </a:ext>
            </a:extLst>
          </p:cNvPr>
          <p:cNvSpPr txBox="1"/>
          <p:nvPr/>
        </p:nvSpPr>
        <p:spPr>
          <a:xfrm>
            <a:off x="3119262" y="475421"/>
            <a:ext cx="17239784" cy="1754326"/>
          </a:xfrm>
          <a:prstGeom prst="rect">
            <a:avLst/>
          </a:prstGeom>
          <a:noFill/>
        </p:spPr>
        <p:txBody>
          <a:bodyPr wrap="square" rtlCol="0">
            <a:spAutoFit/>
          </a:bodyPr>
          <a:lstStyle/>
          <a:p>
            <a:pPr algn="ctr"/>
            <a:r>
              <a:rPr lang="en-US" sz="5400" b="1">
                <a:solidFill>
                  <a:srgbClr val="0070C0"/>
                </a:solidFill>
                <a:latin typeface="Tahoma" panose="020B0604030504040204" pitchFamily="34" charset="0"/>
                <a:ea typeface="Tahoma" panose="020B0604030504040204" pitchFamily="34" charset="0"/>
                <a:cs typeface="Tahoma" panose="020B0604030504040204" pitchFamily="34" charset="0"/>
              </a:rPr>
              <a:t>TRƯỜNG ĐẠI HỌC BÁCH KHOA TP. HỒ CHÍ MINH</a:t>
            </a:r>
          </a:p>
          <a:p>
            <a:pPr algn="ctr"/>
            <a:r>
              <a:rPr lang="en-US" sz="5400" b="1">
                <a:solidFill>
                  <a:srgbClr val="0070C0"/>
                </a:solidFill>
                <a:latin typeface="Tahoma" panose="020B0604030504040204" pitchFamily="34" charset="0"/>
                <a:ea typeface="Tahoma" panose="020B0604030504040204" pitchFamily="34" charset="0"/>
                <a:cs typeface="Tahoma" panose="020B0604030504040204" pitchFamily="34" charset="0"/>
              </a:rPr>
              <a:t>KHOA KHOA HỌC VÀ KỸ THUẬT MÁY TÍNH</a:t>
            </a:r>
          </a:p>
        </p:txBody>
      </p:sp>
      <p:sp>
        <p:nvSpPr>
          <p:cNvPr id="11" name="TextBox 10">
            <a:extLst>
              <a:ext uri="{FF2B5EF4-FFF2-40B4-BE49-F238E27FC236}">
                <a16:creationId xmlns:a16="http://schemas.microsoft.com/office/drawing/2014/main" id="{2EF2A68E-1F64-F648-B3F4-EB42CF34D833}"/>
              </a:ext>
            </a:extLst>
          </p:cNvPr>
          <p:cNvSpPr txBox="1"/>
          <p:nvPr/>
        </p:nvSpPr>
        <p:spPr>
          <a:xfrm>
            <a:off x="7617030" y="2478067"/>
            <a:ext cx="6162264" cy="769441"/>
          </a:xfrm>
          <a:prstGeom prst="rect">
            <a:avLst/>
          </a:prstGeom>
          <a:noFill/>
        </p:spPr>
        <p:txBody>
          <a:bodyPr wrap="none" rtlCol="0">
            <a:spAutoFit/>
          </a:bodyPr>
          <a:lstStyle/>
          <a:p>
            <a:r>
              <a:rPr lang="en-US" sz="4400">
                <a:latin typeface="Tahoma" panose="020B0604030504040204" pitchFamily="34" charset="0"/>
                <a:ea typeface="Tahoma" panose="020B0604030504040204" pitchFamily="34" charset="0"/>
                <a:cs typeface="Tahoma" panose="020B0604030504040204" pitchFamily="34" charset="0"/>
              </a:rPr>
              <a:t>LUẬN VĂN TỐT NGHIỆP</a:t>
            </a:r>
          </a:p>
        </p:txBody>
      </p:sp>
      <p:sp>
        <p:nvSpPr>
          <p:cNvPr id="12" name="TextBox 11">
            <a:extLst>
              <a:ext uri="{FF2B5EF4-FFF2-40B4-BE49-F238E27FC236}">
                <a16:creationId xmlns:a16="http://schemas.microsoft.com/office/drawing/2014/main" id="{BD593F17-31D9-C544-978A-95A9A871AEC1}"/>
              </a:ext>
            </a:extLst>
          </p:cNvPr>
          <p:cNvSpPr txBox="1"/>
          <p:nvPr/>
        </p:nvSpPr>
        <p:spPr>
          <a:xfrm>
            <a:off x="300106" y="3316367"/>
            <a:ext cx="20796111" cy="1754326"/>
          </a:xfrm>
          <a:prstGeom prst="rect">
            <a:avLst/>
          </a:prstGeom>
          <a:noFill/>
        </p:spPr>
        <p:txBody>
          <a:bodyPr wrap="square" rtlCol="0">
            <a:spAutoFit/>
          </a:bodyPr>
          <a:lstStyle/>
          <a:p>
            <a:pPr algn="ctr"/>
            <a:r>
              <a:rPr lang="en-US" sz="5400" b="1">
                <a:solidFill>
                  <a:srgbClr val="0070C0"/>
                </a:solidFill>
                <a:latin typeface="Tahoma" panose="020B0604030504040204" pitchFamily="34" charset="0"/>
                <a:ea typeface="Tahoma" panose="020B0604030504040204" pitchFamily="34" charset="0"/>
                <a:cs typeface="Tahoma" panose="020B0604030504040204" pitchFamily="34" charset="0"/>
              </a:rPr>
              <a:t>PHÁT HIỆN BẤT THƯỜNG </a:t>
            </a:r>
          </a:p>
          <a:p>
            <a:pPr algn="ctr"/>
            <a:r>
              <a:rPr lang="en-US" sz="5400" b="1">
                <a:solidFill>
                  <a:srgbClr val="0070C0"/>
                </a:solidFill>
                <a:latin typeface="Tahoma" panose="020B0604030504040204" pitchFamily="34" charset="0"/>
                <a:ea typeface="Tahoma" panose="020B0604030504040204" pitchFamily="34" charset="0"/>
                <a:cs typeface="Tahoma" panose="020B0604030504040204" pitchFamily="34" charset="0"/>
              </a:rPr>
              <a:t>TRONG ẢNH VÕNG MẠC MẮT</a:t>
            </a:r>
          </a:p>
        </p:txBody>
      </p:sp>
      <p:sp>
        <p:nvSpPr>
          <p:cNvPr id="13" name="TextBox 12">
            <a:extLst>
              <a:ext uri="{FF2B5EF4-FFF2-40B4-BE49-F238E27FC236}">
                <a16:creationId xmlns:a16="http://schemas.microsoft.com/office/drawing/2014/main" id="{E83BC17C-622D-F447-BCE7-2E49EEB12124}"/>
              </a:ext>
            </a:extLst>
          </p:cNvPr>
          <p:cNvSpPr txBox="1"/>
          <p:nvPr/>
        </p:nvSpPr>
        <p:spPr>
          <a:xfrm>
            <a:off x="1691030" y="5392354"/>
            <a:ext cx="7668959" cy="646331"/>
          </a:xfrm>
          <a:prstGeom prst="rect">
            <a:avLst/>
          </a:prstGeom>
          <a:noFill/>
        </p:spPr>
        <p:txBody>
          <a:bodyPr wrap="square" rtlCol="0">
            <a:spAutoFit/>
          </a:bodyPr>
          <a:lstStyle/>
          <a:p>
            <a:r>
              <a:rPr lang="en-US" sz="3600" b="1"/>
              <a:t>GVHD: PGS. TS. NGUYỄN THANH BÌNH</a:t>
            </a:r>
          </a:p>
        </p:txBody>
      </p:sp>
      <p:sp>
        <p:nvSpPr>
          <p:cNvPr id="14" name="TextBox 13">
            <a:extLst>
              <a:ext uri="{FF2B5EF4-FFF2-40B4-BE49-F238E27FC236}">
                <a16:creationId xmlns:a16="http://schemas.microsoft.com/office/drawing/2014/main" id="{FE158788-EDE5-AA48-BAEE-1A523924C8AD}"/>
              </a:ext>
            </a:extLst>
          </p:cNvPr>
          <p:cNvSpPr txBox="1"/>
          <p:nvPr/>
        </p:nvSpPr>
        <p:spPr>
          <a:xfrm>
            <a:off x="12640049" y="5141998"/>
            <a:ext cx="7257179" cy="1089529"/>
          </a:xfrm>
          <a:prstGeom prst="rect">
            <a:avLst/>
          </a:prstGeom>
          <a:noFill/>
        </p:spPr>
        <p:txBody>
          <a:bodyPr wrap="none" rtlCol="0">
            <a:spAutoFit/>
          </a:bodyPr>
          <a:lstStyle/>
          <a:p>
            <a:pPr>
              <a:lnSpc>
                <a:spcPct val="90000"/>
              </a:lnSpc>
            </a:pPr>
            <a:r>
              <a:rPr lang="en-US" sz="3600" b="1"/>
              <a:t>SVTH 1: NGUYỄN LÊ PHAN – 1412807</a:t>
            </a:r>
          </a:p>
          <a:p>
            <a:pPr>
              <a:lnSpc>
                <a:spcPct val="90000"/>
              </a:lnSpc>
            </a:pPr>
            <a:r>
              <a:rPr lang="en-US" sz="3600" b="1"/>
              <a:t>SVTH 2: MAI TUẤN KIỆT – 1411918</a:t>
            </a:r>
          </a:p>
        </p:txBody>
      </p:sp>
      <p:sp>
        <p:nvSpPr>
          <p:cNvPr id="15" name="Rounded Rectangle 14">
            <a:extLst>
              <a:ext uri="{FF2B5EF4-FFF2-40B4-BE49-F238E27FC236}">
                <a16:creationId xmlns:a16="http://schemas.microsoft.com/office/drawing/2014/main" id="{DDD3FEBA-7F76-304D-B9EC-0EC7C06770D0}"/>
              </a:ext>
            </a:extLst>
          </p:cNvPr>
          <p:cNvSpPr/>
          <p:nvPr/>
        </p:nvSpPr>
        <p:spPr>
          <a:xfrm>
            <a:off x="52671" y="6232074"/>
            <a:ext cx="10539130" cy="4166168"/>
          </a:xfrm>
          <a:prstGeom prst="roundRect">
            <a:avLst>
              <a:gd name="adj" fmla="val 5250"/>
            </a:avLst>
          </a:prstGeom>
          <a:ln w="50800">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pPr algn="just"/>
            <a:r>
              <a:rPr lang="en-US" sz="3200" b="1">
                <a:latin typeface="Tahoma" panose="020B0604030504040204" pitchFamily="34" charset="0"/>
                <a:ea typeface="Tahoma" panose="020B0604030504040204" pitchFamily="34" charset="0"/>
                <a:cs typeface="Tahoma" panose="020B0604030504040204" pitchFamily="34" charset="0"/>
              </a:rPr>
              <a:t>GIỚI THIỆU: </a:t>
            </a:r>
            <a:r>
              <a:rPr lang="en-US" sz="3200">
                <a:latin typeface="Tahoma" panose="020B0604030504040204" pitchFamily="34" charset="0"/>
                <a:ea typeface="Tahoma" panose="020B0604030504040204" pitchFamily="34" charset="0"/>
                <a:cs typeface="Tahoma" panose="020B0604030504040204" pitchFamily="34" charset="0"/>
              </a:rPr>
              <a:t>Việc phát hiện sớm các triệu chứng bất thường trên ảnh võng mạc mắt sẽ giúp ích cho việc điều trị sớm các bệnh về mắt, giúp bệnh nhân hạn chế tác hại do bệnh gây ra. Trong điều kiện số lượng ảnh võng mạc cần chẩn đoán quá lớn, sử dụng một phương pháp phát hiện bất thường tự động sẽ góp phần giảm tải cho chuyên gia chẩn đoán, xác định được mức độ ưu tiên cho ảnh có triệu chứng bệnh.</a:t>
            </a:r>
          </a:p>
        </p:txBody>
      </p:sp>
      <p:sp>
        <p:nvSpPr>
          <p:cNvPr id="18" name="Rounded Rectangle 17">
            <a:extLst>
              <a:ext uri="{FF2B5EF4-FFF2-40B4-BE49-F238E27FC236}">
                <a16:creationId xmlns:a16="http://schemas.microsoft.com/office/drawing/2014/main" id="{52C1F80A-311A-7240-92F1-F80917403786}"/>
              </a:ext>
            </a:extLst>
          </p:cNvPr>
          <p:cNvSpPr/>
          <p:nvPr/>
        </p:nvSpPr>
        <p:spPr>
          <a:xfrm>
            <a:off x="10804523" y="6232074"/>
            <a:ext cx="10539130" cy="4166168"/>
          </a:xfrm>
          <a:prstGeom prst="roundRect">
            <a:avLst>
              <a:gd name="adj" fmla="val 5250"/>
            </a:avLst>
          </a:prstGeom>
          <a:ln w="50800">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pPr algn="just"/>
            <a:r>
              <a:rPr lang="en-US" sz="3200" b="1">
                <a:latin typeface="Tahoma" panose="020B0604030504040204" pitchFamily="34" charset="0"/>
                <a:ea typeface="Tahoma" panose="020B0604030504040204" pitchFamily="34" charset="0"/>
                <a:cs typeface="Tahoma" panose="020B0604030504040204" pitchFamily="34" charset="0"/>
              </a:rPr>
              <a:t>MỤC TIÊU: </a:t>
            </a:r>
            <a:r>
              <a:rPr lang="en-US" sz="3200">
                <a:latin typeface="Tahoma" panose="020B0604030504040204" pitchFamily="34" charset="0"/>
                <a:ea typeface="Tahoma" panose="020B0604030504040204" pitchFamily="34" charset="0"/>
                <a:cs typeface="Tahoma" panose="020B0604030504040204" pitchFamily="34" charset="0"/>
              </a:rPr>
              <a:t>Xây dựng một phương pháp phát hiện các tổn thương sáng (bright lesions) trên ảnh võng mạc, bao gồm xuất tiết võng mạc (exudate), tổn thương hình bông gòn (cotton-wool spot), drusen (tích tụ chất béo) và xơ hoá dưới nền võng mạc (subretinal fibrosis) và kết luận ảnh có tổn thương sáng hay không.</a:t>
            </a:r>
          </a:p>
        </p:txBody>
      </p:sp>
      <p:pic>
        <p:nvPicPr>
          <p:cNvPr id="7" name="Picture 6">
            <a:extLst>
              <a:ext uri="{FF2B5EF4-FFF2-40B4-BE49-F238E27FC236}">
                <a16:creationId xmlns:a16="http://schemas.microsoft.com/office/drawing/2014/main" id="{0EF3B4B1-3911-1548-8D2E-84E08FC5924E}"/>
              </a:ext>
            </a:extLst>
          </p:cNvPr>
          <p:cNvPicPr>
            <a:picLocks noChangeAspect="1"/>
          </p:cNvPicPr>
          <p:nvPr/>
        </p:nvPicPr>
        <p:blipFill>
          <a:blip r:embed="rId4"/>
          <a:stretch>
            <a:fillRect/>
          </a:stretch>
        </p:blipFill>
        <p:spPr>
          <a:xfrm>
            <a:off x="624230" y="3219063"/>
            <a:ext cx="2133600" cy="2133600"/>
          </a:xfrm>
          <a:prstGeom prst="rect">
            <a:avLst/>
          </a:prstGeom>
        </p:spPr>
      </p:pic>
      <p:sp>
        <p:nvSpPr>
          <p:cNvPr id="20" name="Rectangle 2">
            <a:extLst>
              <a:ext uri="{FF2B5EF4-FFF2-40B4-BE49-F238E27FC236}">
                <a16:creationId xmlns:a16="http://schemas.microsoft.com/office/drawing/2014/main" id="{7CA13869-1D5D-8747-A297-E51273D0E6C7}"/>
              </a:ext>
            </a:extLst>
          </p:cNvPr>
          <p:cNvSpPr>
            <a:spLocks noChangeArrowheads="1"/>
          </p:cNvSpPr>
          <p:nvPr/>
        </p:nvSpPr>
        <p:spPr bwMode="auto">
          <a:xfrm>
            <a:off x="473762" y="11119242"/>
            <a:ext cx="4381239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5" name="Picture 10" descr="https://lh4.googleusercontent.com/-u_Z8IHjWOF1yAmqWVS7w9L7FcaBEyHUF_KTa4GyvLkvfAD4Kz3fq5x_7FE7r6y9eXryVIMThnW8WjWPjg-xd3bpnWszxxajrfSXNP1OT97-7ZXp_BCqZSv8HQMOaSNzub5964Hd">
            <a:extLst>
              <a:ext uri="{FF2B5EF4-FFF2-40B4-BE49-F238E27FC236}">
                <a16:creationId xmlns:a16="http://schemas.microsoft.com/office/drawing/2014/main" id="{F5869B65-176B-CB47-8AD6-98C36865AE7D}"/>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252477" y="11119242"/>
            <a:ext cx="10118040" cy="101829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2618CB0E-2C07-E042-8CE4-5621AAE4214D}"/>
              </a:ext>
            </a:extLst>
          </p:cNvPr>
          <p:cNvPicPr>
            <a:picLocks noChangeAspect="1"/>
          </p:cNvPicPr>
          <p:nvPr/>
        </p:nvPicPr>
        <p:blipFill>
          <a:blip r:embed="rId7"/>
          <a:stretch>
            <a:fillRect/>
          </a:stretch>
        </p:blipFill>
        <p:spPr>
          <a:xfrm>
            <a:off x="624230" y="21293422"/>
            <a:ext cx="1686349" cy="1459440"/>
          </a:xfrm>
          <a:prstGeom prst="rect">
            <a:avLst/>
          </a:prstGeom>
        </p:spPr>
      </p:pic>
      <p:sp>
        <p:nvSpPr>
          <p:cNvPr id="25" name="Rounded Rectangle 24">
            <a:extLst>
              <a:ext uri="{FF2B5EF4-FFF2-40B4-BE49-F238E27FC236}">
                <a16:creationId xmlns:a16="http://schemas.microsoft.com/office/drawing/2014/main" id="{D5F16A59-9660-3B4F-84E8-801C82D1FCD0}"/>
              </a:ext>
            </a:extLst>
          </p:cNvPr>
          <p:cNvSpPr/>
          <p:nvPr/>
        </p:nvSpPr>
        <p:spPr>
          <a:xfrm>
            <a:off x="41932" y="24899515"/>
            <a:ext cx="10539130" cy="5157233"/>
          </a:xfrm>
          <a:prstGeom prst="roundRect">
            <a:avLst>
              <a:gd name="adj" fmla="val 5250"/>
            </a:avLst>
          </a:prstGeom>
          <a:ln w="50800">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pPr algn="just"/>
            <a:r>
              <a:rPr lang="en-US" sz="3200" b="1">
                <a:latin typeface="Tahoma" panose="020B0604030504040204" pitchFamily="34" charset="0"/>
                <a:ea typeface="Tahoma" panose="020B0604030504040204" pitchFamily="34" charset="0"/>
                <a:cs typeface="Tahoma" panose="020B0604030504040204" pitchFamily="34" charset="0"/>
              </a:rPr>
              <a:t>KẾT QUẢ THỰC HIỆN:</a:t>
            </a:r>
          </a:p>
          <a:p>
            <a:pPr algn="just"/>
            <a:r>
              <a:rPr lang="en-US" sz="3200" b="1">
                <a:latin typeface="Tahoma" panose="020B0604030504040204" pitchFamily="34" charset="0"/>
                <a:ea typeface="Tahoma" panose="020B0604030504040204" pitchFamily="34" charset="0"/>
                <a:cs typeface="Tahoma" panose="020B0604030504040204" pitchFamily="34" charset="0"/>
              </a:rPr>
              <a:t>Ưu điểm:</a:t>
            </a:r>
          </a:p>
          <a:p>
            <a:pPr marL="457200" indent="-457200" algn="just">
              <a:buFontTx/>
              <a:buChar char="-"/>
            </a:pPr>
            <a:r>
              <a:rPr lang="en-US" sz="3200">
                <a:latin typeface="Tahoma" panose="020B0604030504040204" pitchFamily="34" charset="0"/>
                <a:ea typeface="Tahoma" panose="020B0604030504040204" pitchFamily="34" charset="0"/>
                <a:cs typeface="Tahoma" panose="020B0604030504040204" pitchFamily="34" charset="0"/>
              </a:rPr>
              <a:t>Đơn giản, dễ hiện thực</a:t>
            </a:r>
          </a:p>
          <a:p>
            <a:pPr marL="457200" indent="-457200" algn="just">
              <a:buFontTx/>
              <a:buChar char="-"/>
            </a:pPr>
            <a:r>
              <a:rPr lang="en-US" sz="3200">
                <a:latin typeface="Tahoma" panose="020B0604030504040204" pitchFamily="34" charset="0"/>
                <a:ea typeface="Tahoma" panose="020B0604030504040204" pitchFamily="34" charset="0"/>
                <a:cs typeface="Tahoma" panose="020B0604030504040204" pitchFamily="34" charset="0"/>
              </a:rPr>
              <a:t>Thời gian phân tích nhanh (khoảng 5s).</a:t>
            </a:r>
          </a:p>
          <a:p>
            <a:pPr algn="just"/>
            <a:r>
              <a:rPr lang="en-US" sz="3200" b="1">
                <a:latin typeface="Tahoma" panose="020B0604030504040204" pitchFamily="34" charset="0"/>
                <a:ea typeface="Tahoma" panose="020B0604030504040204" pitchFamily="34" charset="0"/>
                <a:cs typeface="Tahoma" panose="020B0604030504040204" pitchFamily="34" charset="0"/>
              </a:rPr>
              <a:t>Nhược điểm:</a:t>
            </a:r>
          </a:p>
          <a:p>
            <a:pPr marL="457200" indent="-457200" algn="just">
              <a:buFontTx/>
              <a:buChar char="-"/>
            </a:pPr>
            <a:r>
              <a:rPr lang="en-US" sz="3200">
                <a:latin typeface="Tahoma" panose="020B0604030504040204" pitchFamily="34" charset="0"/>
                <a:ea typeface="Tahoma" panose="020B0604030504040204" pitchFamily="34" charset="0"/>
                <a:cs typeface="Tahoma" panose="020B0604030504040204" pitchFamily="34" charset="0"/>
              </a:rPr>
              <a:t>Độ chính xác (accuracy) còn thấp ở mức 80%.</a:t>
            </a:r>
          </a:p>
          <a:p>
            <a:pPr marL="457200" indent="-457200" algn="just">
              <a:buFontTx/>
              <a:buChar char="-"/>
            </a:pPr>
            <a:r>
              <a:rPr lang="en-US" sz="3200">
                <a:latin typeface="Tahoma" panose="020B0604030504040204" pitchFamily="34" charset="0"/>
                <a:ea typeface="Tahoma" panose="020B0604030504040204" pitchFamily="34" charset="0"/>
                <a:cs typeface="Tahoma" panose="020B0604030504040204" pitchFamily="34" charset="0"/>
              </a:rPr>
              <a:t>Nhận sai một số vùng thuộc đĩa quang (OD) và vùng khoẻ mạnh dọc theo mạch máu thành tổn thương.</a:t>
            </a:r>
          </a:p>
          <a:p>
            <a:pPr marL="457200" indent="-457200" algn="just">
              <a:buFontTx/>
              <a:buChar char="-"/>
            </a:pPr>
            <a:r>
              <a:rPr lang="en-US" sz="3200">
                <a:latin typeface="Tahoma" panose="020B0604030504040204" pitchFamily="34" charset="0"/>
                <a:ea typeface="Tahoma" panose="020B0604030504040204" pitchFamily="34" charset="0"/>
                <a:cs typeface="Tahoma" panose="020B0604030504040204" pitchFamily="34" charset="0"/>
              </a:rPr>
              <a:t>Không phân loại được các loại tổn thương sáng.</a:t>
            </a:r>
          </a:p>
        </p:txBody>
      </p:sp>
      <p:sp>
        <p:nvSpPr>
          <p:cNvPr id="27" name="Rounded Rectangle 26">
            <a:extLst>
              <a:ext uri="{FF2B5EF4-FFF2-40B4-BE49-F238E27FC236}">
                <a16:creationId xmlns:a16="http://schemas.microsoft.com/office/drawing/2014/main" id="{980858B2-4AA6-C947-AAFB-4C651B929F3D}"/>
              </a:ext>
            </a:extLst>
          </p:cNvPr>
          <p:cNvSpPr/>
          <p:nvPr/>
        </p:nvSpPr>
        <p:spPr>
          <a:xfrm>
            <a:off x="10795074" y="10676338"/>
            <a:ext cx="8020464" cy="1989338"/>
          </a:xfrm>
          <a:prstGeom prst="roundRect">
            <a:avLst/>
          </a:prstGeom>
          <a:ln w="50800">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r>
              <a:rPr lang="en-US" sz="3200">
                <a:latin typeface="Tahoma" panose="020B0604030504040204" pitchFamily="34" charset="0"/>
                <a:ea typeface="Tahoma" panose="020B0604030504040204" pitchFamily="34" charset="0"/>
                <a:cs typeface="Tahoma" panose="020B0604030504040204" pitchFamily="34" charset="0"/>
              </a:rPr>
              <a:t>Bước 1: Lọc lấy kênh màu xanh lá là kênh màu có độ tương phản cao nhất, các vật thể hiển thị rõ ràng nhất.</a:t>
            </a:r>
          </a:p>
        </p:txBody>
      </p:sp>
      <p:sp>
        <p:nvSpPr>
          <p:cNvPr id="28" name="Rounded Rectangle 27">
            <a:extLst>
              <a:ext uri="{FF2B5EF4-FFF2-40B4-BE49-F238E27FC236}">
                <a16:creationId xmlns:a16="http://schemas.microsoft.com/office/drawing/2014/main" id="{69C4E6CF-6159-5B47-B5FF-37C591DA5D94}"/>
              </a:ext>
            </a:extLst>
          </p:cNvPr>
          <p:cNvSpPr/>
          <p:nvPr/>
        </p:nvSpPr>
        <p:spPr>
          <a:xfrm>
            <a:off x="10795074" y="12907650"/>
            <a:ext cx="5778426" cy="1989338"/>
          </a:xfrm>
          <a:prstGeom prst="roundRect">
            <a:avLst/>
          </a:prstGeom>
          <a:ln w="50800">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r>
              <a:rPr lang="en-US" sz="3200">
                <a:latin typeface="Tahoma" panose="020B0604030504040204" pitchFamily="34" charset="0"/>
                <a:ea typeface="Tahoma" panose="020B0604030504040204" pitchFamily="34" charset="0"/>
                <a:cs typeface="Tahoma" panose="020B0604030504040204" pitchFamily="34" charset="0"/>
              </a:rPr>
              <a:t>Bước 2: Tách mạch máu và mặt nạ võng mạc để phục vụ cải thiện quá trình xử lý.</a:t>
            </a:r>
          </a:p>
        </p:txBody>
      </p:sp>
      <p:sp>
        <p:nvSpPr>
          <p:cNvPr id="29" name="Rounded Rectangle 28">
            <a:extLst>
              <a:ext uri="{FF2B5EF4-FFF2-40B4-BE49-F238E27FC236}">
                <a16:creationId xmlns:a16="http://schemas.microsoft.com/office/drawing/2014/main" id="{4E354E7D-ADFA-4D41-8322-9418BE83F617}"/>
              </a:ext>
            </a:extLst>
          </p:cNvPr>
          <p:cNvSpPr/>
          <p:nvPr/>
        </p:nvSpPr>
        <p:spPr>
          <a:xfrm>
            <a:off x="10795074" y="15150648"/>
            <a:ext cx="8020464" cy="1989338"/>
          </a:xfrm>
          <a:prstGeom prst="roundRect">
            <a:avLst/>
          </a:prstGeom>
          <a:ln w="50800">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r>
              <a:rPr lang="en-US" sz="3200">
                <a:latin typeface="Tahoma" panose="020B0604030504040204" pitchFamily="34" charset="0"/>
                <a:ea typeface="Tahoma" panose="020B0604030504040204" pitchFamily="34" charset="0"/>
                <a:cs typeface="Tahoma" panose="020B0604030504040204" pitchFamily="34" charset="0"/>
              </a:rPr>
              <a:t>Bước 3: Tách các vật thể có màu sáng bất thường trong ảnh võng mạc bằng việc cắt ngưỡng động ảnh đã loại bỏ phần nền.</a:t>
            </a:r>
          </a:p>
        </p:txBody>
      </p:sp>
      <p:sp>
        <p:nvSpPr>
          <p:cNvPr id="30" name="Rounded Rectangle 29">
            <a:extLst>
              <a:ext uri="{FF2B5EF4-FFF2-40B4-BE49-F238E27FC236}">
                <a16:creationId xmlns:a16="http://schemas.microsoft.com/office/drawing/2014/main" id="{6D930EDD-E876-C344-B3FE-4B2FB7B3E0F2}"/>
              </a:ext>
            </a:extLst>
          </p:cNvPr>
          <p:cNvSpPr/>
          <p:nvPr/>
        </p:nvSpPr>
        <p:spPr>
          <a:xfrm>
            <a:off x="10795074" y="17393646"/>
            <a:ext cx="8020464" cy="1989338"/>
          </a:xfrm>
          <a:prstGeom prst="roundRect">
            <a:avLst/>
          </a:prstGeom>
          <a:ln w="50800">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r>
              <a:rPr lang="en-US" sz="3200">
                <a:latin typeface="Tahoma" panose="020B0604030504040204" pitchFamily="34" charset="0"/>
                <a:ea typeface="Tahoma" panose="020B0604030504040204" pitchFamily="34" charset="0"/>
                <a:cs typeface="Tahoma" panose="020B0604030504040204" pitchFamily="34" charset="0"/>
              </a:rPr>
              <a:t>Bước 4: Tách cạnh của tổn thương sáng bằng Kirsch kernel, sử dụng kết quả ở bước 2 để loại bỏ mạch máu và cải thiện.</a:t>
            </a:r>
          </a:p>
        </p:txBody>
      </p:sp>
      <p:sp>
        <p:nvSpPr>
          <p:cNvPr id="31" name="Rounded Rectangle 30">
            <a:extLst>
              <a:ext uri="{FF2B5EF4-FFF2-40B4-BE49-F238E27FC236}">
                <a16:creationId xmlns:a16="http://schemas.microsoft.com/office/drawing/2014/main" id="{08C37A3B-61FE-C748-AEB4-AAE200E77B23}"/>
              </a:ext>
            </a:extLst>
          </p:cNvPr>
          <p:cNvSpPr/>
          <p:nvPr/>
        </p:nvSpPr>
        <p:spPr>
          <a:xfrm>
            <a:off x="10795074" y="19651758"/>
            <a:ext cx="8020464" cy="1989338"/>
          </a:xfrm>
          <a:prstGeom prst="roundRect">
            <a:avLst/>
          </a:prstGeom>
          <a:ln w="50800">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r>
              <a:rPr lang="en-US" sz="3200">
                <a:latin typeface="Tahoma" panose="020B0604030504040204" pitchFamily="34" charset="0"/>
                <a:ea typeface="Tahoma" panose="020B0604030504040204" pitchFamily="34" charset="0"/>
                <a:cs typeface="Tahoma" panose="020B0604030504040204" pitchFamily="34" charset="0"/>
              </a:rPr>
              <a:t>Bước 5: Dựa vào kết quả bước 3 và 4, tái khởi tạo ảnh để loại bớt vật thể sáng không phải là tổn thương sáng.</a:t>
            </a:r>
          </a:p>
        </p:txBody>
      </p:sp>
      <p:sp>
        <p:nvSpPr>
          <p:cNvPr id="32" name="Rounded Rectangle 31">
            <a:extLst>
              <a:ext uri="{FF2B5EF4-FFF2-40B4-BE49-F238E27FC236}">
                <a16:creationId xmlns:a16="http://schemas.microsoft.com/office/drawing/2014/main" id="{C6D77B4B-CC26-794C-8845-F25D68D663EF}"/>
              </a:ext>
            </a:extLst>
          </p:cNvPr>
          <p:cNvSpPr/>
          <p:nvPr/>
        </p:nvSpPr>
        <p:spPr>
          <a:xfrm>
            <a:off x="10795074" y="21909870"/>
            <a:ext cx="8020464" cy="1989338"/>
          </a:xfrm>
          <a:prstGeom prst="roundRect">
            <a:avLst/>
          </a:prstGeom>
          <a:ln w="50800">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r>
              <a:rPr lang="en-US" sz="3200">
                <a:latin typeface="Tahoma" panose="020B0604030504040204" pitchFamily="34" charset="0"/>
                <a:ea typeface="Tahoma" panose="020B0604030504040204" pitchFamily="34" charset="0"/>
                <a:cs typeface="Tahoma" panose="020B0604030504040204" pitchFamily="34" charset="0"/>
              </a:rPr>
              <a:t>Bước 6: Dựa vào kết quả bước 5, kết luận ảnh có tồn tại tổn thương sáng hay không theo số pixel tổn thương phát hiện được.</a:t>
            </a:r>
          </a:p>
        </p:txBody>
      </p:sp>
      <p:sp>
        <p:nvSpPr>
          <p:cNvPr id="33" name="Rounded Rectangle 32">
            <a:extLst>
              <a:ext uri="{FF2B5EF4-FFF2-40B4-BE49-F238E27FC236}">
                <a16:creationId xmlns:a16="http://schemas.microsoft.com/office/drawing/2014/main" id="{77F3ABA4-139A-8C43-94EF-4D4669D9F331}"/>
              </a:ext>
            </a:extLst>
          </p:cNvPr>
          <p:cNvSpPr/>
          <p:nvPr/>
        </p:nvSpPr>
        <p:spPr>
          <a:xfrm>
            <a:off x="10795074" y="26443754"/>
            <a:ext cx="10539130" cy="3612994"/>
          </a:xfrm>
          <a:prstGeom prst="roundRect">
            <a:avLst>
              <a:gd name="adj" fmla="val 5250"/>
            </a:avLst>
          </a:prstGeom>
          <a:ln w="50800">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pPr algn="just"/>
            <a:r>
              <a:rPr lang="en-US" sz="3200" b="1">
                <a:latin typeface="Tahoma" panose="020B0604030504040204" pitchFamily="34" charset="0"/>
                <a:ea typeface="Tahoma" panose="020B0604030504040204" pitchFamily="34" charset="0"/>
                <a:cs typeface="Tahoma" panose="020B0604030504040204" pitchFamily="34" charset="0"/>
              </a:rPr>
              <a:t>KẾT LUẬN: </a:t>
            </a:r>
          </a:p>
          <a:p>
            <a:pPr marL="457200" indent="-457200" algn="just">
              <a:buFontTx/>
              <a:buChar char="-"/>
            </a:pPr>
            <a:r>
              <a:rPr lang="en-US" sz="3200">
                <a:latin typeface="Tahoma" panose="020B0604030504040204" pitchFamily="34" charset="0"/>
                <a:ea typeface="Tahoma" panose="020B0604030504040204" pitchFamily="34" charset="0"/>
                <a:cs typeface="Tahoma" panose="020B0604030504040204" pitchFamily="34" charset="0"/>
              </a:rPr>
              <a:t>Đã xây dựng được một phương pháp phát hiện tổn thương sáng trên ảnh võng mạc </a:t>
            </a:r>
          </a:p>
          <a:p>
            <a:pPr marL="457200" indent="-457200" algn="just">
              <a:buFontTx/>
              <a:buChar char="-"/>
            </a:pPr>
            <a:r>
              <a:rPr lang="en-US" sz="3200">
                <a:latin typeface="Tahoma" panose="020B0604030504040204" pitchFamily="34" charset="0"/>
                <a:ea typeface="Tahoma" panose="020B0604030504040204" pitchFamily="34" charset="0"/>
                <a:cs typeface="Tahoma" panose="020B0604030504040204" pitchFamily="34" charset="0"/>
              </a:rPr>
              <a:t>Hướng mở rộng: tích hợp một giải thuật định vị đĩa quang (optic disc) có thể hoạt động tốt khi có tổn thương sáng. Cải thiện độ chính xác để tăng độ hiệu quả của phương pháp.</a:t>
            </a:r>
          </a:p>
          <a:p>
            <a:pPr marL="457200" indent="-457200" algn="just">
              <a:buFontTx/>
              <a:buChar char="-"/>
            </a:pPr>
            <a:endParaRPr lang="en-US" sz="3200">
              <a:latin typeface="Tahoma" panose="020B0604030504040204" pitchFamily="34" charset="0"/>
              <a:ea typeface="Tahoma" panose="020B0604030504040204" pitchFamily="34" charset="0"/>
              <a:cs typeface="Tahoma" panose="020B0604030504040204" pitchFamily="34" charset="0"/>
            </a:endParaRPr>
          </a:p>
        </p:txBody>
      </p:sp>
      <p:pic>
        <p:nvPicPr>
          <p:cNvPr id="34" name="Picture 33">
            <a:extLst>
              <a:ext uri="{FF2B5EF4-FFF2-40B4-BE49-F238E27FC236}">
                <a16:creationId xmlns:a16="http://schemas.microsoft.com/office/drawing/2014/main" id="{6A13D681-36A0-8540-AAA1-B42F65583E07}"/>
              </a:ext>
            </a:extLst>
          </p:cNvPr>
          <p:cNvPicPr>
            <a:picLocks noChangeAspect="1"/>
          </p:cNvPicPr>
          <p:nvPr/>
        </p:nvPicPr>
        <p:blipFill>
          <a:blip r:embed="rId8"/>
          <a:stretch>
            <a:fillRect/>
          </a:stretch>
        </p:blipFill>
        <p:spPr>
          <a:xfrm>
            <a:off x="618955" y="23096468"/>
            <a:ext cx="1691624" cy="1459440"/>
          </a:xfrm>
          <a:prstGeom prst="rect">
            <a:avLst/>
          </a:prstGeom>
        </p:spPr>
      </p:pic>
      <p:sp>
        <p:nvSpPr>
          <p:cNvPr id="35" name="TextBox 34">
            <a:extLst>
              <a:ext uri="{FF2B5EF4-FFF2-40B4-BE49-F238E27FC236}">
                <a16:creationId xmlns:a16="http://schemas.microsoft.com/office/drawing/2014/main" id="{A9F34ABA-7C9D-8A4E-8A47-F85E040C1021}"/>
              </a:ext>
            </a:extLst>
          </p:cNvPr>
          <p:cNvSpPr txBox="1"/>
          <p:nvPr/>
        </p:nvSpPr>
        <p:spPr>
          <a:xfrm>
            <a:off x="2757830" y="21730754"/>
            <a:ext cx="6599499" cy="584775"/>
          </a:xfrm>
          <a:prstGeom prst="rect">
            <a:avLst/>
          </a:prstGeom>
          <a:noFill/>
        </p:spPr>
        <p:txBody>
          <a:bodyPr wrap="none" rtlCol="0">
            <a:spAutoFit/>
          </a:bodyPr>
          <a:lstStyle/>
          <a:p>
            <a:r>
              <a:rPr lang="en-US" sz="3200">
                <a:latin typeface="Tahoma" panose="020B0604030504040204" pitchFamily="34" charset="0"/>
                <a:ea typeface="Tahoma" panose="020B0604030504040204" pitchFamily="34" charset="0"/>
                <a:cs typeface="Tahoma" panose="020B0604030504040204" pitchFamily="34" charset="0"/>
              </a:rPr>
              <a:t>Input: Ảnh võng mạc cần phân tích</a:t>
            </a:r>
          </a:p>
        </p:txBody>
      </p:sp>
      <p:sp>
        <p:nvSpPr>
          <p:cNvPr id="36" name="TextBox 35">
            <a:extLst>
              <a:ext uri="{FF2B5EF4-FFF2-40B4-BE49-F238E27FC236}">
                <a16:creationId xmlns:a16="http://schemas.microsoft.com/office/drawing/2014/main" id="{64F84958-86B7-5045-AF30-2DD7A898B343}"/>
              </a:ext>
            </a:extLst>
          </p:cNvPr>
          <p:cNvSpPr txBox="1"/>
          <p:nvPr/>
        </p:nvSpPr>
        <p:spPr>
          <a:xfrm>
            <a:off x="2757830" y="23287580"/>
            <a:ext cx="6761727" cy="1077218"/>
          </a:xfrm>
          <a:prstGeom prst="rect">
            <a:avLst/>
          </a:prstGeom>
          <a:noFill/>
        </p:spPr>
        <p:txBody>
          <a:bodyPr wrap="square" rtlCol="0">
            <a:spAutoFit/>
          </a:bodyPr>
          <a:lstStyle/>
          <a:p>
            <a:r>
              <a:rPr lang="en-US" sz="3200">
                <a:latin typeface="Tahoma" panose="020B0604030504040204" pitchFamily="34" charset="0"/>
                <a:ea typeface="Tahoma" panose="020B0604030504040204" pitchFamily="34" charset="0"/>
                <a:cs typeface="Tahoma" panose="020B0604030504040204" pitchFamily="34" charset="0"/>
              </a:rPr>
              <a:t>Output: Thông tin ảnh võng mạc có tồn tại tổn thương sáng hay không</a:t>
            </a:r>
          </a:p>
        </p:txBody>
      </p:sp>
      <p:pic>
        <p:nvPicPr>
          <p:cNvPr id="38" name="Picture 37">
            <a:extLst>
              <a:ext uri="{FF2B5EF4-FFF2-40B4-BE49-F238E27FC236}">
                <a16:creationId xmlns:a16="http://schemas.microsoft.com/office/drawing/2014/main" id="{7EBD65EB-8BB0-F34F-9843-159EA67C49BA}"/>
              </a:ext>
            </a:extLst>
          </p:cNvPr>
          <p:cNvPicPr>
            <a:picLocks noChangeAspect="1"/>
          </p:cNvPicPr>
          <p:nvPr/>
        </p:nvPicPr>
        <p:blipFill>
          <a:blip r:embed="rId9"/>
          <a:stretch>
            <a:fillRect/>
          </a:stretch>
        </p:blipFill>
        <p:spPr>
          <a:xfrm>
            <a:off x="18997715" y="10724572"/>
            <a:ext cx="2181499" cy="1892870"/>
          </a:xfrm>
          <a:prstGeom prst="rect">
            <a:avLst/>
          </a:prstGeom>
        </p:spPr>
      </p:pic>
      <p:sp>
        <p:nvSpPr>
          <p:cNvPr id="39" name="TextBox 38">
            <a:extLst>
              <a:ext uri="{FF2B5EF4-FFF2-40B4-BE49-F238E27FC236}">
                <a16:creationId xmlns:a16="http://schemas.microsoft.com/office/drawing/2014/main" id="{B7578FFC-D5F5-CC4D-AF5E-1985D6DF9AB7}"/>
              </a:ext>
            </a:extLst>
          </p:cNvPr>
          <p:cNvSpPr txBox="1"/>
          <p:nvPr/>
        </p:nvSpPr>
        <p:spPr>
          <a:xfrm>
            <a:off x="52671" y="10544207"/>
            <a:ext cx="5947462" cy="584775"/>
          </a:xfrm>
          <a:prstGeom prst="rect">
            <a:avLst/>
          </a:prstGeom>
          <a:noFill/>
        </p:spPr>
        <p:txBody>
          <a:bodyPr wrap="none" rtlCol="0">
            <a:spAutoFit/>
          </a:bodyPr>
          <a:lstStyle/>
          <a:p>
            <a:r>
              <a:rPr lang="en-US" sz="3200" b="1">
                <a:latin typeface="Tahoma" panose="020B0604030504040204" pitchFamily="34" charset="0"/>
                <a:ea typeface="Tahoma" panose="020B0604030504040204" pitchFamily="34" charset="0"/>
                <a:cs typeface="Tahoma" panose="020B0604030504040204" pitchFamily="34" charset="0"/>
              </a:rPr>
              <a:t>PHƯƠNG PHÁP THỰC HIỆN:</a:t>
            </a:r>
          </a:p>
        </p:txBody>
      </p:sp>
      <p:pic>
        <p:nvPicPr>
          <p:cNvPr id="42" name="Picture 41">
            <a:extLst>
              <a:ext uri="{FF2B5EF4-FFF2-40B4-BE49-F238E27FC236}">
                <a16:creationId xmlns:a16="http://schemas.microsoft.com/office/drawing/2014/main" id="{3AFB1F4D-B165-674D-9F3E-DED64E1C4A83}"/>
              </a:ext>
            </a:extLst>
          </p:cNvPr>
          <p:cNvPicPr>
            <a:picLocks noChangeAspect="1"/>
          </p:cNvPicPr>
          <p:nvPr/>
        </p:nvPicPr>
        <p:blipFill>
          <a:blip r:embed="rId10"/>
          <a:stretch>
            <a:fillRect/>
          </a:stretch>
        </p:blipFill>
        <p:spPr>
          <a:xfrm>
            <a:off x="18997324" y="12970646"/>
            <a:ext cx="2181499" cy="1866700"/>
          </a:xfrm>
          <a:prstGeom prst="rect">
            <a:avLst/>
          </a:prstGeom>
        </p:spPr>
      </p:pic>
      <p:pic>
        <p:nvPicPr>
          <p:cNvPr id="43" name="Picture 42">
            <a:extLst>
              <a:ext uri="{FF2B5EF4-FFF2-40B4-BE49-F238E27FC236}">
                <a16:creationId xmlns:a16="http://schemas.microsoft.com/office/drawing/2014/main" id="{23C65A06-5D9D-8D43-BE59-0C1551365736}"/>
              </a:ext>
            </a:extLst>
          </p:cNvPr>
          <p:cNvPicPr>
            <a:picLocks noChangeAspect="1"/>
          </p:cNvPicPr>
          <p:nvPr/>
        </p:nvPicPr>
        <p:blipFill>
          <a:blip r:embed="rId11"/>
          <a:stretch>
            <a:fillRect/>
          </a:stretch>
        </p:blipFill>
        <p:spPr>
          <a:xfrm>
            <a:off x="16709236" y="12971944"/>
            <a:ext cx="2152351" cy="1866700"/>
          </a:xfrm>
          <a:prstGeom prst="rect">
            <a:avLst/>
          </a:prstGeom>
        </p:spPr>
      </p:pic>
      <p:pic>
        <p:nvPicPr>
          <p:cNvPr id="44" name="Picture 43">
            <a:extLst>
              <a:ext uri="{FF2B5EF4-FFF2-40B4-BE49-F238E27FC236}">
                <a16:creationId xmlns:a16="http://schemas.microsoft.com/office/drawing/2014/main" id="{CEDE6BC7-1934-8341-9741-F358C848DC65}"/>
              </a:ext>
            </a:extLst>
          </p:cNvPr>
          <p:cNvPicPr>
            <a:picLocks noChangeAspect="1"/>
          </p:cNvPicPr>
          <p:nvPr/>
        </p:nvPicPr>
        <p:blipFill>
          <a:blip r:embed="rId12"/>
          <a:stretch>
            <a:fillRect/>
          </a:stretch>
        </p:blipFill>
        <p:spPr>
          <a:xfrm>
            <a:off x="18997714" y="15214680"/>
            <a:ext cx="2182527" cy="1883250"/>
          </a:xfrm>
          <a:prstGeom prst="rect">
            <a:avLst/>
          </a:prstGeom>
        </p:spPr>
      </p:pic>
      <p:pic>
        <p:nvPicPr>
          <p:cNvPr id="45" name="Picture 44">
            <a:extLst>
              <a:ext uri="{FF2B5EF4-FFF2-40B4-BE49-F238E27FC236}">
                <a16:creationId xmlns:a16="http://schemas.microsoft.com/office/drawing/2014/main" id="{0C519137-8F29-DD42-BAC5-012B98C9C1F3}"/>
              </a:ext>
            </a:extLst>
          </p:cNvPr>
          <p:cNvPicPr>
            <a:picLocks noChangeAspect="1"/>
          </p:cNvPicPr>
          <p:nvPr/>
        </p:nvPicPr>
        <p:blipFill>
          <a:blip r:embed="rId13"/>
          <a:stretch>
            <a:fillRect/>
          </a:stretch>
        </p:blipFill>
        <p:spPr>
          <a:xfrm>
            <a:off x="18997714" y="17456463"/>
            <a:ext cx="2181499" cy="1871913"/>
          </a:xfrm>
          <a:prstGeom prst="rect">
            <a:avLst/>
          </a:prstGeom>
        </p:spPr>
      </p:pic>
      <p:pic>
        <p:nvPicPr>
          <p:cNvPr id="46" name="Picture 45">
            <a:extLst>
              <a:ext uri="{FF2B5EF4-FFF2-40B4-BE49-F238E27FC236}">
                <a16:creationId xmlns:a16="http://schemas.microsoft.com/office/drawing/2014/main" id="{32EF9051-41C0-9140-9871-2619E05D8BB0}"/>
              </a:ext>
            </a:extLst>
          </p:cNvPr>
          <p:cNvPicPr>
            <a:picLocks noChangeAspect="1"/>
          </p:cNvPicPr>
          <p:nvPr/>
        </p:nvPicPr>
        <p:blipFill>
          <a:blip r:embed="rId14"/>
          <a:stretch>
            <a:fillRect/>
          </a:stretch>
        </p:blipFill>
        <p:spPr>
          <a:xfrm>
            <a:off x="18997324" y="19762794"/>
            <a:ext cx="2181499" cy="1755512"/>
          </a:xfrm>
          <a:prstGeom prst="rect">
            <a:avLst/>
          </a:prstGeom>
        </p:spPr>
      </p:pic>
      <p:pic>
        <p:nvPicPr>
          <p:cNvPr id="47" name="Picture 46">
            <a:extLst>
              <a:ext uri="{FF2B5EF4-FFF2-40B4-BE49-F238E27FC236}">
                <a16:creationId xmlns:a16="http://schemas.microsoft.com/office/drawing/2014/main" id="{ACC65F24-F4E9-9741-A607-5D5FF925E728}"/>
              </a:ext>
            </a:extLst>
          </p:cNvPr>
          <p:cNvPicPr>
            <a:picLocks noChangeAspect="1"/>
          </p:cNvPicPr>
          <p:nvPr/>
        </p:nvPicPr>
        <p:blipFill>
          <a:blip r:embed="rId8"/>
          <a:stretch>
            <a:fillRect/>
          </a:stretch>
        </p:blipFill>
        <p:spPr>
          <a:xfrm>
            <a:off x="18997324" y="21929654"/>
            <a:ext cx="2174532" cy="1876066"/>
          </a:xfrm>
          <a:prstGeom prst="rect">
            <a:avLst/>
          </a:prstGeom>
        </p:spPr>
      </p:pic>
      <p:sp>
        <p:nvSpPr>
          <p:cNvPr id="37" name="Rounded Rectangle 36">
            <a:extLst>
              <a:ext uri="{FF2B5EF4-FFF2-40B4-BE49-F238E27FC236}">
                <a16:creationId xmlns:a16="http://schemas.microsoft.com/office/drawing/2014/main" id="{496233D9-56B9-9741-A74E-52ECEAC56471}"/>
              </a:ext>
            </a:extLst>
          </p:cNvPr>
          <p:cNvSpPr/>
          <p:nvPr/>
        </p:nvSpPr>
        <p:spPr>
          <a:xfrm>
            <a:off x="10795074" y="24899514"/>
            <a:ext cx="10539130" cy="1364535"/>
          </a:xfrm>
          <a:prstGeom prst="roundRect">
            <a:avLst>
              <a:gd name="adj" fmla="val 17717"/>
            </a:avLst>
          </a:prstGeom>
          <a:ln w="50800">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pPr algn="just"/>
            <a:r>
              <a:rPr lang="en-US" sz="3200" b="1">
                <a:latin typeface="Tahoma" panose="020B0604030504040204" pitchFamily="34" charset="0"/>
                <a:ea typeface="Tahoma" panose="020B0604030504040204" pitchFamily="34" charset="0"/>
                <a:cs typeface="Tahoma" panose="020B0604030504040204" pitchFamily="34" charset="0"/>
              </a:rPr>
              <a:t>KẾT QUẢ ĐÁNH GIÁ:</a:t>
            </a:r>
          </a:p>
          <a:p>
            <a:pPr algn="just"/>
            <a:r>
              <a:rPr lang="en-US" sz="3200">
                <a:latin typeface="Tahoma" panose="020B0604030504040204" pitchFamily="34" charset="0"/>
                <a:ea typeface="Tahoma" panose="020B0604030504040204" pitchFamily="34" charset="0"/>
                <a:cs typeface="Tahoma" panose="020B0604030504040204" pitchFamily="34" charset="0"/>
              </a:rPr>
              <a:t>Sensivitity: 77.5%; Specificity: 82.5%; Accuracy: 80%</a:t>
            </a:r>
          </a:p>
        </p:txBody>
      </p:sp>
    </p:spTree>
    <p:extLst>
      <p:ext uri="{BB962C8B-B14F-4D97-AF65-F5344CB8AC3E}">
        <p14:creationId xmlns:p14="http://schemas.microsoft.com/office/powerpoint/2010/main" val="3198956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669</TotalTime>
  <Words>560</Words>
  <Application>Microsoft Macintosh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Tahoma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21</cp:revision>
  <dcterms:created xsi:type="dcterms:W3CDTF">2019-06-07T08:09:52Z</dcterms:created>
  <dcterms:modified xsi:type="dcterms:W3CDTF">2019-06-19T08:33:21Z</dcterms:modified>
</cp:coreProperties>
</file>