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5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4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6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7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C7B8-CDC9-4C24-B725-16F32886DA6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77DB-F59A-4094-8D56-927DB3C85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5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数据结构和算法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CN" altLang="en-US" dirty="0" smtClean="0"/>
              <a:t>算法：解题方案的准确而完整的描述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时间复杂度：执行算法所需要的计算工作量，用算法所执行的基本运算次数来度量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空间复杂度：执行这个算法所需要的存储空间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12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线性表是由一组数据元素组成，存储空间连续，按顺序依次存放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线性表插入：把要插入位置后面的元素向后移动一个单位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线性表删除：把删除元素位置后面的元素向前移动一个单位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3393195"/>
            <a:ext cx="10515600" cy="62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栈：特殊的线性表，先进后出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4021157"/>
            <a:ext cx="10515600" cy="62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队列：特殊的线性表</a:t>
            </a:r>
            <a:r>
              <a:rPr lang="zh-CN" altLang="en-US" smtClean="0"/>
              <a:t>，先进先出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76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xfrm>
            <a:off x="838200" y="495759"/>
            <a:ext cx="10515600" cy="568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线性链表，双向链表，循环链表：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线性链表删除：</a:t>
            </a:r>
            <a:r>
              <a:rPr lang="en-US" altLang="zh-CN" dirty="0" err="1" smtClean="0"/>
              <a:t>a.next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b.next</a:t>
            </a:r>
            <a:r>
              <a:rPr lang="en-US" altLang="zh-CN" dirty="0" smtClean="0"/>
              <a:t>;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a.next</a:t>
            </a:r>
            <a:r>
              <a:rPr lang="en-US" altLang="zh-CN" dirty="0" smtClean="0"/>
              <a:t>=&amp;c;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线性链表插入：</a:t>
            </a:r>
            <a:r>
              <a:rPr lang="en-US" altLang="zh-CN" dirty="0" err="1" smtClean="0"/>
              <a:t>b.next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a.next;a.next</a:t>
            </a:r>
            <a:r>
              <a:rPr lang="en-US" altLang="zh-CN" dirty="0" smtClean="0"/>
              <a:t>=&amp;b;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双向链表删除：</a:t>
            </a:r>
            <a:r>
              <a:rPr lang="en-US" altLang="zh-CN" dirty="0" err="1" smtClean="0"/>
              <a:t>a.next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b.next;c.front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b.front</a:t>
            </a:r>
            <a:r>
              <a:rPr lang="en-US" altLang="zh-CN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双向链表插入：</a:t>
            </a:r>
            <a:r>
              <a:rPr lang="en-US" altLang="zh-CN" dirty="0" err="1" smtClean="0"/>
              <a:t>b.next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a.next;b.front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c.front;a.next</a:t>
            </a:r>
            <a:r>
              <a:rPr lang="en-US" altLang="zh-CN" dirty="0" smtClean="0"/>
              <a:t>=&amp;</a:t>
            </a:r>
            <a:r>
              <a:rPr lang="en-US" altLang="zh-CN" dirty="0" err="1" smtClean="0"/>
              <a:t>b;c.front</a:t>
            </a:r>
            <a:r>
              <a:rPr lang="en-US" altLang="zh-CN" dirty="0" smtClean="0"/>
              <a:t>=&amp;b;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 smtClean="0"/>
              <a:t>循环链表删除：同线性链表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循环链表插入：同线性链表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4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树与二叉树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树是非线性结构，每个元素是树的一个结点，每个结点前面的结点是父结点，后面的结点是子结点，没有父结点的结点是根结点，是树的根。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度：一个结点拥有的后件个数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深度：树的最大层次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二叉树：每个结点只有两个子结点，只有两个子树（左子树和右子树 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二叉树采用链式存储结构，</a:t>
            </a:r>
            <a:r>
              <a:rPr lang="en-US" altLang="zh-CN" dirty="0" smtClean="0"/>
              <a:t>P37</a:t>
            </a:r>
          </a:p>
        </p:txBody>
      </p:sp>
    </p:spTree>
    <p:extLst>
      <p:ext uri="{BB962C8B-B14F-4D97-AF65-F5344CB8AC3E}">
        <p14:creationId xmlns:p14="http://schemas.microsoft.com/office/powerpoint/2010/main" val="9871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前序遍历：中左右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中序遍历：左中右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后序遍历：左右中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38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顺序查找：从第一个元素开始依次查找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二分法查找：只适用于顺序存储的有序表，先和中间项比较，大于则继续查找后半部分，否则查找前半部分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11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交换类：冒泡排序，快速排序：选定一个元素，大于该元素的元素放在右边，否则放在左边，从分割出来的两块选择元素继续分割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插入类：简单插入排序：</a:t>
                </a:r>
                <a:r>
                  <a:rPr lang="en-US" altLang="zh-CN" dirty="0" smtClean="0"/>
                  <a:t>P43</a:t>
                </a:r>
                <a:r>
                  <a:rPr lang="zh-CN" altLang="en-US" dirty="0" smtClean="0"/>
                  <a:t>，希尔排序：</a:t>
                </a:r>
                <a:r>
                  <a:rPr lang="en-US" altLang="zh-CN" dirty="0" smtClean="0"/>
                  <a:t>P43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选择类：简单选择排序：选择最小的元素放在最前面，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堆排序：</a:t>
                </a:r>
                <a:r>
                  <a:rPr lang="en-US" altLang="zh-CN" dirty="0" smtClean="0"/>
                  <a:t>P45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最坏情况下，排序次数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冒泡排序：</a:t>
                </a:r>
                <a:r>
                  <a:rPr lang="en-US" altLang="zh-CN" dirty="0" smtClean="0"/>
                  <a:t>n(n-1)/2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快速排序：</a:t>
                </a:r>
                <a:r>
                  <a:rPr lang="en-US" altLang="zh-CN" dirty="0"/>
                  <a:t>n(n-1)/</a:t>
                </a:r>
                <a:r>
                  <a:rPr lang="en-US" altLang="zh-CN" dirty="0" smtClean="0"/>
                  <a:t>2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简单排序：</a:t>
                </a:r>
                <a:r>
                  <a:rPr lang="en-US" altLang="zh-CN" dirty="0"/>
                  <a:t>n(n-1)/2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希尔排序：不同增量序列最坏比较次数不同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简单选择排序：</a:t>
                </a:r>
                <a:r>
                  <a:rPr lang="en-US" altLang="zh-CN" dirty="0"/>
                  <a:t>n(n-1)/2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堆排序：</a:t>
                </a:r>
                <a:r>
                  <a:rPr lang="en-US" altLang="zh-CN" dirty="0" smtClean="0"/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12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数据库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4.3 </a:t>
            </a:r>
            <a:r>
              <a:rPr lang="zh-CN" altLang="en-US" dirty="0" smtClean="0"/>
              <a:t>关系代数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插入</a:t>
            </a:r>
            <a:r>
              <a:rPr lang="en-US" altLang="zh-CN" dirty="0" smtClean="0"/>
              <a:t>R U R1</a:t>
            </a:r>
            <a:r>
              <a:rPr lang="zh-CN" altLang="en-US" dirty="0" smtClean="0"/>
              <a:t>，删除</a:t>
            </a:r>
            <a:r>
              <a:rPr lang="en-US" altLang="zh-CN" dirty="0" smtClean="0"/>
              <a:t>R-R1</a:t>
            </a:r>
            <a:r>
              <a:rPr lang="zh-CN" altLang="en-US" dirty="0" smtClean="0"/>
              <a:t>，修改（</a:t>
            </a:r>
            <a:r>
              <a:rPr lang="en-US" altLang="zh-CN" dirty="0" smtClean="0"/>
              <a:t>R-R1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 R2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查询：选择，投影，</a:t>
            </a:r>
            <a:r>
              <a:rPr lang="en-US" altLang="zh-CN" dirty="0" smtClean="0"/>
              <a:t>P120</a:t>
            </a:r>
          </a:p>
          <a:p>
            <a:pPr marL="0" indent="0">
              <a:buNone/>
            </a:pPr>
            <a:r>
              <a:rPr lang="zh-CN" altLang="en-US" dirty="0" smtClean="0"/>
              <a:t>连接</a:t>
            </a:r>
            <a:r>
              <a:rPr lang="en-US" altLang="zh-CN" smtClean="0"/>
              <a:t>P122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70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462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主题</vt:lpstr>
      <vt:lpstr>数据结构和算法</vt:lpstr>
      <vt:lpstr>线性表</vt:lpstr>
      <vt:lpstr>PowerPoint 演示文稿</vt:lpstr>
      <vt:lpstr>树与二叉树</vt:lpstr>
      <vt:lpstr>二叉树的遍历</vt:lpstr>
      <vt:lpstr>查找</vt:lpstr>
      <vt:lpstr>排序</vt:lpstr>
      <vt:lpstr>第四章 数据库 4.3 关系代数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dim</dc:creator>
  <cp:lastModifiedBy>dim</cp:lastModifiedBy>
  <cp:revision>16</cp:revision>
  <dcterms:created xsi:type="dcterms:W3CDTF">2016-03-09T05:27:52Z</dcterms:created>
  <dcterms:modified xsi:type="dcterms:W3CDTF">2016-03-19T04:51:52Z</dcterms:modified>
</cp:coreProperties>
</file>