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5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7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3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8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5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6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A57D-C000-4C5C-867A-AA123BA96FB4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BBDA-78E1-4298-88E0-9937E8348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7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第十四章结构体、共用体和用户定义类型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27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14.2.5</a:t>
            </a:r>
            <a:r>
              <a:rPr lang="zh-CN" altLang="en-US" dirty="0" smtClean="0"/>
              <a:t>函数之间结构体变量的数据传递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把结构体</a:t>
            </a:r>
            <a:r>
              <a:rPr lang="zh-CN" altLang="en-US" dirty="0" smtClean="0"/>
              <a:t>整体（变量）作为</a:t>
            </a:r>
            <a:r>
              <a:rPr lang="zh-CN" altLang="en-US" dirty="0" smtClean="0"/>
              <a:t>实参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把结构体成员作为实参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把结构体变量的地址作为实参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传递结构体数组名，传递的是结构体数组的首地址</a:t>
            </a:r>
            <a:endParaRPr lang="en-US" altLang="zh-CN" dirty="0" smtClean="0"/>
          </a:p>
          <a:p>
            <a:r>
              <a:rPr lang="en-US" altLang="zh-CN" dirty="0" smtClean="0"/>
              <a:t>5.P194</a:t>
            </a:r>
          </a:p>
          <a:p>
            <a:r>
              <a:rPr lang="en-US" altLang="zh-CN" dirty="0"/>
              <a:t>6</a:t>
            </a:r>
            <a:r>
              <a:rPr lang="en-US" altLang="zh-CN" dirty="0" smtClean="0"/>
              <a:t>.P194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18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638" y="31004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14.2.6</a:t>
            </a:r>
            <a:r>
              <a:rPr lang="zh-CN" altLang="en-US" dirty="0" smtClean="0"/>
              <a:t>利用结构体变量构成链表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link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char a;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link *next;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20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 </a:t>
            </a:r>
            <a:r>
              <a:rPr lang="zh-CN" altLang="en-US" dirty="0" smtClean="0"/>
              <a:t>共用体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14.3.1</a:t>
            </a:r>
            <a:r>
              <a:rPr lang="zh-CN" altLang="en-US" dirty="0" smtClean="0"/>
              <a:t>共用体的说明和变量定义</a:t>
            </a:r>
            <a:endParaRPr lang="en-US" altLang="zh-CN" dirty="0" smtClean="0"/>
          </a:p>
          <a:p>
            <a:r>
              <a:rPr lang="zh-CN" altLang="en-US" dirty="0" smtClean="0"/>
              <a:t>共用体形式：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u</a:t>
            </a:r>
            <a:r>
              <a:rPr lang="en-US" altLang="zh-CN" dirty="0" smtClean="0"/>
              <a:t>nion </a:t>
            </a:r>
            <a:r>
              <a:rPr lang="zh-CN" altLang="en-US" dirty="0" smtClean="0"/>
              <a:t>共用体标识名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类型名 成员名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类型名 成员名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共用体就是其中的成员占用</a:t>
            </a:r>
            <a:r>
              <a:rPr lang="zh-CN" altLang="en-US" dirty="0" smtClean="0">
                <a:solidFill>
                  <a:srgbClr val="FF0000"/>
                </a:solidFill>
              </a:rPr>
              <a:t>同一存储空间</a:t>
            </a:r>
            <a:r>
              <a:rPr lang="zh-CN" altLang="en-US" dirty="0" smtClean="0"/>
              <a:t>，一次只能存储共用体中的一个</a:t>
            </a:r>
            <a:r>
              <a:rPr lang="zh-CN" altLang="en-US" dirty="0" smtClean="0"/>
              <a:t>成员   </a:t>
            </a:r>
            <a:r>
              <a:rPr lang="zh-CN" altLang="en-US" dirty="0" smtClean="0">
                <a:solidFill>
                  <a:srgbClr val="FF0000"/>
                </a:solidFill>
              </a:rPr>
              <a:t>第二次赋值会覆盖前一次的赋值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810"/>
            <a:ext cx="10515600" cy="56481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共用体变量的定义：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和结构体类似，也有四种方式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共用体变量定义时只能对第一个成员初始化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与结构体不同：结构体是每个成员占用独立的存储空间，共用体是所有成员共用一段存储空间，并且存储空间大小由</a:t>
            </a:r>
            <a:r>
              <a:rPr lang="zh-CN" altLang="en-US" dirty="0" smtClean="0">
                <a:solidFill>
                  <a:srgbClr val="FF0000"/>
                </a:solidFill>
              </a:rPr>
              <a:t>占字节最多的那个成员决定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第二次赋值（在</a:t>
            </a:r>
            <a:r>
              <a:rPr lang="zh-CN" altLang="en-US" dirty="0" smtClean="0">
                <a:solidFill>
                  <a:srgbClr val="00B0F0"/>
                </a:solidFill>
              </a:rPr>
              <a:t>函数中</a:t>
            </a:r>
            <a:r>
              <a:rPr lang="zh-CN" altLang="en-US" dirty="0" smtClean="0"/>
              <a:t>）时成员的首地址和第一次相同，共</a:t>
            </a:r>
            <a:r>
              <a:rPr lang="zh-CN" altLang="en-US" dirty="0" smtClean="0"/>
              <a:t>用体中所有成员的</a:t>
            </a:r>
            <a:r>
              <a:rPr lang="zh-CN" altLang="en-US" dirty="0" smtClean="0">
                <a:solidFill>
                  <a:srgbClr val="FF0000"/>
                </a:solidFill>
              </a:rPr>
              <a:t>首地址相同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5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14.3.2 </a:t>
            </a:r>
            <a:r>
              <a:rPr lang="zh-CN" altLang="en-US" dirty="0" smtClean="0"/>
              <a:t>共用体变量的引用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和</a:t>
            </a:r>
            <a:r>
              <a:rPr lang="zh-CN" altLang="en-US" dirty="0" smtClean="0"/>
              <a:t>结构体引用成员</a:t>
            </a:r>
            <a:r>
              <a:rPr lang="zh-CN" altLang="en-US" dirty="0" smtClean="0"/>
              <a:t>完全相同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共用体变量的整体赋值</a:t>
            </a:r>
            <a:endParaRPr lang="en-US" altLang="zh-CN" dirty="0" smtClean="0"/>
          </a:p>
          <a:p>
            <a:r>
              <a:rPr lang="en-US" altLang="zh-CN" dirty="0" smtClean="0"/>
              <a:t>union u</a:t>
            </a:r>
          </a:p>
          <a:p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float a;</a:t>
            </a:r>
            <a:endParaRPr lang="en-US" altLang="zh-CN" dirty="0" smtClean="0"/>
          </a:p>
          <a:p>
            <a:r>
              <a:rPr lang="en-US" altLang="zh-CN" dirty="0" smtClean="0"/>
              <a:t>}u1,u2</a:t>
            </a:r>
            <a:r>
              <a:rPr lang="en-US" altLang="zh-CN" dirty="0" smtClean="0"/>
              <a:t>;</a:t>
            </a:r>
            <a:r>
              <a:rPr lang="zh-CN" altLang="en-US" dirty="0" smtClean="0"/>
              <a:t>共用体变量，其后的赋值叫初始化</a:t>
            </a:r>
            <a:endParaRPr lang="en-US" altLang="zh-CN" dirty="0" smtClean="0"/>
          </a:p>
          <a:p>
            <a:r>
              <a:rPr lang="en-US" altLang="zh-CN" dirty="0" smtClean="0"/>
              <a:t>u1.i=5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u2=u1;//</a:t>
            </a:r>
            <a:r>
              <a:rPr lang="zh-CN" altLang="en-US" dirty="0" smtClean="0"/>
              <a:t>整体赋值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函数中共用体作为实参传递同结构体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2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14.1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说明一种新类型名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标识符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类型名是已存在的类型标识符</a:t>
            </a:r>
            <a:endParaRPr lang="en-US" altLang="zh-CN" dirty="0" smtClean="0"/>
          </a:p>
          <a:p>
            <a:r>
              <a:rPr lang="zh-CN" altLang="en-US" dirty="0" smtClean="0"/>
              <a:t>标识符是用户定义标识符，作为新的类型名</a:t>
            </a:r>
            <a:endParaRPr lang="en-US" altLang="zh-CN" dirty="0" smtClean="0"/>
          </a:p>
          <a:p>
            <a:r>
              <a:rPr lang="en-US" altLang="zh-CN" dirty="0" err="1" smtClean="0"/>
              <a:t>Typedef</a:t>
            </a:r>
            <a:r>
              <a:rPr lang="zh-CN" altLang="en-US" dirty="0" smtClean="0"/>
              <a:t>就是给已存在的类型标识符换个名字，以前的类型名仍然可以使用</a:t>
            </a:r>
            <a:endParaRPr lang="en-US" altLang="zh-CN" dirty="0" smtClean="0"/>
          </a:p>
          <a:p>
            <a:r>
              <a:rPr lang="zh-CN" altLang="en-US" dirty="0" smtClean="0"/>
              <a:t>例如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INTER;INTER</a:t>
            </a:r>
            <a:r>
              <a:rPr lang="zh-CN" altLang="en-US" dirty="0" smtClean="0"/>
              <a:t>就是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新的名字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258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</a:t>
            </a:r>
            <a:r>
              <a:rPr lang="zh-CN" altLang="en-US" dirty="0" smtClean="0"/>
              <a:t>结构体类型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961" y="1564396"/>
            <a:ext cx="10961783" cy="481437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一个结构体类型可以由几个成员组成，成员可以是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变量、函数或结构体</a:t>
            </a:r>
            <a:r>
              <a:rPr lang="zh-CN" altLang="en-US" dirty="0" smtClean="0"/>
              <a:t>（是结构体是称为结构体的嵌套，规定结构体嵌套至少允许</a:t>
            </a:r>
            <a:r>
              <a:rPr lang="en-US" altLang="zh-CN" dirty="0" smtClean="0"/>
              <a:t>15</a:t>
            </a:r>
            <a:r>
              <a:rPr lang="zh-CN" altLang="en-US" dirty="0" smtClean="0"/>
              <a:t>层，内嵌成员名可以和外层成员名相同）</a:t>
            </a:r>
            <a:endParaRPr lang="en-US" altLang="zh-CN" dirty="0" smtClean="0"/>
          </a:p>
          <a:p>
            <a:r>
              <a:rPr lang="zh-CN" altLang="en-US" dirty="0" smtClean="0"/>
              <a:t>结构体的形式：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类型名 成员</a:t>
            </a:r>
            <a:r>
              <a:rPr lang="en-US" altLang="zh-CN" dirty="0" smtClean="0"/>
              <a:t>1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类型名 成员</a:t>
            </a:r>
            <a:r>
              <a:rPr lang="en-US" altLang="zh-CN" dirty="0" smtClean="0"/>
              <a:t>2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1.struct</a:t>
            </a:r>
            <a:r>
              <a:rPr lang="zh-CN" altLang="en-US" dirty="0" smtClean="0"/>
              <a:t>是关键字，结构体名可以省略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rgbClr val="00B0F0"/>
                </a:solidFill>
              </a:rPr>
              <a:t>嵌套时不能省略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成员之间用‘</a:t>
            </a:r>
            <a:r>
              <a:rPr lang="en-US" altLang="zh-CN" dirty="0" smtClean="0"/>
              <a:t>;</a:t>
            </a:r>
            <a:r>
              <a:rPr lang="zh-CN" altLang="en-US" dirty="0" smtClean="0"/>
              <a:t>’分隔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成员名可以与其他变量同名，不同结构体中的成员也可以同名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结构体要以‘</a:t>
            </a:r>
            <a:r>
              <a:rPr lang="en-US" altLang="zh-CN" dirty="0" smtClean="0"/>
              <a:t>;</a:t>
            </a:r>
            <a:r>
              <a:rPr lang="zh-CN" altLang="en-US" dirty="0" smtClean="0"/>
              <a:t>’结尾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结构体只是说明一种结构，这个结构中包含若干成员，</a:t>
            </a:r>
            <a:r>
              <a:rPr lang="zh-CN" altLang="en-US" dirty="0" smtClean="0">
                <a:solidFill>
                  <a:srgbClr val="00B0F0"/>
                </a:solidFill>
              </a:rPr>
              <a:t>系统不为结构体分配存储空间</a:t>
            </a:r>
            <a:r>
              <a:rPr lang="zh-CN" altLang="en-US" dirty="0" smtClean="0"/>
              <a:t>，只为结构体中的成员分配存储空间。</a:t>
            </a:r>
          </a:p>
        </p:txBody>
      </p:sp>
    </p:spTree>
    <p:extLst>
      <p:ext uri="{BB962C8B-B14F-4D97-AF65-F5344CB8AC3E}">
        <p14:creationId xmlns:p14="http://schemas.microsoft.com/office/powerpoint/2010/main" val="24386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309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14.2.2 </a:t>
            </a:r>
            <a:r>
              <a:rPr lang="zh-CN" altLang="en-US" dirty="0" smtClean="0"/>
              <a:t>结构体类型的变量、数组和指针变量的</a:t>
            </a:r>
            <a:r>
              <a:rPr lang="zh-CN" altLang="en-US" dirty="0" smtClean="0">
                <a:solidFill>
                  <a:srgbClr val="00B0F0"/>
                </a:solidFill>
              </a:rPr>
              <a:t>定义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07278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1.struct </a:t>
            </a:r>
            <a:r>
              <a:rPr lang="en-US" altLang="zh-CN" dirty="0"/>
              <a:t>student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name[5];</a:t>
            </a:r>
          </a:p>
          <a:p>
            <a:pPr marL="0" indent="0">
              <a:buNone/>
            </a:pPr>
            <a:r>
              <a:rPr lang="en-US" altLang="zh-CN" dirty="0"/>
              <a:t>	char sex;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>
                <a:solidFill>
                  <a:srgbClr val="00B0F0"/>
                </a:solidFill>
              </a:rPr>
              <a:t>stu,pers</a:t>
            </a:r>
            <a:r>
              <a:rPr lang="en-US" altLang="zh-CN" dirty="0">
                <a:solidFill>
                  <a:srgbClr val="00B0F0"/>
                </a:solidFill>
              </a:rPr>
              <a:t>[3],*</a:t>
            </a:r>
            <a:r>
              <a:rPr lang="en-US" altLang="zh-CN" dirty="0" err="1">
                <a:solidFill>
                  <a:srgbClr val="00B0F0"/>
                </a:solidFill>
              </a:rPr>
              <a:t>pstd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2.struct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char name[5];</a:t>
            </a:r>
          </a:p>
          <a:p>
            <a:pPr marL="0" indent="0">
              <a:buNone/>
            </a:pPr>
            <a:r>
              <a:rPr lang="en-US" altLang="zh-CN" dirty="0" smtClean="0"/>
              <a:t>	char sex;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>
                <a:solidFill>
                  <a:srgbClr val="00B0F0"/>
                </a:solidFill>
              </a:rPr>
              <a:t>stu,pers</a:t>
            </a:r>
            <a:r>
              <a:rPr lang="en-US" altLang="zh-CN" dirty="0" smtClean="0">
                <a:solidFill>
                  <a:srgbClr val="00B0F0"/>
                </a:solidFill>
              </a:rPr>
              <a:t>[3],*</a:t>
            </a:r>
            <a:r>
              <a:rPr lang="en-US" altLang="zh-CN" dirty="0" err="1" smtClean="0">
                <a:solidFill>
                  <a:srgbClr val="00B0F0"/>
                </a:solidFill>
              </a:rPr>
              <a:t>pstd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351662" y="1825625"/>
            <a:ext cx="5078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3.struct student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char name[5];</a:t>
            </a:r>
          </a:p>
          <a:p>
            <a:r>
              <a:rPr lang="en-US" altLang="zh-CN" dirty="0" smtClean="0"/>
              <a:t>	char sex;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student </a:t>
            </a:r>
            <a:r>
              <a:rPr lang="en-US" altLang="zh-CN" dirty="0" err="1" smtClean="0">
                <a:solidFill>
                  <a:srgbClr val="00B0F0"/>
                </a:solidFill>
              </a:rPr>
              <a:t>stu,pers</a:t>
            </a:r>
            <a:r>
              <a:rPr lang="en-US" altLang="zh-CN" dirty="0" smtClean="0">
                <a:solidFill>
                  <a:srgbClr val="00B0F0"/>
                </a:solidFill>
              </a:rPr>
              <a:t>[3],*</a:t>
            </a:r>
            <a:r>
              <a:rPr lang="en-US" altLang="zh-CN" dirty="0" err="1" smtClean="0">
                <a:solidFill>
                  <a:srgbClr val="00B0F0"/>
                </a:solidFill>
              </a:rPr>
              <a:t>pstd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4.typedef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char name[5];</a:t>
            </a:r>
          </a:p>
          <a:p>
            <a:r>
              <a:rPr lang="en-US" altLang="zh-CN" dirty="0" smtClean="0"/>
              <a:t>	char sex;</a:t>
            </a:r>
          </a:p>
          <a:p>
            <a:r>
              <a:rPr lang="en-US" altLang="zh-CN" dirty="0" smtClean="0"/>
              <a:t>}STR;</a:t>
            </a:r>
          </a:p>
          <a:p>
            <a:r>
              <a:rPr lang="en-US" altLang="zh-CN" dirty="0" smtClean="0"/>
              <a:t>STR </a:t>
            </a:r>
            <a:r>
              <a:rPr lang="en-US" altLang="zh-CN" dirty="0" err="1" smtClean="0">
                <a:solidFill>
                  <a:srgbClr val="00B0F0"/>
                </a:solidFill>
              </a:rPr>
              <a:t>stu,pers</a:t>
            </a:r>
            <a:r>
              <a:rPr lang="en-US" altLang="zh-CN" dirty="0" smtClean="0">
                <a:solidFill>
                  <a:srgbClr val="00B0F0"/>
                </a:solidFill>
              </a:rPr>
              <a:t>[3],*</a:t>
            </a:r>
            <a:r>
              <a:rPr lang="en-US" altLang="zh-CN" dirty="0" err="1" smtClean="0">
                <a:solidFill>
                  <a:srgbClr val="00B0F0"/>
                </a:solidFill>
              </a:rPr>
              <a:t>pstd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0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0675"/>
            <a:ext cx="10515600" cy="57362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1.Stu</a:t>
            </a:r>
            <a:r>
              <a:rPr lang="zh-CN" altLang="en-US" dirty="0" smtClean="0"/>
              <a:t>是结构体变量，只能存放一组数据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pers</a:t>
            </a:r>
            <a:r>
              <a:rPr lang="en-US" altLang="zh-CN" dirty="0" smtClean="0"/>
              <a:t>[3]</a:t>
            </a:r>
            <a:r>
              <a:rPr lang="zh-CN" altLang="en-US" dirty="0" smtClean="0"/>
              <a:t>是结构体数组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能存放</a:t>
            </a:r>
            <a:r>
              <a:rPr lang="en-US" altLang="zh-CN" dirty="0" smtClean="0"/>
              <a:t>3</a:t>
            </a:r>
            <a:r>
              <a:rPr lang="zh-CN" altLang="en-US" dirty="0" smtClean="0"/>
              <a:t>组数据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pstd</a:t>
            </a:r>
            <a:r>
              <a:rPr lang="zh-CN" altLang="en-US" dirty="0" smtClean="0"/>
              <a:t>是结构体指针，这个指针能指向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类型的变量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>
                <a:solidFill>
                  <a:srgbClr val="00B0F0"/>
                </a:solidFill>
              </a:rPr>
              <a:t>第三种必须要写结构体名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第四种可以省略结构体名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35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14.2.3 </a:t>
            </a:r>
            <a:r>
              <a:rPr lang="zh-CN" altLang="en-US" dirty="0" smtClean="0"/>
              <a:t>给结构体变量、数组赋初值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给结构体</a:t>
            </a:r>
            <a:r>
              <a:rPr lang="zh-CN" altLang="en-US" dirty="0" smtClean="0"/>
              <a:t>变量赋初值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char name[5];</a:t>
            </a:r>
          </a:p>
          <a:p>
            <a:pPr marL="0" indent="0">
              <a:buNone/>
            </a:pPr>
            <a:r>
              <a:rPr lang="en-US" altLang="zh-CN" dirty="0" smtClean="0"/>
              <a:t>	char sex;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/>
              <a:t>stu</a:t>
            </a:r>
            <a:r>
              <a:rPr lang="en-US" altLang="zh-CN" dirty="0" smtClean="0"/>
              <a:t>={“</a:t>
            </a:r>
            <a:r>
              <a:rPr lang="en-US" altLang="zh-CN" dirty="0" err="1" smtClean="0"/>
              <a:t>zyj</a:t>
            </a:r>
            <a:r>
              <a:rPr lang="en-US" altLang="zh-CN" dirty="0" smtClean="0"/>
              <a:t>”,’M’},*p;//p=&amp;</a:t>
            </a:r>
            <a:r>
              <a:rPr lang="en-US" altLang="zh-CN" dirty="0" err="1" smtClean="0"/>
              <a:t>stu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结构体的初始化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对于后面未赋初值的，系统自动赋初值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96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给结构体数组赋初值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char name[5];</a:t>
            </a:r>
          </a:p>
          <a:p>
            <a:pPr marL="0" indent="0">
              <a:buNone/>
            </a:pPr>
            <a:r>
              <a:rPr lang="en-US" altLang="zh-CN" dirty="0" smtClean="0"/>
              <a:t>	char sex;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 err="1" smtClean="0"/>
              <a:t>arrstu</a:t>
            </a:r>
            <a:r>
              <a:rPr lang="en-US" altLang="zh-CN" dirty="0" smtClean="0"/>
              <a:t>[3]={{“</a:t>
            </a:r>
            <a:r>
              <a:rPr lang="en-US" altLang="zh-CN" dirty="0" err="1" smtClean="0"/>
              <a:t>zyj</a:t>
            </a:r>
            <a:r>
              <a:rPr lang="en-US" altLang="zh-CN" dirty="0" smtClean="0"/>
              <a:t>”,’M’},{“</a:t>
            </a:r>
            <a:r>
              <a:rPr lang="en-US" altLang="zh-CN" dirty="0" err="1" smtClean="0"/>
              <a:t>jml</a:t>
            </a:r>
            <a:r>
              <a:rPr lang="en-US" altLang="zh-CN" dirty="0" smtClean="0"/>
              <a:t>”,’W’}};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30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14.2.4 </a:t>
            </a:r>
            <a:r>
              <a:rPr lang="zh-CN" altLang="en-US" dirty="0" smtClean="0"/>
              <a:t>引用结构体变量中的数据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引用的三种形式：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结构体变量名</a:t>
            </a:r>
            <a:r>
              <a:rPr lang="en-US" altLang="zh-CN" dirty="0" smtClean="0"/>
              <a:t>.</a:t>
            </a:r>
            <a:r>
              <a:rPr lang="zh-CN" altLang="en-US" dirty="0" smtClean="0"/>
              <a:t>成员名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指针变量名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成员名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 smtClean="0">
                <a:solidFill>
                  <a:srgbClr val="00B0F0"/>
                </a:solidFill>
              </a:rPr>
              <a:t>.(*</a:t>
            </a:r>
            <a:r>
              <a:rPr lang="zh-CN" altLang="en-US" dirty="0" smtClean="0">
                <a:solidFill>
                  <a:srgbClr val="00B0F0"/>
                </a:solidFill>
              </a:rPr>
              <a:t>指针变量名</a:t>
            </a:r>
            <a:r>
              <a:rPr lang="en-US" altLang="zh-CN" dirty="0" smtClean="0">
                <a:solidFill>
                  <a:srgbClr val="00B0F0"/>
                </a:solidFill>
              </a:rPr>
              <a:t>==</a:t>
            </a:r>
            <a:r>
              <a:rPr lang="zh-CN" altLang="en-US" dirty="0" smtClean="0">
                <a:solidFill>
                  <a:srgbClr val="00B0F0"/>
                </a:solidFill>
              </a:rPr>
              <a:t>取值后的结构体变量</a:t>
            </a:r>
            <a:r>
              <a:rPr lang="en-US" altLang="zh-CN" dirty="0" smtClean="0"/>
              <a:t>).</a:t>
            </a:r>
            <a:r>
              <a:rPr lang="zh-CN" altLang="en-US" dirty="0" smtClean="0"/>
              <a:t>成员名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这里的指针是前面说的指向结构体变量的结构体指针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char name[5];</a:t>
            </a:r>
          </a:p>
          <a:p>
            <a:pPr marL="0" indent="0">
              <a:buNone/>
            </a:pPr>
            <a:r>
              <a:rPr lang="en-US" altLang="zh-CN" dirty="0" smtClean="0"/>
              <a:t>	char sex;</a:t>
            </a:r>
          </a:p>
          <a:p>
            <a:pPr marL="0" indent="0">
              <a:buNone/>
            </a:pPr>
            <a:r>
              <a:rPr lang="en-US" altLang="zh-CN" dirty="0" smtClean="0"/>
              <a:t>}*</a:t>
            </a:r>
            <a:r>
              <a:rPr lang="en-US" altLang="zh-CN" dirty="0" err="1" smtClean="0"/>
              <a:t>pstd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07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528810"/>
            <a:ext cx="10515600" cy="562611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点号</a:t>
            </a:r>
            <a:r>
              <a:rPr lang="en-US" altLang="zh-CN" dirty="0" smtClean="0"/>
              <a:t>.</a:t>
            </a:r>
            <a:r>
              <a:rPr lang="zh-CN" altLang="en-US" dirty="0" smtClean="0"/>
              <a:t>称为成员运算符</a:t>
            </a:r>
            <a:endParaRPr lang="en-US" altLang="zh-CN" dirty="0" smtClean="0"/>
          </a:p>
          <a:p>
            <a:r>
              <a:rPr lang="zh-CN" altLang="en-US" dirty="0" smtClean="0"/>
              <a:t>箭头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称为指针指向运算符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P191 </a:t>
            </a:r>
            <a:r>
              <a:rPr lang="zh-CN" altLang="en-US" dirty="0" smtClean="0"/>
              <a:t>对结构体姐看变量中成员的操作</a:t>
            </a:r>
            <a:endParaRPr lang="en-US" altLang="zh-CN" dirty="0"/>
          </a:p>
          <a:p>
            <a:r>
              <a:rPr lang="en-US" altLang="zh-CN" dirty="0" smtClean="0"/>
              <a:t>P192 </a:t>
            </a:r>
            <a:r>
              <a:rPr lang="zh-CN" altLang="en-US" dirty="0" smtClean="0"/>
              <a:t>通过指针引用指针变量的注意事项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相同类型结构体变量之间的赋值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student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char name[5];</a:t>
            </a:r>
          </a:p>
          <a:p>
            <a:r>
              <a:rPr lang="en-US" altLang="zh-CN" dirty="0" smtClean="0"/>
              <a:t>	char sex;</a:t>
            </a:r>
          </a:p>
          <a:p>
            <a:r>
              <a:rPr lang="en-US" altLang="zh-CN" dirty="0" smtClean="0"/>
              <a:t>}stu1,stu2;</a:t>
            </a:r>
          </a:p>
          <a:p>
            <a:r>
              <a:rPr lang="en-US" altLang="zh-CN" dirty="0" smtClean="0"/>
              <a:t>stu1=stu2;//</a:t>
            </a:r>
            <a:r>
              <a:rPr lang="zh-CN" altLang="en-US" dirty="0" smtClean="0"/>
              <a:t>把结构体</a:t>
            </a:r>
            <a:r>
              <a:rPr lang="en-US" altLang="zh-CN" dirty="0" smtClean="0"/>
              <a:t>stu2</a:t>
            </a:r>
            <a:r>
              <a:rPr lang="zh-CN" altLang="en-US" dirty="0" smtClean="0"/>
              <a:t>中成员的值赋给</a:t>
            </a:r>
            <a:r>
              <a:rPr lang="en-US" altLang="zh-CN" dirty="0" smtClean="0"/>
              <a:t>stu1</a:t>
            </a:r>
            <a:r>
              <a:rPr lang="zh-CN" altLang="en-US" dirty="0" smtClean="0"/>
              <a:t>中的成员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00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564</Words>
  <Application>Microsoft Office PowerPoint</Application>
  <PresentationFormat>宽屏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第十四章结构体、共用体和用户定义类型</vt:lpstr>
      <vt:lpstr>14.1用typedef说明一种新类型名</vt:lpstr>
      <vt:lpstr>14.2结构体类型</vt:lpstr>
      <vt:lpstr>14.2.2 结构体类型的变量、数组和指针变量的定义</vt:lpstr>
      <vt:lpstr>PowerPoint 演示文稿</vt:lpstr>
      <vt:lpstr>14.2.3 给结构体变量、数组赋初值</vt:lpstr>
      <vt:lpstr>PowerPoint 演示文稿</vt:lpstr>
      <vt:lpstr>14.2.4 引用结构体变量中的数据</vt:lpstr>
      <vt:lpstr>PowerPoint 演示文稿</vt:lpstr>
      <vt:lpstr>14.2.5函数之间结构体变量的数据传递</vt:lpstr>
      <vt:lpstr>14.2.6利用结构体变量构成链表</vt:lpstr>
      <vt:lpstr>14.3 共用体</vt:lpstr>
      <vt:lpstr>PowerPoint 演示文稿</vt:lpstr>
      <vt:lpstr>14.3.2 共用体变量的引用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第十四章结构体、共用体和用户定义类型</dc:title>
  <dc:creator>dim</dc:creator>
  <cp:lastModifiedBy>dim</cp:lastModifiedBy>
  <cp:revision>81</cp:revision>
  <dcterms:created xsi:type="dcterms:W3CDTF">2016-02-18T04:54:26Z</dcterms:created>
  <dcterms:modified xsi:type="dcterms:W3CDTF">2016-02-18T15:28:44Z</dcterms:modified>
</cp:coreProperties>
</file>