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9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5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2FE7-2320-452A-99D8-D44E634DEF2B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D72C-D455-4BC3-AACE-A8AA5D14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15.1</a:t>
            </a:r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r>
              <a:rPr lang="en-US" altLang="zh-CN" dirty="0" smtClean="0"/>
              <a:t>p209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15.2</a:t>
            </a:r>
            <a:r>
              <a:rPr lang="zh-CN" altLang="en-US" dirty="0" smtClean="0"/>
              <a:t>位运算符的运算功能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位运算符是二进制的运算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按位取反 </a:t>
            </a:r>
            <a:r>
              <a:rPr lang="en-US" altLang="zh-CN" dirty="0" smtClean="0"/>
              <a:t>~</a:t>
            </a:r>
          </a:p>
          <a:p>
            <a:pPr marL="0" indent="0">
              <a:buNone/>
            </a:pPr>
            <a:r>
              <a:rPr lang="zh-CN" altLang="en-US" dirty="0" smtClean="0"/>
              <a:t>单目运算符。运算对象在左边。运算功能是把运算对象的内容按位取反，使每一位上的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变</a:t>
            </a:r>
            <a:r>
              <a:rPr lang="en-US" altLang="zh-CN" dirty="0" smtClean="0"/>
              <a:t>0.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左移 </a:t>
            </a:r>
            <a:r>
              <a:rPr lang="en-US" altLang="zh-CN" dirty="0" smtClean="0"/>
              <a:t>&lt;&lt;</a:t>
            </a:r>
          </a:p>
          <a:p>
            <a:pPr marL="0" indent="0">
              <a:buNone/>
            </a:pPr>
            <a:r>
              <a:rPr lang="zh-CN" altLang="en-US" dirty="0" smtClean="0"/>
              <a:t>双目运算符。运算符左边是移位对象，右边是整型表达式，代表左移的位数。左移时，右端（低位）补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；左端（高位）移出的部分舍弃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右移 </a:t>
            </a:r>
            <a:r>
              <a:rPr lang="en-US" altLang="zh-CN" dirty="0" smtClean="0"/>
              <a:t>&gt;&gt;</a:t>
            </a:r>
          </a:p>
          <a:p>
            <a:pPr marL="0" indent="0">
              <a:buNone/>
            </a:pPr>
            <a:r>
              <a:rPr lang="zh-CN" altLang="en-US" dirty="0" smtClean="0"/>
              <a:t>双目。</a:t>
            </a:r>
            <a:r>
              <a:rPr lang="zh-CN" altLang="en-US" dirty="0" smtClean="0"/>
              <a:t>运算符左边是移位对象，右边是整型表达式。右移时，右端舍弃；左端分两种情况，对于无符号整数和正整数，高位补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，对于负整数，高位补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按位与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r>
              <a:rPr lang="zh-CN" altLang="en-US" dirty="0" smtClean="0"/>
              <a:t>双目运算符。对应二进制位都为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；否则为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 smtClean="0"/>
              <a:t>按位异或 </a:t>
            </a:r>
            <a:r>
              <a:rPr lang="en-US" altLang="zh-CN" dirty="0" smtClean="0"/>
              <a:t>^</a:t>
            </a:r>
          </a:p>
          <a:p>
            <a:pPr marL="0" indent="0">
              <a:buNone/>
            </a:pPr>
            <a:r>
              <a:rPr lang="zh-CN" altLang="en-US" dirty="0" smtClean="0"/>
              <a:t>双目运算符。对应二进制位相同，结果为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，不同则为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按位或 </a:t>
            </a:r>
            <a:r>
              <a:rPr lang="en-US" altLang="zh-CN" dirty="0" smtClean="0"/>
              <a:t>|</a:t>
            </a:r>
          </a:p>
          <a:p>
            <a:pPr marL="0" indent="0">
              <a:buNone/>
            </a:pPr>
            <a:r>
              <a:rPr lang="zh-CN" altLang="en-US" dirty="0" smtClean="0"/>
              <a:t>双目运算符。对应二进制位有一个为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1.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运算位数不同时的运算规则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）运算数的右端对齐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）再将位数短的数向高位扩充，无符号数和正整数左侧用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补全，负数左侧用</a:t>
            </a:r>
            <a:r>
              <a:rPr lang="en-US" altLang="zh-CN" dirty="0" smtClean="0"/>
              <a:t>1</a:t>
            </a:r>
            <a:r>
              <a:rPr lang="zh-CN" altLang="en-US" smtClean="0"/>
              <a:t>补全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1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268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第15章</vt:lpstr>
      <vt:lpstr>15.2位运算符的运算功能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</dc:title>
  <dc:creator>dim</dc:creator>
  <cp:lastModifiedBy>dim</cp:lastModifiedBy>
  <cp:revision>13</cp:revision>
  <dcterms:created xsi:type="dcterms:W3CDTF">2016-02-18T15:32:53Z</dcterms:created>
  <dcterms:modified xsi:type="dcterms:W3CDTF">2016-02-18T15:56:33Z</dcterms:modified>
</cp:coreProperties>
</file>