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2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0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9388-A34D-4C28-94DE-FFC3B8FC8102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4880-91F2-4CD1-BC23-54BD2850E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90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5697" y="3611705"/>
            <a:ext cx="9144000" cy="506776"/>
          </a:xfrm>
        </p:spPr>
        <p:txBody>
          <a:bodyPr/>
          <a:lstStyle/>
          <a:p>
            <a:r>
              <a:rPr lang="en-US" altLang="zh-CN" dirty="0" smtClean="0"/>
              <a:t>16.2 </a:t>
            </a:r>
            <a:r>
              <a:rPr lang="zh-CN" altLang="en-US" dirty="0" smtClean="0"/>
              <a:t>文件指针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5590" y="2754217"/>
            <a:ext cx="1139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在程序中，当</a:t>
            </a:r>
            <a:r>
              <a:rPr lang="zh-CN" altLang="en-US" dirty="0" smtClean="0"/>
              <a:t>调用输入</a:t>
            </a:r>
            <a:r>
              <a:rPr lang="zh-CN" altLang="en-US" dirty="0" smtClean="0"/>
              <a:t>函数从外部文件中输入数据赋给程序中的变量时，这种操作称为“输入”或“读”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当</a:t>
            </a:r>
            <a:r>
              <a:rPr lang="zh-CN" altLang="en-US" dirty="0" smtClean="0"/>
              <a:t>调用输出</a:t>
            </a:r>
            <a:r>
              <a:rPr lang="zh-CN" altLang="en-US" dirty="0" smtClean="0"/>
              <a:t>函数把程序中变量的值输出到外部文件中时，这种操作称为“输出”或“写”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76400" y="2289672"/>
            <a:ext cx="9144000" cy="50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16.1 c</a:t>
            </a:r>
            <a:r>
              <a:rPr lang="zh-CN" altLang="en-US" dirty="0" smtClean="0"/>
              <a:t>语言文件的概念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39827" y="4483865"/>
            <a:ext cx="1123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文件指针是指向一个结构体类型的指针。</a:t>
            </a:r>
            <a:endParaRPr lang="en-US" altLang="zh-CN" dirty="0" smtClean="0"/>
          </a:p>
          <a:p>
            <a:r>
              <a:rPr lang="en-US" altLang="zh-CN" dirty="0" smtClean="0"/>
              <a:t>FILE </a:t>
            </a:r>
            <a:r>
              <a:rPr lang="zh-CN" altLang="en-US" dirty="0" smtClean="0"/>
              <a:t>*指针变量名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67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048" y="34814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16.4</a:t>
            </a:r>
            <a:r>
              <a:rPr lang="zh-CN" altLang="en-US" dirty="0" smtClean="0"/>
              <a:t>关闭文件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048" y="1872964"/>
            <a:ext cx="10515600" cy="15785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1.fopen(</a:t>
            </a:r>
            <a:r>
              <a:rPr lang="zh-CN" altLang="en-US" dirty="0" smtClean="0"/>
              <a:t>文件名，文件使用方式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2.fopen</a:t>
            </a:r>
            <a:r>
              <a:rPr lang="zh-CN" altLang="en-US" dirty="0" smtClean="0"/>
              <a:t>调用成功 时，返回一个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类型的指针。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常用的文件使用方式：</a:t>
            </a:r>
            <a:r>
              <a:rPr lang="en-US" altLang="zh-CN" dirty="0" smtClean="0"/>
              <a:t>P216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16.3</a:t>
            </a:r>
            <a:r>
              <a:rPr lang="zh-CN" altLang="en-US" smtClean="0"/>
              <a:t>打开文件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7282" y="5034708"/>
            <a:ext cx="104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fclose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文件指针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，成功关闭，函数返回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，否则返回非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16.5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getc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fputc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函数进入输入和输出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putc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fputc</a:t>
            </a:r>
            <a:r>
              <a:rPr lang="zh-CN" altLang="en-US" dirty="0" smtClean="0"/>
              <a:t>）函数输出一个字符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putc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</a:t>
            </a:r>
            <a:r>
              <a:rPr lang="en-US" altLang="zh-CN" dirty="0"/>
              <a:t>,</a:t>
            </a:r>
            <a:r>
              <a:rPr lang="zh-CN" altLang="en-US" dirty="0" smtClean="0"/>
              <a:t>文件指针</a:t>
            </a:r>
            <a:r>
              <a:rPr lang="en-US" altLang="zh-CN" dirty="0" smtClean="0"/>
              <a:t>);</a:t>
            </a:r>
            <a:r>
              <a:rPr lang="zh-CN" altLang="en-US" dirty="0" smtClean="0"/>
              <a:t>输出字符到文件中，</a:t>
            </a:r>
            <a:r>
              <a:rPr lang="en-US" altLang="zh-CN" dirty="0" err="1" smtClean="0"/>
              <a:t>fputc</a:t>
            </a:r>
            <a:r>
              <a:rPr lang="zh-CN" altLang="en-US" dirty="0" smtClean="0"/>
              <a:t>同</a:t>
            </a:r>
            <a:r>
              <a:rPr lang="en-US" altLang="zh-CN" dirty="0" err="1" smtClean="0"/>
              <a:t>putc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getc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fgetc</a:t>
            </a:r>
            <a:r>
              <a:rPr lang="zh-CN" altLang="en-US" dirty="0" smtClean="0"/>
              <a:t>）函数输入一个字符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getc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文件指针</a:t>
            </a:r>
            <a:r>
              <a:rPr lang="en-US" altLang="zh-CN" dirty="0" smtClean="0"/>
              <a:t>);</a:t>
            </a:r>
            <a:r>
              <a:rPr lang="zh-CN" altLang="en-US" dirty="0" smtClean="0"/>
              <a:t>从文件中读入一个字符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并赋给</a:t>
            </a:r>
            <a:r>
              <a:rPr lang="en-US" altLang="zh-CN" dirty="0" err="1" smtClean="0"/>
              <a:t>ch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66013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16.6 </a:t>
            </a:r>
            <a:r>
              <a:rPr lang="zh-CN" altLang="en-US" sz="3600" dirty="0" smtClean="0"/>
              <a:t>判断文件结束函数</a:t>
            </a:r>
            <a:r>
              <a:rPr lang="en-US" altLang="zh-CN" sz="3600" dirty="0" err="1" smtClean="0"/>
              <a:t>feof</a:t>
            </a:r>
            <a:endParaRPr lang="en-US" altLang="zh-CN" sz="3600" dirty="0" smtClean="0"/>
          </a:p>
          <a:p>
            <a:r>
              <a:rPr lang="en-US" altLang="zh-CN" sz="3600" dirty="0" err="1" smtClean="0">
                <a:solidFill>
                  <a:srgbClr val="FF0000"/>
                </a:solidFill>
              </a:rPr>
              <a:t>feof</a:t>
            </a:r>
            <a:r>
              <a:rPr lang="en-US" altLang="zh-CN" sz="3600" dirty="0" smtClean="0">
                <a:solidFill>
                  <a:srgbClr val="FF0000"/>
                </a:solidFill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</a:rPr>
              <a:t>文件指针</a:t>
            </a:r>
            <a:r>
              <a:rPr lang="en-US" altLang="zh-CN" sz="3600" dirty="0" smtClean="0">
                <a:solidFill>
                  <a:srgbClr val="FF0000"/>
                </a:solidFill>
              </a:rPr>
              <a:t>)</a:t>
            </a:r>
            <a:r>
              <a:rPr lang="en-US" altLang="zh-CN" sz="3600" dirty="0">
                <a:solidFill>
                  <a:srgbClr val="FF0000"/>
                </a:solidFill>
              </a:rPr>
              <a:t>;</a:t>
            </a:r>
            <a:r>
              <a:rPr lang="zh-CN" altLang="en-US" sz="2800" dirty="0" smtClean="0"/>
              <a:t>文件结束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feof</a:t>
            </a:r>
            <a:r>
              <a:rPr lang="zh-CN" altLang="en-US" sz="2800" dirty="0" smtClean="0"/>
              <a:t>值为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，否则为</a:t>
            </a:r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10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16.7 </a:t>
            </a:r>
            <a:r>
              <a:rPr lang="en-US" altLang="zh-CN" dirty="0" err="1" smtClean="0"/>
              <a:t>fscanf</a:t>
            </a:r>
            <a:r>
              <a:rPr lang="zh-CN" altLang="en-US" dirty="0" smtClean="0"/>
              <a:t>函数和</a:t>
            </a:r>
            <a:r>
              <a:rPr lang="en-US" altLang="zh-CN" dirty="0" err="1" smtClean="0"/>
              <a:t>fprintf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1.fscanf</a:t>
            </a:r>
            <a:r>
              <a:rPr lang="zh-CN" altLang="en-US" dirty="0" smtClean="0"/>
              <a:t>（文件指针，格式控制字符串，输入项表）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,”%</a:t>
            </a:r>
            <a:r>
              <a:rPr lang="en-US" altLang="zh-CN" dirty="0" err="1" smtClean="0"/>
              <a:t>d”,&amp;a</a:t>
            </a:r>
            <a:r>
              <a:rPr lang="en-US" altLang="zh-CN" dirty="0" smtClean="0"/>
              <a:t>);</a:t>
            </a:r>
            <a:r>
              <a:rPr lang="zh-CN" altLang="en-US" dirty="0" smtClean="0">
                <a:solidFill>
                  <a:srgbClr val="FF0000"/>
                </a:solidFill>
              </a:rPr>
              <a:t>从文件中读入一个整数</a:t>
            </a:r>
            <a:r>
              <a:rPr lang="zh-CN" altLang="en-US" dirty="0" smtClean="0">
                <a:solidFill>
                  <a:srgbClr val="FF0000"/>
                </a:solidFill>
              </a:rPr>
              <a:t>到变量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空格，制表符或回车符作为分隔符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2.fprintf</a:t>
            </a:r>
            <a:r>
              <a:rPr lang="zh-CN" altLang="en-US" dirty="0" smtClean="0"/>
              <a:t>（文件指针，格式控制字符串，输出项表）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,”%</a:t>
            </a:r>
            <a:r>
              <a:rPr lang="en-US" altLang="zh-CN" dirty="0" err="1" smtClean="0"/>
              <a:t>d”,a</a:t>
            </a:r>
            <a:r>
              <a:rPr lang="en-US" altLang="zh-CN" dirty="0" smtClean="0"/>
              <a:t>);</a:t>
            </a:r>
            <a:r>
              <a:rPr lang="zh-CN" altLang="en-US" dirty="0" smtClean="0">
                <a:solidFill>
                  <a:srgbClr val="FF0000"/>
                </a:solidFill>
              </a:rPr>
              <a:t>将变量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中的整数写入到文件中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16.8 </a:t>
            </a:r>
            <a:r>
              <a:rPr lang="en-US" altLang="zh-CN" dirty="0" err="1" smtClean="0"/>
              <a:t>fgets</a:t>
            </a:r>
            <a:r>
              <a:rPr lang="zh-CN" altLang="en-US" dirty="0" smtClean="0"/>
              <a:t>函数和</a:t>
            </a:r>
            <a:r>
              <a:rPr lang="en-US" altLang="zh-CN" dirty="0" err="1" smtClean="0"/>
              <a:t>fputs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1.fgets</a:t>
            </a:r>
            <a:r>
              <a:rPr lang="zh-CN" altLang="en-US" dirty="0" smtClean="0"/>
              <a:t>（字符串的起始</a:t>
            </a:r>
            <a:r>
              <a:rPr lang="zh-CN" altLang="en-US" dirty="0" smtClean="0"/>
              <a:t>地址（字符数组名），</a:t>
            </a:r>
            <a:r>
              <a:rPr lang="zh-CN" altLang="en-US" dirty="0" smtClean="0"/>
              <a:t>读入字符个数，文件指针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从文件中读字符串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en-US" altLang="zh-CN" dirty="0" err="1" smtClean="0"/>
              <a:t>fgets</a:t>
            </a:r>
            <a:r>
              <a:rPr lang="en-US" altLang="zh-CN" dirty="0" smtClean="0"/>
              <a:t>(str,5,fp);</a:t>
            </a:r>
            <a:r>
              <a:rPr lang="zh-CN" altLang="en-US" dirty="0" smtClean="0"/>
              <a:t>读入</a:t>
            </a:r>
            <a:r>
              <a:rPr lang="en-US" altLang="zh-CN" dirty="0" smtClean="0"/>
              <a:t>5-1</a:t>
            </a:r>
            <a:r>
              <a:rPr lang="zh-CN" altLang="en-US" dirty="0" smtClean="0"/>
              <a:t>个字符到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为起始地址的空间内，读到换行符或文件结束则读取结束，读入的字符串包含最后读到的换行符。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读入完成后，会在</a:t>
            </a:r>
            <a:r>
              <a:rPr lang="zh-CN" altLang="en-US" dirty="0" smtClean="0">
                <a:solidFill>
                  <a:schemeClr val="accent1"/>
                </a:solidFill>
              </a:rPr>
              <a:t>最后加上“</a:t>
            </a:r>
            <a:r>
              <a:rPr lang="en-US" altLang="zh-CN" dirty="0" smtClean="0">
                <a:solidFill>
                  <a:schemeClr val="accent1"/>
                </a:solidFill>
              </a:rPr>
              <a:t>\0</a:t>
            </a:r>
            <a:r>
              <a:rPr lang="zh-CN" altLang="en-US" dirty="0" smtClean="0">
                <a:solidFill>
                  <a:schemeClr val="accent1"/>
                </a:solidFill>
              </a:rPr>
              <a:t>”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2.fputs</a:t>
            </a:r>
            <a:r>
              <a:rPr lang="zh-CN" altLang="en-US" dirty="0" smtClean="0"/>
              <a:t>（字符串的起始地址，文件指针）</a:t>
            </a:r>
            <a:r>
              <a:rPr lang="zh-CN" altLang="en-US" dirty="0" smtClean="0">
                <a:solidFill>
                  <a:srgbClr val="FF0000"/>
                </a:solidFill>
              </a:rPr>
              <a:t>写入字符串到文件中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16.9 </a:t>
            </a:r>
            <a:r>
              <a:rPr lang="en-US" altLang="zh-CN" dirty="0" err="1" smtClean="0"/>
              <a:t>fread</a:t>
            </a:r>
            <a:r>
              <a:rPr lang="zh-CN" altLang="en-US" dirty="0" smtClean="0"/>
              <a:t>函数和</a:t>
            </a:r>
            <a:r>
              <a:rPr lang="en-US" altLang="zh-CN" dirty="0" err="1" smtClean="0"/>
              <a:t>fwrite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fread</a:t>
            </a:r>
            <a:r>
              <a:rPr lang="zh-CN" altLang="en-US" dirty="0" smtClean="0"/>
              <a:t>函数和</a:t>
            </a:r>
            <a:r>
              <a:rPr lang="en-US" altLang="zh-CN" dirty="0" err="1" smtClean="0"/>
              <a:t>fwrite</a:t>
            </a:r>
            <a:r>
              <a:rPr lang="zh-CN" altLang="en-US" dirty="0" smtClean="0"/>
              <a:t>函数用来读写</a:t>
            </a:r>
            <a:r>
              <a:rPr lang="zh-CN" altLang="en-US" dirty="0" smtClean="0">
                <a:solidFill>
                  <a:schemeClr val="accent1"/>
                </a:solidFill>
              </a:rPr>
              <a:t>二进制文件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fread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读取内存块的首地址</a:t>
            </a:r>
            <a:r>
              <a:rPr lang="zh-CN" altLang="en-US" dirty="0" smtClean="0"/>
              <a:t>，数据块</a:t>
            </a:r>
            <a:r>
              <a:rPr lang="zh-CN" altLang="en-US" dirty="0" smtClean="0"/>
              <a:t>的字节数，每次读入时读的数据块个数，文件指针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fwrite</a:t>
            </a:r>
            <a:r>
              <a:rPr lang="en-US" altLang="zh-CN" dirty="0" smtClean="0"/>
              <a:t>(</a:t>
            </a:r>
            <a:r>
              <a:rPr lang="zh-CN" altLang="en-US" dirty="0" smtClean="0"/>
              <a:t>写入内存块的首</a:t>
            </a:r>
            <a:r>
              <a:rPr lang="zh-CN" altLang="en-US" smtClean="0"/>
              <a:t>地址</a:t>
            </a:r>
            <a:r>
              <a:rPr lang="zh-CN" altLang="en-US" smtClean="0"/>
              <a:t>，数据块</a:t>
            </a:r>
            <a:r>
              <a:rPr lang="zh-CN" altLang="en-US" dirty="0" smtClean="0"/>
              <a:t>的字节数，每次写入时写的数据块个数，文件指针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9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16.10 </a:t>
            </a:r>
            <a:r>
              <a:rPr lang="zh-CN" altLang="en-US" dirty="0" smtClean="0"/>
              <a:t>文件定位函数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16.10.1 </a:t>
            </a:r>
            <a:r>
              <a:rPr lang="en-US" altLang="zh-CN" dirty="0" err="1" smtClean="0"/>
              <a:t>fseek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fseek</a:t>
            </a:r>
            <a:r>
              <a:rPr lang="zh-CN" altLang="en-US" dirty="0" smtClean="0"/>
              <a:t>函数用来移动文件位置指针到指定的位置上，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fseek</a:t>
            </a:r>
            <a:r>
              <a:rPr lang="zh-CN" altLang="en-US" dirty="0" smtClean="0"/>
              <a:t>（文件指针，以字节为单位的位移量，起始点）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起始点</a:t>
            </a:r>
            <a:r>
              <a:rPr lang="en-US" altLang="zh-CN" dirty="0" smtClean="0"/>
              <a:t>P223</a:t>
            </a:r>
          </a:p>
          <a:p>
            <a:pPr marL="0" indent="0">
              <a:buNone/>
            </a:pPr>
            <a:r>
              <a:rPr lang="en-US" altLang="zh-CN" dirty="0" smtClean="0"/>
              <a:t>16.10.2 </a:t>
            </a:r>
            <a:r>
              <a:rPr lang="en-US" altLang="zh-CN" dirty="0" err="1" smtClean="0"/>
              <a:t>ftell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ftell</a:t>
            </a:r>
            <a:r>
              <a:rPr lang="zh-CN" altLang="en-US" dirty="0" smtClean="0"/>
              <a:t>函数用来获取文件当前位置指针的位置，函数返回当前位置指针相对于文件开头的字节数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long l;</a:t>
            </a:r>
          </a:p>
          <a:p>
            <a:pPr marL="0" indent="0">
              <a:buNone/>
            </a:pPr>
            <a:r>
              <a:rPr lang="en-US" altLang="zh-CN" dirty="0" smtClean="0"/>
              <a:t>l = </a:t>
            </a:r>
            <a:r>
              <a:rPr lang="en-US" altLang="zh-CN" dirty="0" err="1" smtClean="0"/>
              <a:t>ftell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16.10.3 rewind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rewind(</a:t>
            </a:r>
            <a:r>
              <a:rPr lang="zh-CN" altLang="en-US" dirty="0" smtClean="0"/>
              <a:t>文件指针</a:t>
            </a:r>
            <a:r>
              <a:rPr lang="en-US" altLang="zh-CN" dirty="0" smtClean="0"/>
              <a:t>);</a:t>
            </a:r>
            <a:r>
              <a:rPr lang="zh-CN" altLang="en-US" smtClean="0"/>
              <a:t>功能是使文件的位置指针返回到文件的开头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184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562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第16章文件</vt:lpstr>
      <vt:lpstr>16.4关闭文件</vt:lpstr>
      <vt:lpstr>16.5 调用getc(fgetc)和putc(fputc)函数进入输入和输出</vt:lpstr>
      <vt:lpstr>16.7 fscanf函数和fprintf函数</vt:lpstr>
      <vt:lpstr>16.8 fgets函数和fputs函数</vt:lpstr>
      <vt:lpstr>16.9 fread函数和fwrite函数</vt:lpstr>
      <vt:lpstr>16.10 文件定位函数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第16章文件</dc:title>
  <dc:creator>dim</dc:creator>
  <cp:lastModifiedBy>dim</cp:lastModifiedBy>
  <cp:revision>45</cp:revision>
  <dcterms:created xsi:type="dcterms:W3CDTF">2016-02-18T15:56:51Z</dcterms:created>
  <dcterms:modified xsi:type="dcterms:W3CDTF">2016-02-18T18:41:54Z</dcterms:modified>
</cp:coreProperties>
</file>