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6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5A3D-31F0-4CD8-AF26-7D49ED821706}" type="datetimeFigureOut">
              <a:rPr lang="en-IN" smtClean="0"/>
              <a:t>09-08-2019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CD6E3-96E1-47DC-A6FE-BCC91C1CB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8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3086-B8F8-4E22-A5F0-00E2224B47D6}" type="datetime1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0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F27D-0746-470A-8898-EEA55FF25217}" type="datetime1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5516-6397-4105-AE30-0528DE2ADA06}" type="datetime1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4FFA-1B4B-428C-B61E-EE8E882C1B2C}" type="datetime1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30EE-D67F-4D19-B5AF-EF32AECCCE19}" type="datetime1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6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413-4345-4742-BAA5-E43B268A53FC}" type="datetime1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6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31B4-A460-4864-A033-72A5446DD960}" type="datetime1">
              <a:rPr lang="en-IN" smtClean="0"/>
              <a:t>09-08-2019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813-CDE3-45CA-9462-4AF40FCB24C8}" type="datetime1">
              <a:rPr lang="en-IN" smtClean="0"/>
              <a:t>09-08-2019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8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2D96-CD4E-4FE6-AA35-CFE314B662A7}" type="datetime1">
              <a:rPr lang="en-IN" smtClean="0"/>
              <a:t>09-08-2019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52DD-F969-435F-9718-A8C3AED17E1E}" type="datetime1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5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CC8-41F3-4FBB-9628-5E1067672EDC}" type="datetime1">
              <a:rPr lang="en-IN" smtClean="0"/>
              <a:t>09-08-2019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7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9A991-460E-4CAF-8341-E874F86C350F}" type="datetime1">
              <a:rPr lang="en-IN" smtClean="0"/>
              <a:t>09-08-2019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918F-FDC8-4735-816C-7FC783035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4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067" y="2"/>
            <a:ext cx="9702799" cy="1595406"/>
          </a:xfrm>
        </p:spPr>
        <p:txBody>
          <a:bodyPr>
            <a:noAutofit/>
          </a:bodyPr>
          <a:lstStyle/>
          <a:p>
            <a:r>
              <a:rPr lang="en-IN" sz="4600" b="1" dirty="0" smtClean="0">
                <a:solidFill>
                  <a:srgbClr val="0000FF"/>
                </a:solidFill>
              </a:rPr>
              <a:t>Department of Mechanical Engineering</a:t>
            </a:r>
            <a:r>
              <a:rPr lang="en-IN" sz="4600" dirty="0" smtClean="0">
                <a:solidFill>
                  <a:srgbClr val="0000FF"/>
                </a:solidFill>
              </a:rPr>
              <a:t/>
            </a:r>
            <a:br>
              <a:rPr lang="en-IN" sz="4600" dirty="0" smtClean="0">
                <a:solidFill>
                  <a:srgbClr val="0000FF"/>
                </a:solidFill>
              </a:rPr>
            </a:br>
            <a:r>
              <a:rPr lang="en-IN" sz="4600" b="1" dirty="0" smtClean="0">
                <a:solidFill>
                  <a:srgbClr val="C00000"/>
                </a:solidFill>
              </a:rPr>
              <a:t>Indian Institute of Technology </a:t>
            </a:r>
            <a:r>
              <a:rPr lang="en-IN" sz="4600" b="1" dirty="0" err="1" smtClean="0">
                <a:solidFill>
                  <a:srgbClr val="C00000"/>
                </a:solidFill>
              </a:rPr>
              <a:t>Tirupati</a:t>
            </a:r>
            <a:endParaRPr lang="en-IN" sz="46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3" y="1710717"/>
            <a:ext cx="11750411" cy="819668"/>
          </a:xfrm>
        </p:spPr>
        <p:txBody>
          <a:bodyPr>
            <a:noAutofit/>
          </a:bodyPr>
          <a:lstStyle/>
          <a:p>
            <a:r>
              <a:rPr lang="en-IN" sz="5600" dirty="0" smtClean="0"/>
              <a:t>B. Tech Final Year Project Presentation</a:t>
            </a:r>
            <a:endParaRPr lang="en-IN" sz="56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221456" y="254000"/>
            <a:ext cx="2047612" cy="134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7722" y="2695459"/>
            <a:ext cx="115641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500" dirty="0" smtClean="0">
                <a:solidFill>
                  <a:srgbClr val="00B050"/>
                </a:solidFill>
              </a:rPr>
              <a:t>TITLE OF YOUR WORK IN UPPER CASE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722" y="4143258"/>
            <a:ext cx="5924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 smtClean="0"/>
              <a:t> Student 1 (Roll </a:t>
            </a:r>
            <a:r>
              <a:rPr lang="en-IN" sz="3600" dirty="0" err="1" smtClean="0"/>
              <a:t>Num</a:t>
            </a:r>
            <a:r>
              <a:rPr lang="en-IN" sz="3600" dirty="0" smtClean="0"/>
              <a:t>)</a:t>
            </a:r>
          </a:p>
          <a:p>
            <a:pPr marL="342900" indent="-342900">
              <a:buAutoNum type="arabicPeriod"/>
            </a:pPr>
            <a:r>
              <a:rPr lang="en-IN" sz="3600" dirty="0" smtClean="0"/>
              <a:t> Student 2 (Roll </a:t>
            </a:r>
            <a:r>
              <a:rPr lang="en-IN" sz="3600" dirty="0" err="1" smtClean="0"/>
              <a:t>Num</a:t>
            </a:r>
            <a:r>
              <a:rPr lang="en-IN" sz="3600" dirty="0" smtClean="0"/>
              <a:t>)</a:t>
            </a:r>
          </a:p>
          <a:p>
            <a:pPr marL="342900" indent="-342900">
              <a:buAutoNum type="arabicPeriod"/>
            </a:pPr>
            <a:r>
              <a:rPr lang="en-IN" sz="3600" dirty="0" smtClean="0"/>
              <a:t> Student 3 (Roll </a:t>
            </a:r>
            <a:r>
              <a:rPr lang="en-IN" sz="3600" dirty="0" err="1" smtClean="0"/>
              <a:t>Num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420255" y="4143258"/>
            <a:ext cx="5551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b="1" dirty="0" smtClean="0"/>
              <a:t>Supervised by</a:t>
            </a:r>
          </a:p>
          <a:p>
            <a:pPr marL="342900" indent="-342900">
              <a:buAutoNum type="arabicPeriod"/>
            </a:pPr>
            <a:r>
              <a:rPr lang="en-IN" sz="2700" dirty="0" err="1" smtClean="0"/>
              <a:t>Dr.</a:t>
            </a:r>
            <a:r>
              <a:rPr lang="en-IN" sz="2700" dirty="0" smtClean="0"/>
              <a:t> Advisor 1, Assistant Prof of ME</a:t>
            </a:r>
          </a:p>
          <a:p>
            <a:pPr marL="342900" indent="-342900">
              <a:buAutoNum type="arabicPeriod"/>
            </a:pPr>
            <a:r>
              <a:rPr lang="en-IN" sz="2700" dirty="0" err="1" smtClean="0"/>
              <a:t>Dr.</a:t>
            </a:r>
            <a:r>
              <a:rPr lang="en-IN" sz="2700" dirty="0" smtClean="0"/>
              <a:t> Advisor 2, Associate Prof of EE</a:t>
            </a:r>
          </a:p>
          <a:p>
            <a:pPr marL="342900" indent="-342900">
              <a:buAutoNum type="arabicPeriod"/>
            </a:pPr>
            <a:r>
              <a:rPr lang="en-IN" sz="2700" dirty="0" err="1" smtClean="0"/>
              <a:t>Dr.</a:t>
            </a:r>
            <a:r>
              <a:rPr lang="en-IN" sz="2700" dirty="0" smtClean="0"/>
              <a:t> Advisor 3, Professor of CE</a:t>
            </a:r>
            <a:endParaRPr lang="en-IN" sz="2700" dirty="0"/>
          </a:p>
        </p:txBody>
      </p:sp>
      <p:sp>
        <p:nvSpPr>
          <p:cNvPr id="10" name="TextBox 9"/>
          <p:cNvSpPr txBox="1"/>
          <p:nvPr/>
        </p:nvSpPr>
        <p:spPr>
          <a:xfrm>
            <a:off x="221454" y="6150001"/>
            <a:ext cx="11750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/>
              <a:t>Date: 22-JAN-20XX (Put the Correct Date)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12303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Results and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25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Results and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67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Challenges Encountered and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2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170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Suggestions for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21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35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Acknowledgements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45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Extra Slide 1 (to Answer Questions)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17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86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Extra Slide 2 (to Answer Questions)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34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Extra Slide 3 (to Answer Questions)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19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84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2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79694"/>
            <a:ext cx="1285121" cy="830999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23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79694"/>
            <a:ext cx="1285121" cy="830999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95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Motivation and Importance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4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2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06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Mathematical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02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Materials Used and/or Fabrication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32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10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8" y="79696"/>
            <a:ext cx="8018394" cy="83099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Procedure and/or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41064"/>
            <a:ext cx="11842249" cy="5780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918F-FDC8-4735-816C-7FC783035B54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204661" y="79695"/>
            <a:ext cx="1216697" cy="83099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Dept.   of Mechanical Engineering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3873" r="10136" b="10649"/>
          <a:stretch>
            <a:fillRect/>
          </a:stretch>
        </p:blipFill>
        <p:spPr bwMode="auto">
          <a:xfrm>
            <a:off x="9421359" y="85540"/>
            <a:ext cx="1285121" cy="82515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06480" y="79696"/>
            <a:ext cx="1322612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B. Tech Final Year </a:t>
            </a:r>
            <a:r>
              <a:rPr lang="en-IN" sz="1600" b="1" dirty="0" smtClean="0"/>
              <a:t> Project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741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369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Department of Mechanical Engineering Indian Institute of Technology Tirupati</vt:lpstr>
      <vt:lpstr>Introduction</vt:lpstr>
      <vt:lpstr>Objectives</vt:lpstr>
      <vt:lpstr>Motivation and Importance</vt:lpstr>
      <vt:lpstr>Literature Review</vt:lpstr>
      <vt:lpstr>Mathematical Formulation</vt:lpstr>
      <vt:lpstr>Materials Used and/or Fabrication</vt:lpstr>
      <vt:lpstr>Experimental Setup</vt:lpstr>
      <vt:lpstr>Procedure and/or Methodology</vt:lpstr>
      <vt:lpstr>Results and Discussion</vt:lpstr>
      <vt:lpstr>Results and Discussion</vt:lpstr>
      <vt:lpstr>Challenges Encountered and Solutions</vt:lpstr>
      <vt:lpstr>Conclusions</vt:lpstr>
      <vt:lpstr>Suggestions for Future Work</vt:lpstr>
      <vt:lpstr>References</vt:lpstr>
      <vt:lpstr>Acknowledgements</vt:lpstr>
      <vt:lpstr>Extra Slide 1 (to Answer Questions)</vt:lpstr>
      <vt:lpstr>Extra Slide 2 (to Answer Questions)</vt:lpstr>
      <vt:lpstr>Extra Slide 3 (to Answer Questions)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Mechanical Engineering Indian Institute of Technology Tirupati</dc:title>
  <dc:creator>Mech Lab</dc:creator>
  <cp:lastModifiedBy>Mech Lab</cp:lastModifiedBy>
  <cp:revision>11</cp:revision>
  <dcterms:created xsi:type="dcterms:W3CDTF">2019-05-11T08:13:53Z</dcterms:created>
  <dcterms:modified xsi:type="dcterms:W3CDTF">2019-08-09T14:25:39Z</dcterms:modified>
</cp:coreProperties>
</file>