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92448-4D06-4710-A416-65744B051019}" v="11" dt="2023-04-24T02:53:37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er, Corey J" userId="162dbd8d-fe8d-4a76-a4d9-6725c06a9219" providerId="ADAL" clId="{94FDDB78-04D9-2C46-979D-17A7E8D71A55}"/>
    <pc:docChg chg="custSel modSld">
      <pc:chgData name="Meyer, Corey J" userId="162dbd8d-fe8d-4a76-a4d9-6725c06a9219" providerId="ADAL" clId="{94FDDB78-04D9-2C46-979D-17A7E8D71A55}" dt="2023-04-24T03:13:04.810" v="59" actId="27636"/>
      <pc:docMkLst>
        <pc:docMk/>
      </pc:docMkLst>
      <pc:sldChg chg="modSp mod">
        <pc:chgData name="Meyer, Corey J" userId="162dbd8d-fe8d-4a76-a4d9-6725c06a9219" providerId="ADAL" clId="{94FDDB78-04D9-2C46-979D-17A7E8D71A55}" dt="2023-04-24T03:12:37.767" v="8" actId="20577"/>
        <pc:sldMkLst>
          <pc:docMk/>
          <pc:sldMk cId="3003065144" sldId="256"/>
        </pc:sldMkLst>
        <pc:spChg chg="mod">
          <ac:chgData name="Meyer, Corey J" userId="162dbd8d-fe8d-4a76-a4d9-6725c06a9219" providerId="ADAL" clId="{94FDDB78-04D9-2C46-979D-17A7E8D71A55}" dt="2023-04-24T03:12:37.767" v="8" actId="20577"/>
          <ac:spMkLst>
            <pc:docMk/>
            <pc:sldMk cId="3003065144" sldId="256"/>
            <ac:spMk id="2" creationId="{32876ABD-04F9-F610-66B5-701A40562616}"/>
          </ac:spMkLst>
        </pc:spChg>
      </pc:sldChg>
      <pc:sldChg chg="modSp mod">
        <pc:chgData name="Meyer, Corey J" userId="162dbd8d-fe8d-4a76-a4d9-6725c06a9219" providerId="ADAL" clId="{94FDDB78-04D9-2C46-979D-17A7E8D71A55}" dt="2023-04-24T03:13:04.810" v="59" actId="27636"/>
        <pc:sldMkLst>
          <pc:docMk/>
          <pc:sldMk cId="2407943736" sldId="257"/>
        </pc:sldMkLst>
        <pc:spChg chg="mod">
          <ac:chgData name="Meyer, Corey J" userId="162dbd8d-fe8d-4a76-a4d9-6725c06a9219" providerId="ADAL" clId="{94FDDB78-04D9-2C46-979D-17A7E8D71A55}" dt="2023-04-24T03:13:02.887" v="57" actId="20577"/>
          <ac:spMkLst>
            <pc:docMk/>
            <pc:sldMk cId="2407943736" sldId="257"/>
            <ac:spMk id="2" creationId="{5B9831C0-EE8D-0A6F-260B-1B9CC7859AF8}"/>
          </ac:spMkLst>
        </pc:spChg>
        <pc:spChg chg="mod">
          <ac:chgData name="Meyer, Corey J" userId="162dbd8d-fe8d-4a76-a4d9-6725c06a9219" providerId="ADAL" clId="{94FDDB78-04D9-2C46-979D-17A7E8D71A55}" dt="2023-04-24T03:13:04.810" v="59" actId="27636"/>
          <ac:spMkLst>
            <pc:docMk/>
            <pc:sldMk cId="2407943736" sldId="257"/>
            <ac:spMk id="3" creationId="{A704C51C-272A-27F0-863D-18FCD466C092}"/>
          </ac:spMkLst>
        </pc:spChg>
      </pc:sldChg>
    </pc:docChg>
  </pc:docChgLst>
  <pc:docChgLst>
    <pc:chgData name="Anthony Popa" userId="1a8bee43900c66d0" providerId="LiveId" clId="{F8592448-4D06-4710-A416-65744B051019}"/>
    <pc:docChg chg="undo custSel addSld modSld addMainMaster delMainMaster">
      <pc:chgData name="Anthony Popa" userId="1a8bee43900c66d0" providerId="LiveId" clId="{F8592448-4D06-4710-A416-65744B051019}" dt="2023-04-24T03:05:35.270" v="2029" actId="20577"/>
      <pc:docMkLst>
        <pc:docMk/>
      </pc:docMkLst>
      <pc:sldChg chg="addSp modSp mod setBg modClrScheme chgLayout">
        <pc:chgData name="Anthony Popa" userId="1a8bee43900c66d0" providerId="LiveId" clId="{F8592448-4D06-4710-A416-65744B051019}" dt="2023-04-24T02:11:38.786" v="92" actId="20577"/>
        <pc:sldMkLst>
          <pc:docMk/>
          <pc:sldMk cId="3003065144" sldId="256"/>
        </pc:sldMkLst>
        <pc:spChg chg="mod">
          <ac:chgData name="Anthony Popa" userId="1a8bee43900c66d0" providerId="LiveId" clId="{F8592448-4D06-4710-A416-65744B051019}" dt="2023-04-24T02:09:20.889" v="36" actId="27636"/>
          <ac:spMkLst>
            <pc:docMk/>
            <pc:sldMk cId="3003065144" sldId="256"/>
            <ac:spMk id="2" creationId="{32876ABD-04F9-F610-66B5-701A40562616}"/>
          </ac:spMkLst>
        </pc:spChg>
        <pc:spChg chg="mod">
          <ac:chgData name="Anthony Popa" userId="1a8bee43900c66d0" providerId="LiveId" clId="{F8592448-4D06-4710-A416-65744B051019}" dt="2023-04-24T02:11:38.786" v="92" actId="20577"/>
          <ac:spMkLst>
            <pc:docMk/>
            <pc:sldMk cId="3003065144" sldId="256"/>
            <ac:spMk id="3" creationId="{0DA7F805-9915-3518-AF25-44CCDEF36DE3}"/>
          </ac:spMkLst>
        </pc:spChg>
        <pc:spChg chg="add">
          <ac:chgData name="Anthony Popa" userId="1a8bee43900c66d0" providerId="LiveId" clId="{F8592448-4D06-4710-A416-65744B051019}" dt="2023-04-24T02:09:01.216" v="6" actId="26606"/>
          <ac:spMkLst>
            <pc:docMk/>
            <pc:sldMk cId="3003065144" sldId="256"/>
            <ac:spMk id="9" creationId="{9B37791B-B040-4694-BFDC-8DD132D86E8E}"/>
          </ac:spMkLst>
        </pc:spChg>
        <pc:grpChg chg="add">
          <ac:chgData name="Anthony Popa" userId="1a8bee43900c66d0" providerId="LiveId" clId="{F8592448-4D06-4710-A416-65744B051019}" dt="2023-04-24T02:09:01.216" v="6" actId="26606"/>
          <ac:grpSpMkLst>
            <pc:docMk/>
            <pc:sldMk cId="3003065144" sldId="256"/>
            <ac:grpSpMk id="11" creationId="{4252769E-B9F0-4068-A645-5BBEF16E9C28}"/>
          </ac:grpSpMkLst>
        </pc:grpChg>
        <pc:picChg chg="add">
          <ac:chgData name="Anthony Popa" userId="1a8bee43900c66d0" providerId="LiveId" clId="{F8592448-4D06-4710-A416-65744B051019}" dt="2023-04-24T02:09:01.216" v="6" actId="26606"/>
          <ac:picMkLst>
            <pc:docMk/>
            <pc:sldMk cId="3003065144" sldId="256"/>
            <ac:picMk id="4" creationId="{97DFCD28-D1B1-C258-67BD-4137CDC7E3C7}"/>
          </ac:picMkLst>
        </pc:picChg>
      </pc:sldChg>
      <pc:sldChg chg="addSp delSp modSp new mod">
        <pc:chgData name="Anthony Popa" userId="1a8bee43900c66d0" providerId="LiveId" clId="{F8592448-4D06-4710-A416-65744B051019}" dt="2023-04-24T03:05:35.270" v="2029" actId="20577"/>
        <pc:sldMkLst>
          <pc:docMk/>
          <pc:sldMk cId="2407943736" sldId="257"/>
        </pc:sldMkLst>
        <pc:spChg chg="mod">
          <ac:chgData name="Anthony Popa" userId="1a8bee43900c66d0" providerId="LiveId" clId="{F8592448-4D06-4710-A416-65744B051019}" dt="2023-04-24T02:18:21.351" v="157" actId="20577"/>
          <ac:spMkLst>
            <pc:docMk/>
            <pc:sldMk cId="2407943736" sldId="257"/>
            <ac:spMk id="2" creationId="{5B9831C0-EE8D-0A6F-260B-1B9CC7859AF8}"/>
          </ac:spMkLst>
        </pc:spChg>
        <pc:spChg chg="add del mod">
          <ac:chgData name="Anthony Popa" userId="1a8bee43900c66d0" providerId="LiveId" clId="{F8592448-4D06-4710-A416-65744B051019}" dt="2023-04-24T03:05:35.270" v="2029" actId="20577"/>
          <ac:spMkLst>
            <pc:docMk/>
            <pc:sldMk cId="2407943736" sldId="257"/>
            <ac:spMk id="3" creationId="{A704C51C-272A-27F0-863D-18FCD466C092}"/>
          </ac:spMkLst>
        </pc:spChg>
        <pc:picChg chg="add del mod">
          <ac:chgData name="Anthony Popa" userId="1a8bee43900c66d0" providerId="LiveId" clId="{F8592448-4D06-4710-A416-65744B051019}" dt="2023-04-24T02:13:55.954" v="105" actId="931"/>
          <ac:picMkLst>
            <pc:docMk/>
            <pc:sldMk cId="2407943736" sldId="257"/>
            <ac:picMk id="5" creationId="{BE3E1010-C899-015F-C828-902B4E9F9FB4}"/>
          </ac:picMkLst>
        </pc:picChg>
        <pc:picChg chg="add mod">
          <ac:chgData name="Anthony Popa" userId="1a8bee43900c66d0" providerId="LiveId" clId="{F8592448-4D06-4710-A416-65744B051019}" dt="2023-04-24T02:15:18.913" v="125" actId="1076"/>
          <ac:picMkLst>
            <pc:docMk/>
            <pc:sldMk cId="2407943736" sldId="257"/>
            <ac:picMk id="7" creationId="{D6539049-442C-FE6B-CC6C-C0D816FA7DC0}"/>
          </ac:picMkLst>
        </pc:picChg>
      </pc:sldChg>
      <pc:sldChg chg="addSp delSp modSp new mod">
        <pc:chgData name="Anthony Popa" userId="1a8bee43900c66d0" providerId="LiveId" clId="{F8592448-4D06-4710-A416-65744B051019}" dt="2023-04-24T03:03:51.273" v="1887" actId="20577"/>
        <pc:sldMkLst>
          <pc:docMk/>
          <pc:sldMk cId="4030587205" sldId="258"/>
        </pc:sldMkLst>
        <pc:spChg chg="mod">
          <ac:chgData name="Anthony Popa" userId="1a8bee43900c66d0" providerId="LiveId" clId="{F8592448-4D06-4710-A416-65744B051019}" dt="2023-04-24T02:41:54.573" v="635" actId="20577"/>
          <ac:spMkLst>
            <pc:docMk/>
            <pc:sldMk cId="4030587205" sldId="258"/>
            <ac:spMk id="2" creationId="{F9379F0F-3489-7C5F-4BD6-18D16E35DC41}"/>
          </ac:spMkLst>
        </pc:spChg>
        <pc:spChg chg="add del mod">
          <ac:chgData name="Anthony Popa" userId="1a8bee43900c66d0" providerId="LiveId" clId="{F8592448-4D06-4710-A416-65744B051019}" dt="2023-04-24T03:03:51.273" v="1887" actId="20577"/>
          <ac:spMkLst>
            <pc:docMk/>
            <pc:sldMk cId="4030587205" sldId="258"/>
            <ac:spMk id="3" creationId="{43AE2E15-CAE4-EC83-9A41-C67954CCAE5F}"/>
          </ac:spMkLst>
        </pc:spChg>
        <pc:picChg chg="add del mod">
          <ac:chgData name="Anthony Popa" userId="1a8bee43900c66d0" providerId="LiveId" clId="{F8592448-4D06-4710-A416-65744B051019}" dt="2023-04-24T02:42:34.999" v="641" actId="931"/>
          <ac:picMkLst>
            <pc:docMk/>
            <pc:sldMk cId="4030587205" sldId="258"/>
            <ac:picMk id="5" creationId="{1996F6CC-C642-302F-90E1-3C250B87A117}"/>
          </ac:picMkLst>
        </pc:picChg>
        <pc:picChg chg="add del mod">
          <ac:chgData name="Anthony Popa" userId="1a8bee43900c66d0" providerId="LiveId" clId="{F8592448-4D06-4710-A416-65744B051019}" dt="2023-04-24T02:45:36.505" v="901" actId="478"/>
          <ac:picMkLst>
            <pc:docMk/>
            <pc:sldMk cId="4030587205" sldId="258"/>
            <ac:picMk id="7" creationId="{1D553A22-78B7-60B7-4B19-C6834F5E59ED}"/>
          </ac:picMkLst>
        </pc:picChg>
        <pc:picChg chg="add mod">
          <ac:chgData name="Anthony Popa" userId="1a8bee43900c66d0" providerId="LiveId" clId="{F8592448-4D06-4710-A416-65744B051019}" dt="2023-04-24T02:45:52.303" v="904" actId="1076"/>
          <ac:picMkLst>
            <pc:docMk/>
            <pc:sldMk cId="4030587205" sldId="258"/>
            <ac:picMk id="1026" creationId="{3D5EA89A-0F6C-1C3A-08EA-18C2F9D49ADB}"/>
          </ac:picMkLst>
        </pc:picChg>
      </pc:sldChg>
      <pc:sldChg chg="addSp delSp modSp new mod">
        <pc:chgData name="Anthony Popa" userId="1a8bee43900c66d0" providerId="LiveId" clId="{F8592448-4D06-4710-A416-65744B051019}" dt="2023-04-24T02:56:40.333" v="1329" actId="20577"/>
        <pc:sldMkLst>
          <pc:docMk/>
          <pc:sldMk cId="1901692568" sldId="259"/>
        </pc:sldMkLst>
        <pc:spChg chg="mod">
          <ac:chgData name="Anthony Popa" userId="1a8bee43900c66d0" providerId="LiveId" clId="{F8592448-4D06-4710-A416-65744B051019}" dt="2023-04-24T02:56:40.333" v="1329" actId="20577"/>
          <ac:spMkLst>
            <pc:docMk/>
            <pc:sldMk cId="1901692568" sldId="259"/>
            <ac:spMk id="2" creationId="{A94CEF01-2840-70F2-0C67-5A8617906A30}"/>
          </ac:spMkLst>
        </pc:spChg>
        <pc:spChg chg="del">
          <ac:chgData name="Anthony Popa" userId="1a8bee43900c66d0" providerId="LiveId" clId="{F8592448-4D06-4710-A416-65744B051019}" dt="2023-04-24T02:50:53.394" v="976" actId="931"/>
          <ac:spMkLst>
            <pc:docMk/>
            <pc:sldMk cId="1901692568" sldId="259"/>
            <ac:spMk id="3" creationId="{1F4D224D-53AB-A4DE-E824-FCB1D962243B}"/>
          </ac:spMkLst>
        </pc:spChg>
        <pc:picChg chg="add mod">
          <ac:chgData name="Anthony Popa" userId="1a8bee43900c66d0" providerId="LiveId" clId="{F8592448-4D06-4710-A416-65744B051019}" dt="2023-04-24T02:51:27.217" v="988" actId="1076"/>
          <ac:picMkLst>
            <pc:docMk/>
            <pc:sldMk cId="1901692568" sldId="259"/>
            <ac:picMk id="5" creationId="{D21969D8-2694-832B-73D4-E2EF8B68B185}"/>
          </ac:picMkLst>
        </pc:picChg>
      </pc:sldChg>
      <pc:sldChg chg="addSp delSp modSp new mod modAnim">
        <pc:chgData name="Anthony Popa" userId="1a8bee43900c66d0" providerId="LiveId" clId="{F8592448-4D06-4710-A416-65744B051019}" dt="2023-04-24T02:54:29.404" v="1009" actId="1076"/>
        <pc:sldMkLst>
          <pc:docMk/>
          <pc:sldMk cId="1909734862" sldId="260"/>
        </pc:sldMkLst>
        <pc:spChg chg="mod">
          <ac:chgData name="Anthony Popa" userId="1a8bee43900c66d0" providerId="LiveId" clId="{F8592448-4D06-4710-A416-65744B051019}" dt="2023-04-24T02:54:14.882" v="1007" actId="20577"/>
          <ac:spMkLst>
            <pc:docMk/>
            <pc:sldMk cId="1909734862" sldId="260"/>
            <ac:spMk id="2" creationId="{7721897F-D395-9128-B7DB-5E4CEBAD7880}"/>
          </ac:spMkLst>
        </pc:spChg>
        <pc:spChg chg="del">
          <ac:chgData name="Anthony Popa" userId="1a8bee43900c66d0" providerId="LiveId" clId="{F8592448-4D06-4710-A416-65744B051019}" dt="2023-04-24T02:53:37.940" v="995"/>
          <ac:spMkLst>
            <pc:docMk/>
            <pc:sldMk cId="1909734862" sldId="260"/>
            <ac:spMk id="3" creationId="{A437A331-416C-3AFB-FB32-E0B807956271}"/>
          </ac:spMkLst>
        </pc:spChg>
        <pc:picChg chg="add mod">
          <ac:chgData name="Anthony Popa" userId="1a8bee43900c66d0" providerId="LiveId" clId="{F8592448-4D06-4710-A416-65744B051019}" dt="2023-04-24T02:54:29.404" v="1009" actId="1076"/>
          <ac:picMkLst>
            <pc:docMk/>
            <pc:sldMk cId="1909734862" sldId="260"/>
            <ac:picMk id="4" creationId="{16AA199D-A3CF-D11E-C48F-843754D2EAFC}"/>
          </ac:picMkLst>
        </pc:picChg>
      </pc:sldChg>
      <pc:sldChg chg="modSp new mod">
        <pc:chgData name="Anthony Popa" userId="1a8bee43900c66d0" providerId="LiveId" clId="{F8592448-4D06-4710-A416-65744B051019}" dt="2023-04-24T03:00:01.539" v="1785" actId="27636"/>
        <pc:sldMkLst>
          <pc:docMk/>
          <pc:sldMk cId="305633820" sldId="261"/>
        </pc:sldMkLst>
        <pc:spChg chg="mod">
          <ac:chgData name="Anthony Popa" userId="1a8bee43900c66d0" providerId="LiveId" clId="{F8592448-4D06-4710-A416-65744B051019}" dt="2023-04-24T02:57:17.328" v="1412" actId="20577"/>
          <ac:spMkLst>
            <pc:docMk/>
            <pc:sldMk cId="305633820" sldId="261"/>
            <ac:spMk id="2" creationId="{5AF76934-B9DB-D86D-745F-175369D02FED}"/>
          </ac:spMkLst>
        </pc:spChg>
        <pc:spChg chg="mod">
          <ac:chgData name="Anthony Popa" userId="1a8bee43900c66d0" providerId="LiveId" clId="{F8592448-4D06-4710-A416-65744B051019}" dt="2023-04-24T03:00:01.539" v="1785" actId="27636"/>
          <ac:spMkLst>
            <pc:docMk/>
            <pc:sldMk cId="305633820" sldId="261"/>
            <ac:spMk id="3" creationId="{8155DD78-A2E4-22FD-2EAC-7D470DEA0A7E}"/>
          </ac:spMkLst>
        </pc:spChg>
      </pc:sldChg>
      <pc:sldMasterChg chg="del delSldLayout">
        <pc:chgData name="Anthony Popa" userId="1a8bee43900c66d0" providerId="LiveId" clId="{F8592448-4D06-4710-A416-65744B051019}" dt="2023-04-24T02:09:01.216" v="6" actId="26606"/>
        <pc:sldMasterMkLst>
          <pc:docMk/>
          <pc:sldMasterMk cId="823037821" sldId="2147483648"/>
        </pc:sldMasterMkLst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096076707" sldId="2147483649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288453411" sldId="2147483650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874870012" sldId="2147483651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610867631" sldId="2147483652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394664955" sldId="2147483653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968778324" sldId="2147483654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954048370" sldId="2147483655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079109130" sldId="2147483656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753125668" sldId="2147483657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560408686" sldId="2147483658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527317993" sldId="2147483659"/>
          </pc:sldLayoutMkLst>
        </pc:sldLayoutChg>
      </pc:sldMasterChg>
      <pc:sldMasterChg chg="add addSldLayout">
        <pc:chgData name="Anthony Popa" userId="1a8bee43900c66d0" providerId="LiveId" clId="{F8592448-4D06-4710-A416-65744B051019}" dt="2023-04-24T02:09:01.216" v="6" actId="26606"/>
        <pc:sldMasterMkLst>
          <pc:docMk/>
          <pc:sldMasterMk cId="1062600047" sldId="2147483725"/>
        </pc:sldMasterMkLst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792117091" sldId="2147483714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2066609819" sldId="2147483715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2142186409" sldId="2147483716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6164299" sldId="2147483717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414627981" sldId="2147483718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992240206" sldId="2147483719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090213620" sldId="2147483720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406827609" sldId="2147483721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4052309164" sldId="2147483722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366148513" sldId="2147483723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183502357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0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7DFCD28-D1B1-C258-67BD-4137CDC7E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416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76ABD-04F9-F610-66B5-701A4056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RC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7F805-9915-3518-AF25-44CCDEF36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Anthony Popa, Corey Meyer, Sean Nima, Garrett </a:t>
            </a:r>
            <a:r>
              <a:rPr lang="en-US" dirty="0" err="1"/>
              <a:t>Gularson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31C0-EE8D-0A6F-260B-1B9CC78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128"/>
            <a:ext cx="9144000" cy="1263649"/>
          </a:xfrm>
        </p:spPr>
        <p:txBody>
          <a:bodyPr/>
          <a:lstStyle/>
          <a:p>
            <a:r>
              <a:rPr lang="en-US" dirty="0"/>
              <a:t>Design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C51C-272A-27F0-863D-18FCD466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758041"/>
            <a:ext cx="4778828" cy="330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sz="2000" dirty="0"/>
              <a:t>Touchscreen-controlled driving via Bluetooth</a:t>
            </a:r>
          </a:p>
          <a:p>
            <a:r>
              <a:rPr lang="en-US" sz="2000" dirty="0"/>
              <a:t>Time of Flight distance sensor for safety</a:t>
            </a:r>
          </a:p>
          <a:p>
            <a:pPr lvl="1"/>
            <a:r>
              <a:rPr lang="en-US" sz="1600" dirty="0"/>
              <a:t>Car will automatically stop when headed towards an obstacle</a:t>
            </a:r>
          </a:p>
          <a:p>
            <a:r>
              <a:rPr lang="en-US" sz="2000" dirty="0"/>
              <a:t>LED with adjustable brightness and collision-warning lights</a:t>
            </a:r>
          </a:p>
          <a:p>
            <a:endParaRPr lang="en-US" sz="2000" dirty="0"/>
          </a:p>
        </p:txBody>
      </p:sp>
      <p:pic>
        <p:nvPicPr>
          <p:cNvPr id="7" name="Picture 6" descr="A picture containing text, diagram, black and white&#10;&#10;Description automatically generated">
            <a:extLst>
              <a:ext uri="{FF2B5EF4-FFF2-40B4-BE49-F238E27FC236}">
                <a16:creationId xmlns:a16="http://schemas.microsoft.com/office/drawing/2014/main" id="{D6539049-442C-FE6B-CC6C-C0D816FA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14" y="1360442"/>
            <a:ext cx="6183630" cy="49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9F0F-3489-7C5F-4BD6-18D16E35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517071"/>
            <a:ext cx="9144000" cy="1263649"/>
          </a:xfrm>
        </p:spPr>
        <p:txBody>
          <a:bodyPr/>
          <a:lstStyle/>
          <a:p>
            <a:r>
              <a:rPr lang="en-US" dirty="0"/>
              <a:t>Steering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2E15-CAE4-EC83-9A41-C67954CC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40329"/>
            <a:ext cx="10597243" cy="876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Wheels spin in same direction to go forwards and backwards;</a:t>
            </a:r>
          </a:p>
          <a:p>
            <a:pPr marL="0" indent="0">
              <a:buNone/>
            </a:pPr>
            <a:r>
              <a:rPr lang="en-US" dirty="0"/>
              <a:t>left and right wheels spin in opposite directions to turn.</a:t>
            </a:r>
          </a:p>
        </p:txBody>
      </p:sp>
      <p:pic>
        <p:nvPicPr>
          <p:cNvPr id="1026" name="Picture 2" descr="Robot Platform | Knowledge | Wheel Control Theory">
            <a:extLst>
              <a:ext uri="{FF2B5EF4-FFF2-40B4-BE49-F238E27FC236}">
                <a16:creationId xmlns:a16="http://schemas.microsoft.com/office/drawing/2014/main" id="{3D5EA89A-0F6C-1C3A-08EA-18C2F9D4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634830"/>
            <a:ext cx="6058580" cy="39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8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EF01-2840-70F2-0C67-5A861790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91" y="468198"/>
            <a:ext cx="9144000" cy="1263649"/>
          </a:xfrm>
        </p:spPr>
        <p:txBody>
          <a:bodyPr/>
          <a:lstStyle/>
          <a:p>
            <a:r>
              <a:rPr lang="en-US" dirty="0"/>
              <a:t>Software Snippet</a:t>
            </a:r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21969D8-2694-832B-73D4-E2EF8B68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1" y="1167103"/>
            <a:ext cx="7548874" cy="5461512"/>
          </a:xfrm>
        </p:spPr>
      </p:pic>
    </p:spTree>
    <p:extLst>
      <p:ext uri="{BB962C8B-B14F-4D97-AF65-F5344CB8AC3E}">
        <p14:creationId xmlns:p14="http://schemas.microsoft.com/office/powerpoint/2010/main" val="19016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97F-D395-9128-B7DB-5E4CEBAD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32" y="482339"/>
            <a:ext cx="9144000" cy="1263649"/>
          </a:xfrm>
        </p:spPr>
        <p:txBody>
          <a:bodyPr/>
          <a:lstStyle/>
          <a:p>
            <a:r>
              <a:rPr lang="en-US" dirty="0"/>
              <a:t>Demo in HD</a:t>
            </a:r>
          </a:p>
        </p:txBody>
      </p:sp>
      <p:pic>
        <p:nvPicPr>
          <p:cNvPr id="4" name="IMG_2110">
            <a:hlinkClick r:id="" action="ppaction://media"/>
            <a:extLst>
              <a:ext uri="{FF2B5EF4-FFF2-40B4-BE49-F238E27FC236}">
                <a16:creationId xmlns:a16="http://schemas.microsoft.com/office/drawing/2014/main" id="{16AA199D-A3CF-D11E-C48F-843754D2EAF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93078" y="620962"/>
            <a:ext cx="3205843" cy="5616075"/>
          </a:xfrm>
        </p:spPr>
      </p:pic>
    </p:spTree>
    <p:extLst>
      <p:ext uri="{BB962C8B-B14F-4D97-AF65-F5344CB8AC3E}">
        <p14:creationId xmlns:p14="http://schemas.microsoft.com/office/powerpoint/2010/main" val="19097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6934-B9DB-D86D-745F-175369D0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42257"/>
            <a:ext cx="9144000" cy="1263649"/>
          </a:xfrm>
        </p:spPr>
        <p:txBody>
          <a:bodyPr/>
          <a:lstStyle/>
          <a:p>
            <a:r>
              <a:rPr lang="en-US" dirty="0"/>
              <a:t>Conclusion/Reflections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D78-A2E4-22FD-2EAC-7D470DEA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937656"/>
            <a:ext cx="10668000" cy="362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Overall, we are satisfied with the outcome of this project. We achieved what we set out to do, with one exception: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original idea included a servo-controlled “sprinkler” made out of empty </a:t>
            </a:r>
            <a:r>
              <a:rPr lang="en-US" sz="2400" dirty="0" err="1"/>
              <a:t>Twea</a:t>
            </a:r>
            <a:r>
              <a:rPr lang="en-US" sz="2400" dirty="0"/>
              <a:t> cans. This feature was abandoned because the servo drew too much power from our battery packs.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had more time, perhaps we would have found a work-around to this issue.</a:t>
            </a:r>
          </a:p>
        </p:txBody>
      </p:sp>
    </p:spTree>
    <p:extLst>
      <p:ext uri="{BB962C8B-B14F-4D97-AF65-F5344CB8AC3E}">
        <p14:creationId xmlns:p14="http://schemas.microsoft.com/office/powerpoint/2010/main" val="30563382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149</Words>
  <Application>Microsoft Macintosh PowerPoint</Application>
  <PresentationFormat>Widescreen</PresentationFormat>
  <Paragraphs>19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RC Car</vt:lpstr>
      <vt:lpstr>Design Implementation</vt:lpstr>
      <vt:lpstr>Steering</vt:lpstr>
      <vt:lpstr>Software Snippet</vt:lpstr>
      <vt:lpstr>Demo in HD</vt:lpstr>
      <vt:lpstr>Conclusion/Reflections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Popa</dc:creator>
  <cp:lastModifiedBy>Corey Meyer</cp:lastModifiedBy>
  <cp:revision>1</cp:revision>
  <dcterms:created xsi:type="dcterms:W3CDTF">2023-04-24T02:07:51Z</dcterms:created>
  <dcterms:modified xsi:type="dcterms:W3CDTF">2023-04-24T03:13:10Z</dcterms:modified>
</cp:coreProperties>
</file>