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026585d9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026585d9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026585d96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026585d96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026585d9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026585d9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26585d9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26585d9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026585d96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026585d96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026585d9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026585d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26585d96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026585d96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026585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026585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026585d96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026585d96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026585d96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026585d96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026585d96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026585d96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026585d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026585d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26585d9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026585d9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026585d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026585d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026585d9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026585d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026585d9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026585d9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26585d9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026585d9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026585d9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026585d9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026585d9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026585d9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026585d96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026585d96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026585d96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026585d96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026585d96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026585d96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026585d9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026585d9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05fbef4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05fbef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26585d96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26585d96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26585d9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26585d9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026585d96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026585d96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026585d96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026585d96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026585d96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026585d9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5fbef4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5fbef4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ordpress.org/latest.tar.gz"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127.0.0.1:8080" TargetMode="External"/><Relationship Id="rId4" Type="http://schemas.openxmlformats.org/officeDocument/2006/relationships/hyperlink" Target="http://127.0.0.1:808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Born2beRoot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Nima Nourinejad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udoers Group</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create log</a:t>
            </a:r>
            <a:endParaRPr/>
          </a:p>
          <a:p>
            <a:pPr indent="0" lvl="0" marL="0" rtl="0" algn="l">
              <a:spcBef>
                <a:spcPts val="1200"/>
              </a:spcBef>
              <a:spcAft>
                <a:spcPts val="0"/>
              </a:spcAft>
              <a:buNone/>
            </a:pPr>
            <a:r>
              <a:rPr lang="en"/>
              <a:t>	sudo mkdir /var/log/sudo</a:t>
            </a:r>
            <a:endParaRPr/>
          </a:p>
          <a:p>
            <a:pPr indent="457200" lvl="0" marL="0" rtl="0" algn="l">
              <a:spcBef>
                <a:spcPts val="1200"/>
              </a:spcBef>
              <a:spcAft>
                <a:spcPts val="0"/>
              </a:spcAft>
              <a:buNone/>
            </a:pPr>
            <a:r>
              <a:rPr lang="en"/>
              <a:t>sudo touch /var/log/sudo/sudo.log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Sudoers Group</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2- configure: sudo vim /etc/sudoers</a:t>
            </a:r>
            <a:endParaRPr/>
          </a:p>
          <a:p>
            <a:pPr indent="0" lvl="0" marL="0" rtl="0" algn="l">
              <a:spcBef>
                <a:spcPts val="1200"/>
              </a:spcBef>
              <a:spcAft>
                <a:spcPts val="0"/>
              </a:spcAft>
              <a:buNone/>
            </a:pPr>
            <a:r>
              <a:rPr lang="en"/>
              <a:t>Defaults	env_reset</a:t>
            </a:r>
            <a:endParaRPr/>
          </a:p>
          <a:p>
            <a:pPr indent="0" lvl="0" marL="0" rtl="0" algn="l">
              <a:spcBef>
                <a:spcPts val="1200"/>
              </a:spcBef>
              <a:spcAft>
                <a:spcPts val="0"/>
              </a:spcAft>
              <a:buNone/>
            </a:pPr>
            <a:r>
              <a:rPr lang="en"/>
              <a:t>Defaults	mail_badpass</a:t>
            </a:r>
            <a:endParaRPr/>
          </a:p>
          <a:p>
            <a:pPr indent="0" lvl="0" marL="0" rtl="0" algn="l">
              <a:spcBef>
                <a:spcPts val="1200"/>
              </a:spcBef>
              <a:spcAft>
                <a:spcPts val="0"/>
              </a:spcAft>
              <a:buNone/>
            </a:pPr>
            <a:r>
              <a:rPr lang="en"/>
              <a:t>Defaults	secure_path="/usr/local/sbin:/usr/local/bin:/usr/bin:/sbin:/bin:/snap/bin"</a:t>
            </a:r>
            <a:endParaRPr/>
          </a:p>
          <a:p>
            <a:pPr indent="0" lvl="0" marL="0" rtl="0" algn="l">
              <a:spcBef>
                <a:spcPts val="1200"/>
              </a:spcBef>
              <a:spcAft>
                <a:spcPts val="0"/>
              </a:spcAft>
              <a:buNone/>
            </a:pPr>
            <a:r>
              <a:rPr lang="en"/>
              <a:t>Defaults	badpass_message="Password is wrong, please try again!"</a:t>
            </a:r>
            <a:endParaRPr/>
          </a:p>
          <a:p>
            <a:pPr indent="0" lvl="0" marL="0" rtl="0" algn="l">
              <a:spcBef>
                <a:spcPts val="1200"/>
              </a:spcBef>
              <a:spcAft>
                <a:spcPts val="0"/>
              </a:spcAft>
              <a:buNone/>
            </a:pPr>
            <a:r>
              <a:rPr lang="en"/>
              <a:t>Defaults	passwd_tries=3</a:t>
            </a:r>
            <a:endParaRPr/>
          </a:p>
          <a:p>
            <a:pPr indent="0" lvl="0" marL="0" rtl="0" algn="l">
              <a:spcBef>
                <a:spcPts val="1200"/>
              </a:spcBef>
              <a:spcAft>
                <a:spcPts val="0"/>
              </a:spcAft>
              <a:buNone/>
            </a:pPr>
            <a:r>
              <a:rPr lang="en"/>
              <a:t>Defaults	logfile="/var/log/sudo/sudo.log"</a:t>
            </a:r>
            <a:endParaRPr/>
          </a:p>
          <a:p>
            <a:pPr indent="0" lvl="0" marL="0" rtl="0" algn="l">
              <a:spcBef>
                <a:spcPts val="1200"/>
              </a:spcBef>
              <a:spcAft>
                <a:spcPts val="0"/>
              </a:spcAft>
              <a:buNone/>
            </a:pPr>
            <a:r>
              <a:rPr lang="en"/>
              <a:t>Defaults	log_input, log_output</a:t>
            </a:r>
            <a:endParaRPr/>
          </a:p>
          <a:p>
            <a:pPr indent="0" lvl="0" marL="0" rtl="0" algn="l">
              <a:spcBef>
                <a:spcPts val="1200"/>
              </a:spcBef>
              <a:spcAft>
                <a:spcPts val="1200"/>
              </a:spcAft>
              <a:buNone/>
            </a:pPr>
            <a:r>
              <a:rPr lang="en"/>
              <a:t>Defaults	requiretty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policy- Expiration</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sudo vim /etc/login.defs</a:t>
            </a:r>
            <a:endParaRPr/>
          </a:p>
          <a:p>
            <a:pPr indent="0" lvl="0" marL="0" rtl="0" algn="l">
              <a:spcBef>
                <a:spcPts val="1200"/>
              </a:spcBef>
              <a:spcAft>
                <a:spcPts val="0"/>
              </a:spcAft>
              <a:buNone/>
            </a:pPr>
            <a:r>
              <a:rPr lang="en"/>
              <a:t>	PASS_MAX_DAYS 30</a:t>
            </a:r>
            <a:endParaRPr/>
          </a:p>
          <a:p>
            <a:pPr indent="0" lvl="0" marL="0" rtl="0" algn="l">
              <a:spcBef>
                <a:spcPts val="1200"/>
              </a:spcBef>
              <a:spcAft>
                <a:spcPts val="0"/>
              </a:spcAft>
              <a:buNone/>
            </a:pPr>
            <a:r>
              <a:rPr lang="en"/>
              <a:t>	PASS_MIN_DAYS 2</a:t>
            </a:r>
            <a:endParaRPr/>
          </a:p>
          <a:p>
            <a:pPr indent="0" lvl="0" marL="0" rtl="0" algn="l">
              <a:spcBef>
                <a:spcPts val="1200"/>
              </a:spcBef>
              <a:spcAft>
                <a:spcPts val="0"/>
              </a:spcAft>
              <a:buNone/>
            </a:pPr>
            <a:r>
              <a:rPr lang="en"/>
              <a:t>	PASS_WARN_AGE 7</a:t>
            </a:r>
            <a:endParaRPr/>
          </a:p>
          <a:p>
            <a:pPr indent="0" lvl="0" marL="0" rtl="0" algn="l">
              <a:spcBef>
                <a:spcPts val="1200"/>
              </a:spcBef>
              <a:spcAft>
                <a:spcPts val="0"/>
              </a:spcAft>
              <a:buNone/>
            </a:pPr>
            <a:r>
              <a:rPr lang="en"/>
              <a:t>2- sudo chage -M 30/m 2/W 7 + any old user or root (changing the login.defs does not apply to old users or root) </a:t>
            </a:r>
            <a:endParaRPr/>
          </a:p>
          <a:p>
            <a:pPr indent="0" lvl="0" marL="0" rtl="0" algn="l">
              <a:spcBef>
                <a:spcPts val="1200"/>
              </a:spcBef>
              <a:spcAft>
                <a:spcPts val="0"/>
              </a:spcAft>
              <a:buNone/>
            </a:pPr>
            <a:r>
              <a:rPr lang="en"/>
              <a:t>3-Checking</a:t>
            </a:r>
            <a:endParaRPr/>
          </a:p>
          <a:p>
            <a:pPr indent="0" lvl="0" marL="0" rtl="0" algn="l">
              <a:spcBef>
                <a:spcPts val="1200"/>
              </a:spcBef>
              <a:spcAft>
                <a:spcPts val="1200"/>
              </a:spcAft>
              <a:buNone/>
            </a:pPr>
            <a:r>
              <a:rPr lang="en"/>
              <a:t>	sudo chage -l root or any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policy- Strength</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Install libpam-pwquality </a:t>
            </a:r>
            <a:endParaRPr/>
          </a:p>
          <a:p>
            <a:pPr indent="0" lvl="0" marL="0" rtl="0" algn="l">
              <a:spcBef>
                <a:spcPts val="1200"/>
              </a:spcBef>
              <a:spcAft>
                <a:spcPts val="0"/>
              </a:spcAft>
              <a:buNone/>
            </a:pPr>
            <a:r>
              <a:rPr lang="en"/>
              <a:t>	sudo apt install libpam-pwquality</a:t>
            </a:r>
            <a:endParaRPr/>
          </a:p>
          <a:p>
            <a:pPr indent="0" lvl="0" marL="0" rtl="0" algn="l">
              <a:spcBef>
                <a:spcPts val="1200"/>
              </a:spcBef>
              <a:spcAft>
                <a:spcPts val="0"/>
              </a:spcAft>
              <a:buNone/>
            </a:pPr>
            <a:r>
              <a:rPr lang="en"/>
              <a:t>2- </a:t>
            </a:r>
            <a:r>
              <a:rPr lang="en"/>
              <a:t>Configure</a:t>
            </a:r>
            <a:endParaRPr/>
          </a:p>
          <a:p>
            <a:pPr indent="0" lvl="0" marL="0" rtl="0" algn="l">
              <a:spcBef>
                <a:spcPts val="1200"/>
              </a:spcBef>
              <a:spcAft>
                <a:spcPts val="0"/>
              </a:spcAft>
              <a:buNone/>
            </a:pPr>
            <a:r>
              <a:rPr lang="en"/>
              <a:t>	sudo vim /etc/pam.d/common-password</a:t>
            </a:r>
            <a:endParaRPr/>
          </a:p>
          <a:p>
            <a:pPr indent="0" lvl="0" marL="0" rtl="0" algn="l">
              <a:spcBef>
                <a:spcPts val="1200"/>
              </a:spcBef>
              <a:spcAft>
                <a:spcPts val="0"/>
              </a:spcAft>
              <a:buNone/>
            </a:pPr>
            <a:r>
              <a:rPr lang="en"/>
              <a:t>Add</a:t>
            </a:r>
            <a:endParaRPr/>
          </a:p>
          <a:p>
            <a:pPr indent="0" lvl="0" marL="0" rtl="0" algn="l">
              <a:spcBef>
                <a:spcPts val="1200"/>
              </a:spcBef>
              <a:spcAft>
                <a:spcPts val="0"/>
              </a:spcAft>
              <a:buNone/>
            </a:pPr>
            <a:r>
              <a:rPr lang="en"/>
              <a:t>	minlen=10 ucredit=-1 lcredit=-1 dcredit=-1 maxrepeat=3 reject_username difok=7 enforce_for_root</a:t>
            </a:r>
            <a:endParaRPr/>
          </a:p>
          <a:p>
            <a:pPr indent="0" lvl="0" marL="0" rtl="0" algn="l">
              <a:spcBef>
                <a:spcPts val="1200"/>
              </a:spcBef>
              <a:spcAft>
                <a:spcPts val="0"/>
              </a:spcAft>
              <a:buNone/>
            </a:pPr>
            <a:r>
              <a:rPr lang="en"/>
              <a:t>At the end of</a:t>
            </a:r>
            <a:endParaRPr/>
          </a:p>
          <a:p>
            <a:pPr indent="0" lvl="0" marL="0" rtl="0" algn="l">
              <a:spcBef>
                <a:spcPts val="1200"/>
              </a:spcBef>
              <a:spcAft>
                <a:spcPts val="1200"/>
              </a:spcAft>
              <a:buNone/>
            </a:pPr>
            <a:r>
              <a:rPr lang="en"/>
              <a:t>	password	requisite	pam_pwquality.so 	retry=3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CRON and Monitoring</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install : sudo apt install net-tools</a:t>
            </a:r>
            <a:endParaRPr/>
          </a:p>
          <a:p>
            <a:pPr indent="0" lvl="0" marL="0" rtl="0" algn="l">
              <a:spcBef>
                <a:spcPts val="1200"/>
              </a:spcBef>
              <a:spcAft>
                <a:spcPts val="0"/>
              </a:spcAft>
              <a:buNone/>
            </a:pPr>
            <a:r>
              <a:rPr lang="en"/>
              <a:t>2- Create the monitoring.sh in /usr/local/bin/ (standard location for executables)</a:t>
            </a:r>
            <a:endParaRPr/>
          </a:p>
          <a:p>
            <a:pPr indent="0" lvl="0" marL="0" rtl="0" algn="l">
              <a:spcBef>
                <a:spcPts val="1200"/>
              </a:spcBef>
              <a:spcAft>
                <a:spcPts val="0"/>
              </a:spcAft>
              <a:buNone/>
            </a:pPr>
            <a:r>
              <a:rPr lang="en"/>
              <a:t>3- make the script executable: </a:t>
            </a:r>
            <a:r>
              <a:rPr lang="en"/>
              <a:t>sudo chmod +x /usr/local/bin/monitoring.sh</a:t>
            </a:r>
            <a:endParaRPr/>
          </a:p>
          <a:p>
            <a:pPr indent="0" lvl="0" marL="0" rtl="0" algn="l">
              <a:spcBef>
                <a:spcPts val="1200"/>
              </a:spcBef>
              <a:spcAft>
                <a:spcPts val="0"/>
              </a:spcAft>
              <a:buNone/>
            </a:pPr>
            <a:r>
              <a:rPr lang="en"/>
              <a:t>4- Configure CRON</a:t>
            </a:r>
            <a:endParaRPr/>
          </a:p>
          <a:p>
            <a:pPr indent="0" lvl="0" marL="0" rtl="0" algn="l">
              <a:spcBef>
                <a:spcPts val="1200"/>
              </a:spcBef>
              <a:spcAft>
                <a:spcPts val="0"/>
              </a:spcAft>
              <a:buNone/>
            </a:pPr>
            <a:r>
              <a:rPr lang="en"/>
              <a:t>	sudo crontab -u root -e</a:t>
            </a:r>
            <a:endParaRPr/>
          </a:p>
          <a:p>
            <a:pPr indent="0" lvl="0" marL="0" rtl="0" algn="l">
              <a:spcBef>
                <a:spcPts val="1200"/>
              </a:spcBef>
              <a:spcAft>
                <a:spcPts val="0"/>
              </a:spcAft>
              <a:buNone/>
            </a:pPr>
            <a:r>
              <a:rPr lang="en"/>
              <a:t>	Add this line: */10 * * * * /usr/local/bin/monitoring.sh</a:t>
            </a:r>
            <a:endParaRPr/>
          </a:p>
          <a:p>
            <a:pPr indent="0" lvl="0" marL="0" rtl="0" algn="l">
              <a:spcBef>
                <a:spcPts val="1200"/>
              </a:spcBef>
              <a:spcAft>
                <a:spcPts val="0"/>
              </a:spcAft>
              <a:buNone/>
            </a:pPr>
            <a:r>
              <a:rPr lang="en"/>
              <a:t>5- Stop CRON: sudo /etc/init.d/cron stop</a:t>
            </a:r>
            <a:endParaRPr/>
          </a:p>
          <a:p>
            <a:pPr indent="0" lvl="0" marL="0" rtl="0" algn="l">
              <a:spcBef>
                <a:spcPts val="1200"/>
              </a:spcBef>
              <a:spcAft>
                <a:spcPts val="1200"/>
              </a:spcAft>
              <a:buNone/>
            </a:pPr>
            <a:r>
              <a:rPr lang="en"/>
              <a:t>6- Start CRON again: sudo /etc/init.d/cron start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a:t>
            </a:r>
            <a:r>
              <a:rPr lang="en"/>
              <a:t> website</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WordPress is the Content Management System that manages your website's content, lighttpd serves as the web server handling HTTP requests, MariaDB manages the database where your site's data is stored, and PHP processes server-side scripts to generate dynamic content and interact with the database. Together, these components form a functional and dynamic web hosting environment. FTP stands for File Transfer Protocol. It is a standard network protocol used to transfer files from one host to another over a TCP-based network, such as the internet. FTP is commonly used for uploading and downloading files to and from a server.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efault location where you can place your web content</a:t>
            </a:r>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/var/www/html/</a:t>
            </a:r>
            <a:endParaRPr/>
          </a:p>
          <a:p>
            <a:pPr indent="0" lvl="0" marL="0" rtl="0" algn="l">
              <a:spcBef>
                <a:spcPts val="1200"/>
              </a:spcBef>
              <a:spcAft>
                <a:spcPts val="0"/>
              </a:spcAft>
              <a:buNone/>
            </a:pPr>
            <a:r>
              <a:rPr lang="en"/>
              <a:t>But first you have:</a:t>
            </a:r>
            <a:endParaRPr/>
          </a:p>
          <a:p>
            <a:pPr indent="0" lvl="0" marL="0" rtl="0" algn="l">
              <a:spcBef>
                <a:spcPts val="1200"/>
              </a:spcBef>
              <a:spcAft>
                <a:spcPts val="0"/>
              </a:spcAft>
              <a:buNone/>
            </a:pPr>
            <a:r>
              <a:rPr lang="en"/>
              <a:t>1- change the ownership of the directory and its contents to the www-data user and group : sudo chown -R www-data:www-data /var/www/html/</a:t>
            </a:r>
            <a:endParaRPr/>
          </a:p>
          <a:p>
            <a:pPr indent="0" lvl="0" marL="0" rtl="0" algn="l">
              <a:spcBef>
                <a:spcPts val="1200"/>
              </a:spcBef>
              <a:spcAft>
                <a:spcPts val="1200"/>
              </a:spcAft>
              <a:buNone/>
            </a:pPr>
            <a:r>
              <a:rPr lang="en"/>
              <a:t>2-set read, write, and execute permissions for the owner, and read and execute permissions for the group and others: sudo chmod -R 755 /var/www/html/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MariaDB in General</a:t>
            </a:r>
            <a:endParaRPr/>
          </a:p>
        </p:txBody>
      </p:sp>
      <p:sp>
        <p:nvSpPr>
          <p:cNvPr id="182" name="Google Shape;182;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mysql -u root -p</a:t>
            </a:r>
            <a:endParaRPr/>
          </a:p>
          <a:p>
            <a:pPr indent="0" lvl="0" marL="0" rtl="0" algn="l">
              <a:spcBef>
                <a:spcPts val="0"/>
              </a:spcBef>
              <a:spcAft>
                <a:spcPts val="0"/>
              </a:spcAft>
              <a:buNone/>
            </a:pPr>
            <a:r>
              <a:rPr lang="en"/>
              <a:t>(</a:t>
            </a:r>
            <a:r>
              <a:rPr lang="en"/>
              <a:t>r</a:t>
            </a:r>
            <a:r>
              <a:rPr lang="en"/>
              <a:t>oot password)</a:t>
            </a:r>
            <a:endParaRPr/>
          </a:p>
          <a:p>
            <a:pPr indent="0" lvl="0" marL="0" rtl="0" algn="l">
              <a:spcBef>
                <a:spcPts val="0"/>
              </a:spcBef>
              <a:spcAft>
                <a:spcPts val="0"/>
              </a:spcAft>
              <a:buNone/>
            </a:pPr>
            <a:r>
              <a:rPr lang="en"/>
              <a:t>CREATE DATABASE student_information;</a:t>
            </a:r>
            <a:endParaRPr/>
          </a:p>
          <a:p>
            <a:pPr indent="0" lvl="0" marL="0" rtl="0" algn="l">
              <a:spcBef>
                <a:spcPts val="0"/>
              </a:spcBef>
              <a:spcAft>
                <a:spcPts val="0"/>
              </a:spcAft>
              <a:buNone/>
            </a:pPr>
            <a:r>
              <a:rPr lang="en"/>
              <a:t>USE student_information;</a:t>
            </a:r>
            <a:endParaRPr/>
          </a:p>
          <a:p>
            <a:pPr indent="0" lvl="0" marL="0" rtl="0" algn="l">
              <a:spcBef>
                <a:spcPts val="0"/>
              </a:spcBef>
              <a:spcAft>
                <a:spcPts val="0"/>
              </a:spcAft>
              <a:buNone/>
            </a:pPr>
            <a:r>
              <a:rPr lang="en"/>
              <a:t>CREATE TABLE students (</a:t>
            </a:r>
            <a:endParaRPr/>
          </a:p>
          <a:p>
            <a:pPr indent="0" lvl="0" marL="0" rtl="0" algn="l">
              <a:spcBef>
                <a:spcPts val="0"/>
              </a:spcBef>
              <a:spcAft>
                <a:spcPts val="0"/>
              </a:spcAft>
              <a:buNone/>
            </a:pPr>
            <a:r>
              <a:rPr lang="en"/>
              <a:t>    id INT AUTO_INCREMENT PRIMARY KEY,</a:t>
            </a:r>
            <a:endParaRPr/>
          </a:p>
          <a:p>
            <a:pPr indent="0" lvl="0" marL="0" rtl="0" algn="l">
              <a:spcBef>
                <a:spcPts val="0"/>
              </a:spcBef>
              <a:spcAft>
                <a:spcPts val="0"/>
              </a:spcAft>
              <a:buNone/>
            </a:pPr>
            <a:r>
              <a:rPr lang="en"/>
              <a:t>    name VARCHAR(255) NOT NULL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INSERT INTO students (name) VALUES</a:t>
            </a:r>
            <a:endParaRPr/>
          </a:p>
          <a:p>
            <a:pPr indent="0" lvl="0" marL="0" rtl="0" algn="l">
              <a:spcBef>
                <a:spcPts val="0"/>
              </a:spcBef>
              <a:spcAft>
                <a:spcPts val="0"/>
              </a:spcAft>
              <a:buNone/>
            </a:pPr>
            <a:r>
              <a:rPr lang="en"/>
              <a:t>('Nima Nourinejad'),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hp and lighttpd</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1- Install php</a:t>
            </a:r>
            <a:endParaRPr/>
          </a:p>
          <a:p>
            <a:pPr indent="457200" lvl="0" marL="0" rtl="0" algn="l">
              <a:spcBef>
                <a:spcPts val="1200"/>
              </a:spcBef>
              <a:spcAft>
                <a:spcPts val="0"/>
              </a:spcAft>
              <a:buNone/>
            </a:pPr>
            <a:r>
              <a:rPr lang="en"/>
              <a:t>sudo apt install php-common php-cgi php-cli php-mysql</a:t>
            </a:r>
            <a:endParaRPr/>
          </a:p>
          <a:p>
            <a:pPr indent="0" lvl="0" marL="0" rtl="0" algn="l">
              <a:spcBef>
                <a:spcPts val="1200"/>
              </a:spcBef>
              <a:spcAft>
                <a:spcPts val="0"/>
              </a:spcAft>
              <a:buNone/>
            </a:pPr>
            <a:r>
              <a:rPr lang="en"/>
              <a:t>2- Delete apache2</a:t>
            </a:r>
            <a:endParaRPr/>
          </a:p>
          <a:p>
            <a:pPr indent="457200" lvl="0" marL="0" rtl="0" algn="l">
              <a:spcBef>
                <a:spcPts val="1200"/>
              </a:spcBef>
              <a:spcAft>
                <a:spcPts val="0"/>
              </a:spcAft>
              <a:buNone/>
            </a:pPr>
            <a:r>
              <a:rPr lang="en"/>
              <a:t>sudo apt purge apache2</a:t>
            </a:r>
            <a:endParaRPr/>
          </a:p>
          <a:p>
            <a:pPr indent="0" lvl="0" marL="0" rtl="0" algn="l">
              <a:spcBef>
                <a:spcPts val="1200"/>
              </a:spcBef>
              <a:spcAft>
                <a:spcPts val="0"/>
              </a:spcAft>
              <a:buNone/>
            </a:pPr>
            <a:r>
              <a:rPr lang="en"/>
              <a:t>3- Install lighttpd</a:t>
            </a:r>
            <a:endParaRPr/>
          </a:p>
          <a:p>
            <a:pPr indent="0" lvl="0" marL="0" rtl="0" algn="l">
              <a:spcBef>
                <a:spcPts val="1200"/>
              </a:spcBef>
              <a:spcAft>
                <a:spcPts val="0"/>
              </a:spcAft>
              <a:buNone/>
            </a:pPr>
            <a:r>
              <a:rPr lang="en"/>
              <a:t>	sudo apt install lighttpd</a:t>
            </a:r>
            <a:endParaRPr/>
          </a:p>
          <a:p>
            <a:pPr indent="0" lvl="0" marL="0" rtl="0" algn="l">
              <a:spcBef>
                <a:spcPts val="1200"/>
              </a:spcBef>
              <a:spcAft>
                <a:spcPts val="0"/>
              </a:spcAft>
              <a:buNone/>
            </a:pPr>
            <a:r>
              <a:rPr lang="en"/>
              <a:t>4- </a:t>
            </a:r>
            <a:r>
              <a:rPr lang="en"/>
              <a:t>enable</a:t>
            </a:r>
            <a:r>
              <a:rPr lang="en"/>
              <a:t> lighttpd</a:t>
            </a:r>
            <a:endParaRPr/>
          </a:p>
          <a:p>
            <a:pPr indent="0" lvl="0" marL="0" rtl="0" algn="l">
              <a:spcBef>
                <a:spcPts val="1200"/>
              </a:spcBef>
              <a:spcAft>
                <a:spcPts val="0"/>
              </a:spcAft>
              <a:buNone/>
            </a:pPr>
            <a:r>
              <a:rPr lang="en"/>
              <a:t>	sudo systemctl start lighttpd</a:t>
            </a:r>
            <a:endParaRPr/>
          </a:p>
          <a:p>
            <a:pPr indent="0" lvl="0" marL="0" rtl="0" algn="l">
              <a:spcBef>
                <a:spcPts val="1200"/>
              </a:spcBef>
              <a:spcAft>
                <a:spcPts val="1200"/>
              </a:spcAft>
              <a:buNone/>
            </a:pPr>
            <a:r>
              <a:rPr lang="en"/>
              <a:t>	sudo systemctl enable lighttpd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and lighttpd</a:t>
            </a:r>
            <a:endParaRPr/>
          </a:p>
        </p:txBody>
      </p:sp>
      <p:sp>
        <p:nvSpPr>
          <p:cNvPr id="194" name="Google Shape;19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Configure UFW and VM</a:t>
            </a:r>
            <a:endParaRPr/>
          </a:p>
          <a:p>
            <a:pPr indent="0" lvl="0" marL="0" rtl="0" algn="l">
              <a:spcBef>
                <a:spcPts val="1200"/>
              </a:spcBef>
              <a:spcAft>
                <a:spcPts val="0"/>
              </a:spcAft>
              <a:buNone/>
            </a:pPr>
            <a:r>
              <a:rPr lang="en"/>
              <a:t>	sudo ufw allow http</a:t>
            </a:r>
            <a:endParaRPr/>
          </a:p>
          <a:p>
            <a:pPr indent="0" lvl="0" marL="0" rtl="0" algn="l">
              <a:spcBef>
                <a:spcPts val="1200"/>
              </a:spcBef>
              <a:spcAft>
                <a:spcPts val="0"/>
              </a:spcAft>
              <a:buNone/>
            </a:pPr>
            <a:r>
              <a:rPr lang="en"/>
              <a:t>	VM-Port forwarding: Host Port: 8080	Guest Port: 80</a:t>
            </a:r>
            <a:endParaRPr/>
          </a:p>
          <a:p>
            <a:pPr indent="0" lvl="0" marL="0" rtl="0" algn="l">
              <a:spcBef>
                <a:spcPts val="1200"/>
              </a:spcBef>
              <a:spcAft>
                <a:spcPts val="0"/>
              </a:spcAft>
              <a:buNone/>
            </a:pPr>
            <a:r>
              <a:rPr lang="en"/>
              <a:t>6- Add php script to </a:t>
            </a:r>
            <a:r>
              <a:rPr lang="en"/>
              <a:t>/var/www/html/</a:t>
            </a:r>
            <a:endParaRPr/>
          </a:p>
          <a:p>
            <a:pPr indent="0" lvl="0" marL="0" rtl="0" algn="l">
              <a:spcBef>
                <a:spcPts val="1200"/>
              </a:spcBef>
              <a:spcAft>
                <a:spcPts val="0"/>
              </a:spcAft>
              <a:buNone/>
            </a:pPr>
            <a:r>
              <a:rPr lang="en"/>
              <a:t>7- check each script</a:t>
            </a:r>
            <a:endParaRPr/>
          </a:p>
          <a:p>
            <a:pPr indent="0" lvl="0" marL="0" rtl="0" algn="l">
              <a:spcBef>
                <a:spcPts val="1200"/>
              </a:spcBef>
              <a:spcAft>
                <a:spcPts val="1200"/>
              </a:spcAft>
              <a:buNone/>
            </a:pPr>
            <a:r>
              <a:rPr lang="en"/>
              <a:t>	http://127.0.0.1:8080/name_of_script.php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Debian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more suitable for </a:t>
            </a:r>
            <a:r>
              <a:rPr lang="en"/>
              <a:t>people</a:t>
            </a:r>
            <a:r>
              <a:rPr lang="en"/>
              <a:t> new to system </a:t>
            </a:r>
            <a:r>
              <a:rPr lang="en"/>
              <a:t>administration</a:t>
            </a:r>
            <a:endParaRPr/>
          </a:p>
          <a:p>
            <a:pPr indent="-342900" lvl="0" marL="457200" rtl="0" algn="l">
              <a:spcBef>
                <a:spcPts val="0"/>
              </a:spcBef>
              <a:spcAft>
                <a:spcPts val="0"/>
              </a:spcAft>
              <a:buSzPts val="1800"/>
              <a:buChar char="●"/>
            </a:pPr>
            <a:r>
              <a:rPr lang="en"/>
              <a:t>Debian has a long history and is known for its stability</a:t>
            </a:r>
            <a:endParaRPr/>
          </a:p>
          <a:p>
            <a:pPr indent="-342900" lvl="0" marL="457200" rtl="0" algn="l">
              <a:spcBef>
                <a:spcPts val="0"/>
              </a:spcBef>
              <a:spcAft>
                <a:spcPts val="0"/>
              </a:spcAft>
              <a:buSzPts val="1800"/>
              <a:buChar char="●"/>
            </a:pPr>
            <a:r>
              <a:rPr lang="en"/>
              <a:t>Debian has a vast repository of precompiled packages</a:t>
            </a:r>
            <a:endParaRPr/>
          </a:p>
          <a:p>
            <a:pPr indent="-342900" lvl="0" marL="457200" rtl="0" algn="l">
              <a:spcBef>
                <a:spcPts val="0"/>
              </a:spcBef>
              <a:spcAft>
                <a:spcPts val="0"/>
              </a:spcAft>
              <a:buSzPts val="1800"/>
              <a:buChar char="●"/>
            </a:pPr>
            <a:r>
              <a:rPr lang="en"/>
              <a:t>Check for graphical interface: ls /usr/bin/*session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MariaDB in General</a:t>
            </a:r>
            <a:endParaRPr/>
          </a:p>
        </p:txBody>
      </p:sp>
      <p:sp>
        <p:nvSpPr>
          <p:cNvPr id="200" name="Google Shape;200;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mysql -u root -p</a:t>
            </a:r>
            <a:endParaRPr/>
          </a:p>
          <a:p>
            <a:pPr indent="0" lvl="0" marL="0" rtl="0" algn="l">
              <a:spcBef>
                <a:spcPts val="1200"/>
              </a:spcBef>
              <a:spcAft>
                <a:spcPts val="0"/>
              </a:spcAft>
              <a:buNone/>
            </a:pPr>
            <a:r>
              <a:rPr lang="en"/>
              <a:t>(root password)</a:t>
            </a:r>
            <a:endParaRPr/>
          </a:p>
          <a:p>
            <a:pPr indent="0" lvl="0" marL="0" rtl="0" algn="l">
              <a:spcBef>
                <a:spcPts val="1200"/>
              </a:spcBef>
              <a:spcAft>
                <a:spcPts val="0"/>
              </a:spcAft>
              <a:buNone/>
            </a:pPr>
            <a:r>
              <a:rPr lang="en"/>
              <a:t>USE student_information;</a:t>
            </a:r>
            <a:endParaRPr/>
          </a:p>
          <a:p>
            <a:pPr indent="0" lvl="0" marL="0" rtl="0" algn="l">
              <a:spcBef>
                <a:spcPts val="1200"/>
              </a:spcBef>
              <a:spcAft>
                <a:spcPts val="0"/>
              </a:spcAft>
              <a:buNone/>
            </a:pPr>
            <a:r>
              <a:rPr lang="en"/>
              <a:t>SHOW TABLES;</a:t>
            </a:r>
            <a:endParaRPr/>
          </a:p>
          <a:p>
            <a:pPr indent="0" lvl="0" marL="0" rtl="0" algn="l">
              <a:spcBef>
                <a:spcPts val="1200"/>
              </a:spcBef>
              <a:spcAft>
                <a:spcPts val="0"/>
              </a:spcAft>
              <a:buClr>
                <a:schemeClr val="dk1"/>
              </a:buClr>
              <a:buSzPts val="1100"/>
              <a:buFont typeface="Arial"/>
              <a:buNone/>
            </a:pPr>
            <a:r>
              <a:rPr lang="en"/>
              <a:t>SELECT * FROM students;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MariaDB for WordPress</a:t>
            </a:r>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Create a database to be used by Wordpress to </a:t>
            </a:r>
            <a:r>
              <a:rPr lang="en"/>
              <a:t>to store and manage the website's content, settings, and other essential data.</a:t>
            </a:r>
            <a:endParaRPr/>
          </a:p>
          <a:p>
            <a:pPr indent="0" lvl="0" marL="0" rtl="0" algn="l">
              <a:spcBef>
                <a:spcPts val="1200"/>
              </a:spcBef>
              <a:spcAft>
                <a:spcPts val="0"/>
              </a:spcAft>
              <a:buNone/>
            </a:pPr>
            <a:r>
              <a:rPr lang="en"/>
              <a:t>2- Create a user (and define a host) and password for performing actions on the database</a:t>
            </a:r>
            <a:endParaRPr/>
          </a:p>
          <a:p>
            <a:pPr indent="0" lvl="0" marL="0" rtl="0" algn="l">
              <a:spcBef>
                <a:spcPts val="1200"/>
              </a:spcBef>
              <a:spcAft>
                <a:spcPts val="0"/>
              </a:spcAft>
              <a:buNone/>
            </a:pPr>
            <a:r>
              <a:rPr lang="en"/>
              <a:t>4- Granting all privileges or all the rights and permissions for performing actions on the database to that user</a:t>
            </a:r>
            <a:endParaRPr/>
          </a:p>
          <a:p>
            <a:pPr indent="0" lvl="0" marL="0" rtl="0" algn="l">
              <a:spcBef>
                <a:spcPts val="1200"/>
              </a:spcBef>
              <a:spcAft>
                <a:spcPts val="1200"/>
              </a:spcAft>
              <a:buNone/>
            </a:pPr>
            <a:r>
              <a:rPr lang="en"/>
              <a:t>5- Make sure that the granting privileges take effect immediately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MariaDB for WordPress</a:t>
            </a:r>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1- </a:t>
            </a:r>
            <a:r>
              <a:rPr lang="en"/>
              <a:t>CREATE DATABASE wordpress_db;</a:t>
            </a:r>
            <a:endParaRPr/>
          </a:p>
          <a:p>
            <a:pPr indent="0" lvl="0" marL="0" rtl="0" algn="l">
              <a:spcBef>
                <a:spcPts val="1200"/>
              </a:spcBef>
              <a:spcAft>
                <a:spcPts val="0"/>
              </a:spcAft>
              <a:buNone/>
            </a:pPr>
            <a:r>
              <a:rPr lang="en"/>
              <a:t>2- CREATE USER 'admin'@'localhost' IDENTIFIED BY 'WPpassw0rd';</a:t>
            </a:r>
            <a:endParaRPr/>
          </a:p>
          <a:p>
            <a:pPr indent="0" lvl="0" marL="0" rtl="0" algn="l">
              <a:spcBef>
                <a:spcPts val="1200"/>
              </a:spcBef>
              <a:spcAft>
                <a:spcPts val="0"/>
              </a:spcAft>
              <a:buNone/>
            </a:pPr>
            <a:r>
              <a:rPr lang="en"/>
              <a:t>(The user is set to be accessible only from the 'localhost' host.)</a:t>
            </a:r>
            <a:endParaRPr/>
          </a:p>
          <a:p>
            <a:pPr indent="0" lvl="0" marL="0" rtl="0" algn="l">
              <a:spcBef>
                <a:spcPts val="1200"/>
              </a:spcBef>
              <a:spcAft>
                <a:spcPts val="0"/>
              </a:spcAft>
              <a:buNone/>
            </a:pPr>
            <a:r>
              <a:rPr lang="en"/>
              <a:t>3- GRANT ALL ON wordpress_db.* TO 'admin'@'localhost' IDENTIFIED BY </a:t>
            </a:r>
            <a:r>
              <a:rPr lang="en"/>
              <a:t>'</a:t>
            </a:r>
            <a:r>
              <a:rPr lang="en"/>
              <a:t>WPpassw0rd' WITH GRANT OPTION;</a:t>
            </a:r>
            <a:endParaRPr/>
          </a:p>
          <a:p>
            <a:pPr indent="0" lvl="0" marL="0" rtl="0" algn="l">
              <a:spcBef>
                <a:spcPts val="1200"/>
              </a:spcBef>
              <a:spcAft>
                <a:spcPts val="0"/>
              </a:spcAft>
              <a:buNone/>
            </a:pPr>
            <a:r>
              <a:rPr lang="en"/>
              <a:t>(This command grants all privileges on the 'wordpress_db' database to the 'admin' user when connecting from 'localhost'. The WITH GRANT OPTION allows the user to grant these privileges to other users.)</a:t>
            </a:r>
            <a:endParaRPr/>
          </a:p>
          <a:p>
            <a:pPr indent="0" lvl="0" marL="0" rtl="0" algn="l">
              <a:spcBef>
                <a:spcPts val="1200"/>
              </a:spcBef>
              <a:spcAft>
                <a:spcPts val="0"/>
              </a:spcAft>
              <a:buNone/>
            </a:pPr>
            <a:r>
              <a:rPr lang="en"/>
              <a:t>4- FLUSH PRIVILEGES;</a:t>
            </a:r>
            <a:endParaRPr/>
          </a:p>
          <a:p>
            <a:pPr indent="0" lvl="0" marL="0" rtl="0" algn="l">
              <a:spcBef>
                <a:spcPts val="1200"/>
              </a:spcBef>
              <a:spcAft>
                <a:spcPts val="0"/>
              </a:spcAft>
              <a:buNone/>
            </a:pPr>
            <a:r>
              <a:rPr lang="en"/>
              <a:t>(Reloads the privileges to ensure that the changes made by the GRANT statement take effect immediately.)</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WordPress</a:t>
            </a:r>
            <a:endParaRPr/>
          </a:p>
        </p:txBody>
      </p:sp>
      <p:sp>
        <p:nvSpPr>
          <p:cNvPr id="218" name="Google Shape;218;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1-Download:</a:t>
            </a:r>
            <a:endParaRPr/>
          </a:p>
          <a:p>
            <a:pPr indent="0" lvl="0" marL="0" rtl="0" algn="l">
              <a:spcBef>
                <a:spcPts val="1200"/>
              </a:spcBef>
              <a:spcAft>
                <a:spcPts val="0"/>
              </a:spcAft>
              <a:buNone/>
            </a:pPr>
            <a:r>
              <a:rPr lang="en"/>
              <a:t>wget </a:t>
            </a:r>
            <a:r>
              <a:rPr lang="en" u="sng">
                <a:solidFill>
                  <a:schemeClr val="hlink"/>
                </a:solidFill>
                <a:hlinkClick r:id="rId3"/>
              </a:rPr>
              <a:t>http://wordpress.org/latest.tar.gz</a:t>
            </a:r>
            <a:endParaRPr/>
          </a:p>
          <a:p>
            <a:pPr indent="0" lvl="0" marL="0" rtl="0" algn="l">
              <a:spcBef>
                <a:spcPts val="1200"/>
              </a:spcBef>
              <a:spcAft>
                <a:spcPts val="0"/>
              </a:spcAft>
              <a:buNone/>
            </a:pPr>
            <a:r>
              <a:rPr lang="en"/>
              <a:t>2- Uncompress and move to web content folder:</a:t>
            </a:r>
            <a:endParaRPr/>
          </a:p>
          <a:p>
            <a:pPr indent="0" lvl="0" marL="0" rtl="0" algn="l">
              <a:spcBef>
                <a:spcPts val="1200"/>
              </a:spcBef>
              <a:spcAft>
                <a:spcPts val="0"/>
              </a:spcAft>
              <a:buNone/>
            </a:pPr>
            <a:r>
              <a:rPr lang="en"/>
              <a:t>tar -xzvf latest.tar.gz</a:t>
            </a:r>
            <a:endParaRPr/>
          </a:p>
          <a:p>
            <a:pPr indent="0" lvl="0" marL="0" rtl="0" algn="l">
              <a:spcBef>
                <a:spcPts val="1200"/>
              </a:spcBef>
              <a:spcAft>
                <a:spcPts val="1200"/>
              </a:spcAft>
              <a:buNone/>
            </a:pPr>
            <a:r>
              <a:rPr lang="en"/>
              <a:t>sudo mv wordpress/* /var/www/html/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WordPress</a:t>
            </a:r>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1- Rename the sample </a:t>
            </a:r>
            <a:r>
              <a:rPr lang="en"/>
              <a:t>configuration file to be used as actual configuration file:</a:t>
            </a:r>
            <a:endParaRPr/>
          </a:p>
          <a:p>
            <a:pPr indent="0" lvl="0" marL="0" rtl="0" algn="l">
              <a:spcBef>
                <a:spcPts val="1200"/>
              </a:spcBef>
              <a:spcAft>
                <a:spcPts val="0"/>
              </a:spcAft>
              <a:buNone/>
            </a:pPr>
            <a:r>
              <a:rPr lang="en"/>
              <a:t>sudo mv /var/www/html/wp-config-sample.php /var/www/html/wp-config.php</a:t>
            </a:r>
            <a:endParaRPr/>
          </a:p>
          <a:p>
            <a:pPr indent="0" lvl="0" marL="0" rtl="0" algn="l">
              <a:spcBef>
                <a:spcPts val="1200"/>
              </a:spcBef>
              <a:spcAft>
                <a:spcPts val="0"/>
              </a:spcAft>
              <a:buNone/>
            </a:pPr>
            <a:r>
              <a:rPr lang="en"/>
              <a:t>2- Use the </a:t>
            </a:r>
            <a:r>
              <a:rPr lang="en"/>
              <a:t>database</a:t>
            </a:r>
            <a:r>
              <a:rPr lang="en"/>
              <a:t> created by MariaDB to store and manage the website's content, settings, and other essential data by adding the below information to </a:t>
            </a:r>
            <a:r>
              <a:rPr lang="en"/>
              <a:t>wp-config.php.</a:t>
            </a:r>
            <a:endParaRPr/>
          </a:p>
          <a:p>
            <a:pPr indent="0" lvl="0" marL="0" rtl="0" algn="l">
              <a:spcBef>
                <a:spcPts val="1200"/>
              </a:spcBef>
              <a:spcAft>
                <a:spcPts val="0"/>
              </a:spcAft>
              <a:buNone/>
            </a:pPr>
            <a:r>
              <a:rPr lang="en"/>
              <a:t>	A- Name of the database: define( 'DB_NAME', 'wordpress_db' );</a:t>
            </a:r>
            <a:endParaRPr/>
          </a:p>
          <a:p>
            <a:pPr indent="0" lvl="0" marL="0" rtl="0" algn="l">
              <a:spcBef>
                <a:spcPts val="1200"/>
              </a:spcBef>
              <a:spcAft>
                <a:spcPts val="0"/>
              </a:spcAft>
              <a:buNone/>
            </a:pPr>
            <a:r>
              <a:rPr lang="en"/>
              <a:t>	B- User: define( 'DB_USER', 'admin' );</a:t>
            </a:r>
            <a:endParaRPr/>
          </a:p>
          <a:p>
            <a:pPr indent="0" lvl="0" marL="0" rtl="0" algn="l">
              <a:spcBef>
                <a:spcPts val="1200"/>
              </a:spcBef>
              <a:spcAft>
                <a:spcPts val="0"/>
              </a:spcAft>
              <a:buNone/>
            </a:pPr>
            <a:r>
              <a:rPr lang="en"/>
              <a:t>	C- Password: define( 'DB_PASSWORD', 'WPpassw0rd' );</a:t>
            </a:r>
            <a:endParaRPr/>
          </a:p>
          <a:p>
            <a:pPr indent="0" lvl="0" marL="0" rtl="0" algn="l">
              <a:spcBef>
                <a:spcPts val="1200"/>
              </a:spcBef>
              <a:spcAft>
                <a:spcPts val="1200"/>
              </a:spcAft>
              <a:buNone/>
            </a:pPr>
            <a:r>
              <a:rPr lang="en"/>
              <a:t>	D- Host: define( 'DB_HOST', 'localhost'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WordPress</a:t>
            </a:r>
            <a:endParaRPr/>
          </a:p>
        </p:txBody>
      </p:sp>
      <p:sp>
        <p:nvSpPr>
          <p:cNvPr id="230" name="Google Shape;230;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to </a:t>
            </a:r>
            <a:r>
              <a:rPr lang="en" u="sng">
                <a:solidFill>
                  <a:schemeClr val="hlink"/>
                </a:solidFill>
                <a:hlinkClick r:id="rId3"/>
              </a:rPr>
              <a:t>http://127.0.0.1:8080</a:t>
            </a:r>
            <a:r>
              <a:rPr lang="en"/>
              <a:t> and install WordPress</a:t>
            </a:r>
            <a:endParaRPr/>
          </a:p>
          <a:p>
            <a:pPr indent="0" lvl="0" marL="0" rtl="0" algn="l">
              <a:spcBef>
                <a:spcPts val="1200"/>
              </a:spcBef>
              <a:spcAft>
                <a:spcPts val="1200"/>
              </a:spcAft>
              <a:buNone/>
            </a:pPr>
            <a:r>
              <a:rPr lang="en"/>
              <a:t>Now your website is available at </a:t>
            </a:r>
            <a:r>
              <a:rPr lang="en" u="sng">
                <a:solidFill>
                  <a:schemeClr val="accent5"/>
                </a:solidFill>
                <a:hlinkClick r:id="rId4">
                  <a:extLst>
                    <a:ext uri="{A12FA001-AC4F-418D-AE19-62706E023703}">
                      <ahyp:hlinkClr val="tx"/>
                    </a:ext>
                  </a:extLst>
                </a:hlinkClick>
              </a:rPr>
              <a:t>http://127.0.0.1:8080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FTP</a:t>
            </a:r>
            <a:endParaRPr/>
          </a:p>
        </p:txBody>
      </p:sp>
      <p:sp>
        <p:nvSpPr>
          <p:cNvPr id="236" name="Google Shape;236;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1- Install vsftpd and ftp</a:t>
            </a:r>
            <a:endParaRPr/>
          </a:p>
          <a:p>
            <a:pPr indent="457200" lvl="0" marL="0" rtl="0" algn="l">
              <a:spcBef>
                <a:spcPts val="1200"/>
              </a:spcBef>
              <a:spcAft>
                <a:spcPts val="0"/>
              </a:spcAft>
              <a:buNone/>
            </a:pPr>
            <a:r>
              <a:rPr lang="en"/>
              <a:t>sudo apt install vsftpd</a:t>
            </a:r>
            <a:endParaRPr/>
          </a:p>
          <a:p>
            <a:pPr indent="457200" lvl="0" marL="0" rtl="0" algn="l">
              <a:spcBef>
                <a:spcPts val="1200"/>
              </a:spcBef>
              <a:spcAft>
                <a:spcPts val="0"/>
              </a:spcAft>
              <a:buNone/>
            </a:pPr>
            <a:r>
              <a:rPr lang="en"/>
              <a:t>sudo apt install ftp</a:t>
            </a:r>
            <a:endParaRPr/>
          </a:p>
          <a:p>
            <a:pPr indent="0" lvl="0" marL="0" rtl="0" algn="l">
              <a:spcBef>
                <a:spcPts val="1200"/>
              </a:spcBef>
              <a:spcAft>
                <a:spcPts val="0"/>
              </a:spcAft>
              <a:buNone/>
            </a:pPr>
            <a:r>
              <a:rPr lang="en"/>
              <a:t>2- Create a shared folder</a:t>
            </a:r>
            <a:endParaRPr/>
          </a:p>
          <a:p>
            <a:pPr indent="0" lvl="0" marL="0" rtl="0" algn="l">
              <a:spcBef>
                <a:spcPts val="1200"/>
              </a:spcBef>
              <a:spcAft>
                <a:spcPts val="0"/>
              </a:spcAft>
              <a:buNone/>
            </a:pPr>
            <a:r>
              <a:rPr lang="en"/>
              <a:t>	sudo mkdir /home/shared</a:t>
            </a:r>
            <a:endParaRPr/>
          </a:p>
          <a:p>
            <a:pPr indent="0" lvl="0" marL="0" rtl="0" algn="l">
              <a:spcBef>
                <a:spcPts val="1200"/>
              </a:spcBef>
              <a:spcAft>
                <a:spcPts val="0"/>
              </a:spcAft>
              <a:buNone/>
            </a:pPr>
            <a:r>
              <a:rPr lang="en"/>
              <a:t>	sudo chmod 1777 /home/shared</a:t>
            </a:r>
            <a:endParaRPr/>
          </a:p>
          <a:p>
            <a:pPr indent="0" lvl="0" marL="0" rtl="0" algn="l">
              <a:spcBef>
                <a:spcPts val="1200"/>
              </a:spcBef>
              <a:spcAft>
                <a:spcPts val="0"/>
              </a:spcAft>
              <a:buNone/>
            </a:pPr>
            <a:r>
              <a:rPr lang="en"/>
              <a:t>3- Configure vsftpd</a:t>
            </a:r>
            <a:endParaRPr/>
          </a:p>
          <a:p>
            <a:pPr indent="0" lvl="0" marL="0" rtl="0" algn="l">
              <a:spcBef>
                <a:spcPts val="1200"/>
              </a:spcBef>
              <a:spcAft>
                <a:spcPts val="0"/>
              </a:spcAft>
              <a:buNone/>
            </a:pPr>
            <a:r>
              <a:rPr lang="en"/>
              <a:t>4- Configure UFW and VM</a:t>
            </a:r>
            <a:endParaRPr/>
          </a:p>
          <a:p>
            <a:pPr indent="0" lvl="0" marL="0" rtl="0" algn="l">
              <a:spcBef>
                <a:spcPts val="1200"/>
              </a:spcBef>
              <a:spcAft>
                <a:spcPts val="0"/>
              </a:spcAft>
              <a:buNone/>
            </a:pPr>
            <a:r>
              <a:rPr lang="en"/>
              <a:t>	sudo ufw allow 21 and add 21 in VM  network setting-Port forwarding</a:t>
            </a:r>
            <a:endParaRPr/>
          </a:p>
          <a:p>
            <a:pPr indent="0" lvl="0" marL="0" rtl="0" algn="l">
              <a:spcBef>
                <a:spcPts val="1200"/>
              </a:spcBef>
              <a:spcAft>
                <a:spcPts val="1200"/>
              </a:spcAft>
              <a:buNone/>
            </a:pPr>
            <a:r>
              <a:rPr lang="en"/>
              <a:t>5- Using ftp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vsftpd: sudo vim /etc/vsftpd.conf</a:t>
            </a:r>
            <a:endParaRPr/>
          </a:p>
        </p:txBody>
      </p:sp>
      <p:sp>
        <p:nvSpPr>
          <p:cNvPr id="242" name="Google Shape;242;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listen=YES</a:t>
            </a:r>
            <a:endParaRPr/>
          </a:p>
          <a:p>
            <a:pPr indent="0" lvl="0" marL="0" rtl="0" algn="l">
              <a:spcBef>
                <a:spcPts val="1200"/>
              </a:spcBef>
              <a:spcAft>
                <a:spcPts val="0"/>
              </a:spcAft>
              <a:buNone/>
            </a:pPr>
            <a:r>
              <a:rPr lang="en"/>
              <a:t>listen_ipv6=NO</a:t>
            </a:r>
            <a:endParaRPr/>
          </a:p>
          <a:p>
            <a:pPr indent="0" lvl="0" marL="0" rtl="0" algn="l">
              <a:spcBef>
                <a:spcPts val="1200"/>
              </a:spcBef>
              <a:spcAft>
                <a:spcPts val="0"/>
              </a:spcAft>
              <a:buNone/>
            </a:pPr>
            <a:r>
              <a:rPr lang="en"/>
              <a:t>anonymous_enable=NO</a:t>
            </a:r>
            <a:endParaRPr/>
          </a:p>
          <a:p>
            <a:pPr indent="0" lvl="0" marL="0" rtl="0" algn="l">
              <a:spcBef>
                <a:spcPts val="1200"/>
              </a:spcBef>
              <a:spcAft>
                <a:spcPts val="0"/>
              </a:spcAft>
              <a:buNone/>
            </a:pPr>
            <a:r>
              <a:rPr lang="en"/>
              <a:t>local_enable=YES</a:t>
            </a:r>
            <a:endParaRPr/>
          </a:p>
          <a:p>
            <a:pPr indent="0" lvl="0" marL="0" rtl="0" algn="l">
              <a:spcBef>
                <a:spcPts val="1200"/>
              </a:spcBef>
              <a:spcAft>
                <a:spcPts val="0"/>
              </a:spcAft>
              <a:buNone/>
            </a:pPr>
            <a:r>
              <a:rPr lang="en"/>
              <a:t>write_enable=YES</a:t>
            </a:r>
            <a:endParaRPr/>
          </a:p>
          <a:p>
            <a:pPr indent="0" lvl="0" marL="0" rtl="0" algn="l">
              <a:spcBef>
                <a:spcPts val="1200"/>
              </a:spcBef>
              <a:spcAft>
                <a:spcPts val="0"/>
              </a:spcAft>
              <a:buNone/>
            </a:pPr>
            <a:r>
              <a:rPr lang="en"/>
              <a:t>local_umask=022</a:t>
            </a:r>
            <a:endParaRPr/>
          </a:p>
          <a:p>
            <a:pPr indent="0" lvl="0" marL="0" rtl="0" algn="l">
              <a:spcBef>
                <a:spcPts val="1200"/>
              </a:spcBef>
              <a:spcAft>
                <a:spcPts val="0"/>
              </a:spcAft>
              <a:buNone/>
            </a:pPr>
            <a:r>
              <a:rPr lang="en"/>
              <a:t>anon_upload_enable=YES</a:t>
            </a:r>
            <a:endParaRPr/>
          </a:p>
          <a:p>
            <a:pPr indent="0" lvl="0" marL="0" rtl="0" algn="l">
              <a:spcBef>
                <a:spcPts val="1200"/>
              </a:spcBef>
              <a:spcAft>
                <a:spcPts val="0"/>
              </a:spcAft>
              <a:buNone/>
            </a:pPr>
            <a:r>
              <a:rPr lang="en"/>
              <a:t>anon_mkdir_write_enable=YES</a:t>
            </a:r>
            <a:endParaRPr/>
          </a:p>
          <a:p>
            <a:pPr indent="0" lvl="0" marL="0" rtl="0" algn="l">
              <a:spcBef>
                <a:spcPts val="1200"/>
              </a:spcBef>
              <a:spcAft>
                <a:spcPts val="0"/>
              </a:spcAft>
              <a:buNone/>
            </a:pPr>
            <a:r>
              <a:rPr lang="en"/>
              <a:t>dirmessage_enable=YES</a:t>
            </a:r>
            <a:endParaRPr/>
          </a:p>
          <a:p>
            <a:pPr indent="0" lvl="0" marL="0" rtl="0" algn="l">
              <a:spcBef>
                <a:spcPts val="1200"/>
              </a:spcBef>
              <a:spcAft>
                <a:spcPts val="1200"/>
              </a:spcAft>
              <a:buNone/>
            </a:pPr>
            <a:r>
              <a:rPr lang="en"/>
              <a:t>use_localtime=YES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vsftpd: sudo vim /etc/vsftpd.conf</a:t>
            </a:r>
            <a:endParaRPr/>
          </a:p>
        </p:txBody>
      </p:sp>
      <p:sp>
        <p:nvSpPr>
          <p:cNvPr id="248" name="Google Shape;248;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xferlog_enable=YES</a:t>
            </a:r>
            <a:endParaRPr/>
          </a:p>
          <a:p>
            <a:pPr indent="0" lvl="0" marL="0" rtl="0" algn="l">
              <a:spcBef>
                <a:spcPts val="1200"/>
              </a:spcBef>
              <a:spcAft>
                <a:spcPts val="0"/>
              </a:spcAft>
              <a:buNone/>
            </a:pPr>
            <a:r>
              <a:rPr lang="en"/>
              <a:t>connect_from_port_20=NO</a:t>
            </a:r>
            <a:endParaRPr/>
          </a:p>
          <a:p>
            <a:pPr indent="0" lvl="0" marL="0" rtl="0" algn="l">
              <a:spcBef>
                <a:spcPts val="1200"/>
              </a:spcBef>
              <a:spcAft>
                <a:spcPts val="0"/>
              </a:spcAft>
              <a:buNone/>
            </a:pPr>
            <a:r>
              <a:rPr lang="en"/>
              <a:t>chroot_local_user=NO</a:t>
            </a:r>
            <a:endParaRPr/>
          </a:p>
          <a:p>
            <a:pPr indent="0" lvl="0" marL="0" rtl="0" algn="l">
              <a:spcBef>
                <a:spcPts val="1200"/>
              </a:spcBef>
              <a:spcAft>
                <a:spcPts val="0"/>
              </a:spcAft>
              <a:buNone/>
            </a:pPr>
            <a:r>
              <a:rPr lang="en"/>
              <a:t>chroot_list_enable=NO</a:t>
            </a:r>
            <a:endParaRPr/>
          </a:p>
          <a:p>
            <a:pPr indent="0" lvl="0" marL="0" rtl="0" algn="l">
              <a:spcBef>
                <a:spcPts val="1200"/>
              </a:spcBef>
              <a:spcAft>
                <a:spcPts val="0"/>
              </a:spcAft>
              <a:buNone/>
            </a:pPr>
            <a:r>
              <a:rPr lang="en"/>
              <a:t>secure_chroot_dir=/var/run/vsftpd/empty</a:t>
            </a:r>
            <a:endParaRPr/>
          </a:p>
          <a:p>
            <a:pPr indent="0" lvl="0" marL="0" rtl="0" algn="l">
              <a:spcBef>
                <a:spcPts val="1200"/>
              </a:spcBef>
              <a:spcAft>
                <a:spcPts val="0"/>
              </a:spcAft>
              <a:buNone/>
            </a:pPr>
            <a:r>
              <a:rPr lang="en"/>
              <a:t>pam_service_name=vsftpd</a:t>
            </a:r>
            <a:endParaRPr/>
          </a:p>
          <a:p>
            <a:pPr indent="0" lvl="0" marL="0" rtl="0" algn="l">
              <a:spcBef>
                <a:spcPts val="1200"/>
              </a:spcBef>
              <a:spcAft>
                <a:spcPts val="0"/>
              </a:spcAft>
              <a:buNone/>
            </a:pPr>
            <a:r>
              <a:rPr lang="en"/>
              <a:t>rsa_cert_file=/etc/ssl/certs/ssl-cert-snakeoil.pem</a:t>
            </a:r>
            <a:endParaRPr/>
          </a:p>
          <a:p>
            <a:pPr indent="0" lvl="0" marL="0" rtl="0" algn="l">
              <a:spcBef>
                <a:spcPts val="1200"/>
              </a:spcBef>
              <a:spcAft>
                <a:spcPts val="0"/>
              </a:spcAft>
              <a:buNone/>
            </a:pPr>
            <a:r>
              <a:rPr lang="en"/>
              <a:t>rsa_private_key_file=/etc/ssl/private/ssl-cert-snakeoil.key</a:t>
            </a:r>
            <a:endParaRPr/>
          </a:p>
          <a:p>
            <a:pPr indent="0" lvl="0" marL="0" rtl="0" algn="l">
              <a:spcBef>
                <a:spcPts val="1200"/>
              </a:spcBef>
              <a:spcAft>
                <a:spcPts val="1200"/>
              </a:spcAft>
              <a:buNone/>
            </a:pPr>
            <a:r>
              <a:rPr lang="en"/>
              <a:t>ssl_enable=NO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vsftpd: sudo vim /etc/vsftpd.conf</a:t>
            </a:r>
            <a:endParaRPr/>
          </a:p>
        </p:txBody>
      </p:sp>
      <p:sp>
        <p:nvSpPr>
          <p:cNvPr id="254" name="Google Shape;254;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Add this to the end:</a:t>
            </a:r>
            <a:endParaRPr/>
          </a:p>
          <a:p>
            <a:pPr indent="0" lvl="0" marL="0" rtl="0" algn="l">
              <a:spcBef>
                <a:spcPts val="1200"/>
              </a:spcBef>
              <a:spcAft>
                <a:spcPts val="0"/>
              </a:spcAft>
              <a:buNone/>
            </a:pPr>
            <a:r>
              <a:rPr lang="en"/>
              <a:t>user_sub_token=$USER</a:t>
            </a:r>
            <a:endParaRPr/>
          </a:p>
          <a:p>
            <a:pPr indent="0" lvl="0" marL="0" rtl="0" algn="l">
              <a:spcBef>
                <a:spcPts val="1200"/>
              </a:spcBef>
              <a:spcAft>
                <a:spcPts val="0"/>
              </a:spcAft>
              <a:buNone/>
            </a:pPr>
            <a:r>
              <a:rPr lang="en"/>
              <a:t>local_root=/home/$USER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pasv_enable=YES</a:t>
            </a:r>
            <a:endParaRPr/>
          </a:p>
          <a:p>
            <a:pPr indent="0" lvl="0" marL="0" rtl="0" algn="l">
              <a:spcBef>
                <a:spcPts val="1200"/>
              </a:spcBef>
              <a:spcAft>
                <a:spcPts val="0"/>
              </a:spcAft>
              <a:buNone/>
            </a:pPr>
            <a:r>
              <a:rPr lang="en"/>
              <a:t>pasv_min_port=4242</a:t>
            </a:r>
            <a:endParaRPr/>
          </a:p>
          <a:p>
            <a:pPr indent="0" lvl="0" marL="0" rtl="0" algn="l">
              <a:spcBef>
                <a:spcPts val="1200"/>
              </a:spcBef>
              <a:spcAft>
                <a:spcPts val="0"/>
              </a:spcAft>
              <a:buNone/>
            </a:pPr>
            <a:r>
              <a:rPr lang="en"/>
              <a:t>pasv_max_port=4242</a:t>
            </a:r>
            <a:endParaRPr/>
          </a:p>
          <a:p>
            <a:pPr indent="0" lvl="0" marL="0" rtl="0" algn="l">
              <a:spcBef>
                <a:spcPts val="1200"/>
              </a:spcBef>
              <a:spcAft>
                <a:spcPts val="1200"/>
              </a:spcAft>
              <a:buNone/>
            </a:pPr>
            <a:r>
              <a:rPr lang="en"/>
              <a:t>pasv_address=127.0.0.1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aptitude and apt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apt and aptitude are both package management tools on Debian-based Linux systems</a:t>
            </a:r>
            <a:endParaRPr/>
          </a:p>
          <a:p>
            <a:pPr indent="0" lvl="0" marL="0" rtl="0" algn="l">
              <a:spcBef>
                <a:spcPts val="1200"/>
              </a:spcBef>
              <a:spcAft>
                <a:spcPts val="0"/>
              </a:spcAft>
              <a:buNone/>
            </a:pPr>
            <a:r>
              <a:rPr lang="en"/>
              <a:t>If you prefer a straightforward and more modern command-line interface, apt is a good choice.</a:t>
            </a:r>
            <a:endParaRPr/>
          </a:p>
          <a:p>
            <a:pPr indent="0" lvl="0" marL="0" rtl="0" algn="l">
              <a:spcBef>
                <a:spcPts val="1200"/>
              </a:spcBef>
              <a:spcAft>
                <a:spcPts val="0"/>
              </a:spcAft>
              <a:buNone/>
            </a:pPr>
            <a:r>
              <a:rPr lang="en"/>
              <a:t>If you like a text-based interface or if you encounter complex dependency issues that you'd like to resolve interactively, aptitude might be a better fit.</a:t>
            </a:r>
            <a:endParaRPr/>
          </a:p>
          <a:p>
            <a:pPr indent="0" lvl="0" marL="0" rtl="0" algn="l">
              <a:spcBef>
                <a:spcPts val="1200"/>
              </a:spcBef>
              <a:spcAft>
                <a:spcPts val="1200"/>
              </a:spcAft>
              <a:buNone/>
            </a:pPr>
            <a:r>
              <a:rPr lang="en"/>
              <a:t>To check whether aptitude is installed : dpkg -l | grep aptitude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ftp</a:t>
            </a:r>
            <a:endParaRPr/>
          </a:p>
        </p:txBody>
      </p:sp>
      <p:sp>
        <p:nvSpPr>
          <p:cNvPr id="260" name="Google Shape;260;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ftp 127.0.0.1 (from VM or SSH connection)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Upload: put	/home/username/name_of_file		/home/shared/name_of_file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Download: get	</a:t>
            </a:r>
            <a:r>
              <a:rPr lang="en"/>
              <a:t>/home/shared/name_of_file</a:t>
            </a:r>
            <a:endParaRPr/>
          </a:p>
          <a:p>
            <a:pPr indent="0" lvl="0" marL="0" rtl="0" algn="l">
              <a:spcBef>
                <a:spcPts val="1200"/>
              </a:spcBef>
              <a:spcAft>
                <a:spcPts val="1200"/>
              </a:spcAft>
              <a:buNone/>
            </a:pPr>
            <a:r>
              <a:rPr lang="en"/>
              <a:t>(file will be downloaded to /home/username/)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r>
              <a:rPr lang="en"/>
              <a:t> of Configuration Files</a:t>
            </a:r>
            <a:endParaRPr/>
          </a:p>
        </p:txBody>
      </p:sp>
      <p:sp>
        <p:nvSpPr>
          <p:cNvPr id="266" name="Google Shape;266;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SSH: </a:t>
            </a:r>
            <a:r>
              <a:rPr lang="en"/>
              <a:t>/etc/ssh/sshd_config</a:t>
            </a:r>
            <a:endParaRPr/>
          </a:p>
          <a:p>
            <a:pPr indent="0" lvl="0" marL="0" rtl="0" algn="l">
              <a:spcBef>
                <a:spcPts val="1200"/>
              </a:spcBef>
              <a:spcAft>
                <a:spcPts val="0"/>
              </a:spcAft>
              <a:buNone/>
            </a:pPr>
            <a:r>
              <a:rPr lang="en"/>
              <a:t>2- Host Name: /etc/hosts</a:t>
            </a:r>
            <a:endParaRPr/>
          </a:p>
          <a:p>
            <a:pPr indent="0" lvl="0" marL="0" rtl="0" algn="l">
              <a:spcBef>
                <a:spcPts val="1200"/>
              </a:spcBef>
              <a:spcAft>
                <a:spcPts val="0"/>
              </a:spcAft>
              <a:buNone/>
            </a:pPr>
            <a:r>
              <a:rPr lang="en"/>
              <a:t>3- sudo: /etc/sudoers</a:t>
            </a:r>
            <a:endParaRPr/>
          </a:p>
          <a:p>
            <a:pPr indent="0" lvl="0" marL="0" rtl="0" algn="l">
              <a:spcBef>
                <a:spcPts val="1200"/>
              </a:spcBef>
              <a:spcAft>
                <a:spcPts val="0"/>
              </a:spcAft>
              <a:buNone/>
            </a:pPr>
            <a:r>
              <a:rPr lang="en"/>
              <a:t>4- Password-Expiration: /etc/login.defs</a:t>
            </a:r>
            <a:endParaRPr/>
          </a:p>
          <a:p>
            <a:pPr indent="0" lvl="0" marL="0" rtl="0" algn="l">
              <a:spcBef>
                <a:spcPts val="1200"/>
              </a:spcBef>
              <a:spcAft>
                <a:spcPts val="0"/>
              </a:spcAft>
              <a:buNone/>
            </a:pPr>
            <a:r>
              <a:rPr lang="en"/>
              <a:t>5- Password-Strength: /etc/pam.d/common-password</a:t>
            </a:r>
            <a:endParaRPr/>
          </a:p>
          <a:p>
            <a:pPr indent="0" lvl="0" marL="0" rtl="0" algn="l">
              <a:spcBef>
                <a:spcPts val="1200"/>
              </a:spcBef>
              <a:spcAft>
                <a:spcPts val="0"/>
              </a:spcAft>
              <a:buNone/>
            </a:pPr>
            <a:r>
              <a:rPr lang="en"/>
              <a:t>6- CRON: crontab -u root -e</a:t>
            </a:r>
            <a:endParaRPr/>
          </a:p>
          <a:p>
            <a:pPr indent="0" lvl="0" marL="0" rtl="0" algn="l">
              <a:spcBef>
                <a:spcPts val="1200"/>
              </a:spcBef>
              <a:spcAft>
                <a:spcPts val="0"/>
              </a:spcAft>
              <a:buNone/>
            </a:pPr>
            <a:r>
              <a:rPr lang="en"/>
              <a:t>7- WordPress: /var/www/html/wp-config.php</a:t>
            </a:r>
            <a:endParaRPr/>
          </a:p>
          <a:p>
            <a:pPr indent="0" lvl="0" marL="0" rtl="0" algn="l">
              <a:spcBef>
                <a:spcPts val="1200"/>
              </a:spcBef>
              <a:spcAft>
                <a:spcPts val="1200"/>
              </a:spcAft>
              <a:buNone/>
            </a:pPr>
            <a:r>
              <a:rPr lang="en"/>
              <a:t>8- ftp: /etc/vsftpd.conf</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AppArmor and UFW (Uncomplicated Firewall)</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AppArmor confines individual programs to a set of rules, restricting the capabilities and access of those programs. It focuses on protecting individual applications and services from security threats.</a:t>
            </a:r>
            <a:endParaRPr/>
          </a:p>
          <a:p>
            <a:pPr indent="0" lvl="0" marL="0" rtl="0" algn="l">
              <a:spcBef>
                <a:spcPts val="1200"/>
              </a:spcBef>
              <a:spcAft>
                <a:spcPts val="1200"/>
              </a:spcAft>
              <a:buNone/>
            </a:pPr>
            <a:r>
              <a:rPr lang="en"/>
              <a:t>UFW is designed to simplify the process of configuring iptables and managing firewall rules. It provides a user-friendly interface for creating rules and managing network traffic.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Partitioning</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1- create a </a:t>
            </a:r>
            <a:r>
              <a:rPr lang="en"/>
              <a:t>primary</a:t>
            </a:r>
            <a:r>
              <a:rPr lang="en"/>
              <a:t> partition with 525 MB (equal to 500 MIB). Use it as Ext4 and mount it on /boot</a:t>
            </a:r>
            <a:endParaRPr/>
          </a:p>
          <a:p>
            <a:pPr indent="0" lvl="0" marL="0" rtl="0" algn="l">
              <a:spcBef>
                <a:spcPts val="1200"/>
              </a:spcBef>
              <a:spcAft>
                <a:spcPts val="0"/>
              </a:spcAft>
              <a:buNone/>
            </a:pPr>
            <a:r>
              <a:rPr lang="en"/>
              <a:t>2- create a logical partition with max size. </a:t>
            </a:r>
            <a:r>
              <a:rPr lang="en"/>
              <a:t>Use it as Ext4 and do not mount it</a:t>
            </a:r>
            <a:endParaRPr/>
          </a:p>
          <a:p>
            <a:pPr indent="0" lvl="0" marL="0" rtl="0" algn="l">
              <a:spcBef>
                <a:spcPts val="1200"/>
              </a:spcBef>
              <a:spcAft>
                <a:spcPts val="0"/>
              </a:spcAft>
              <a:buNone/>
            </a:pPr>
            <a:r>
              <a:rPr lang="en"/>
              <a:t>3- Finish partitioning</a:t>
            </a:r>
            <a:endParaRPr/>
          </a:p>
          <a:p>
            <a:pPr indent="0" lvl="0" marL="0" rtl="0" algn="l">
              <a:spcBef>
                <a:spcPts val="1200"/>
              </a:spcBef>
              <a:spcAft>
                <a:spcPts val="0"/>
              </a:spcAft>
              <a:buNone/>
            </a:pPr>
            <a:r>
              <a:rPr lang="en"/>
              <a:t>3- encrypt the second partition</a:t>
            </a:r>
            <a:endParaRPr/>
          </a:p>
          <a:p>
            <a:pPr indent="0" lvl="0" marL="0" rtl="0" algn="l">
              <a:spcBef>
                <a:spcPts val="1200"/>
              </a:spcBef>
              <a:spcAft>
                <a:spcPts val="0"/>
              </a:spcAft>
              <a:buNone/>
            </a:pPr>
            <a:r>
              <a:rPr lang="en"/>
              <a:t>4- create a Logical Volume Group on the second partition.</a:t>
            </a:r>
            <a:endParaRPr/>
          </a:p>
          <a:p>
            <a:pPr indent="0" lvl="0" marL="0" rtl="0" algn="l">
              <a:spcBef>
                <a:spcPts val="1200"/>
              </a:spcBef>
              <a:spcAft>
                <a:spcPts val="0"/>
              </a:spcAft>
              <a:buNone/>
            </a:pPr>
            <a:r>
              <a:rPr lang="en"/>
              <a:t>5- create Logical Volumes with correct name and size based on GB (convert GIB to GB)</a:t>
            </a:r>
            <a:endParaRPr/>
          </a:p>
          <a:p>
            <a:pPr indent="0" lvl="0" marL="0" rtl="0" algn="l">
              <a:spcBef>
                <a:spcPts val="1200"/>
              </a:spcBef>
              <a:spcAft>
                <a:spcPts val="0"/>
              </a:spcAft>
              <a:buNone/>
            </a:pPr>
            <a:r>
              <a:rPr lang="en"/>
              <a:t>6- make swap used as swap</a:t>
            </a:r>
            <a:endParaRPr/>
          </a:p>
          <a:p>
            <a:pPr indent="0" lvl="0" marL="0" rtl="0" algn="l">
              <a:spcBef>
                <a:spcPts val="1200"/>
              </a:spcBef>
              <a:spcAft>
                <a:spcPts val="0"/>
              </a:spcAft>
              <a:buNone/>
            </a:pPr>
            <a:r>
              <a:rPr lang="en"/>
              <a:t>7- make the rest of Logical Volumes as  Ext4 and mount them on the correct address</a:t>
            </a:r>
            <a:endParaRPr/>
          </a:p>
          <a:p>
            <a:pPr indent="0" lvl="0" marL="0" rtl="0" algn="l">
              <a:spcBef>
                <a:spcPts val="1200"/>
              </a:spcBef>
              <a:spcAft>
                <a:spcPts val="0"/>
              </a:spcAft>
              <a:buNone/>
            </a:pPr>
            <a:r>
              <a:rPr lang="en"/>
              <a:t>8- Finish partitioning</a:t>
            </a:r>
            <a:endParaRPr/>
          </a:p>
          <a:p>
            <a:pPr indent="0" lvl="0" marL="0" rtl="0" algn="l">
              <a:spcBef>
                <a:spcPts val="1200"/>
              </a:spcBef>
              <a:spcAft>
                <a:spcPts val="0"/>
              </a:spcAft>
              <a:buNone/>
            </a:pPr>
            <a:r>
              <a:rPr lang="en"/>
              <a:t>9- check with: lsblk</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SSH</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Install: sudo apt install openssh-server</a:t>
            </a:r>
            <a:endParaRPr/>
          </a:p>
          <a:p>
            <a:pPr indent="0" lvl="0" marL="0" rtl="0" algn="l">
              <a:spcBef>
                <a:spcPts val="1200"/>
              </a:spcBef>
              <a:spcAft>
                <a:spcPts val="0"/>
              </a:spcAft>
              <a:buNone/>
            </a:pPr>
            <a:r>
              <a:rPr lang="en"/>
              <a:t>2- Configure: sudo vim /etc/ssh/sshd_config</a:t>
            </a:r>
            <a:endParaRPr/>
          </a:p>
          <a:p>
            <a:pPr indent="0" lvl="0" marL="0" rtl="0" algn="l">
              <a:spcBef>
                <a:spcPts val="1200"/>
              </a:spcBef>
              <a:spcAft>
                <a:spcPts val="0"/>
              </a:spcAft>
              <a:buNone/>
            </a:pPr>
            <a:r>
              <a:rPr lang="en"/>
              <a:t>	Uncomment these two </a:t>
            </a:r>
            <a:r>
              <a:rPr lang="en"/>
              <a:t>configuration and make it below:</a:t>
            </a:r>
            <a:endParaRPr/>
          </a:p>
          <a:p>
            <a:pPr indent="0" lvl="0" marL="0" rtl="0" algn="l">
              <a:spcBef>
                <a:spcPts val="1200"/>
              </a:spcBef>
              <a:spcAft>
                <a:spcPts val="0"/>
              </a:spcAft>
              <a:buNone/>
            </a:pPr>
            <a:r>
              <a:rPr lang="en"/>
              <a:t>	Port		4242</a:t>
            </a:r>
            <a:endParaRPr/>
          </a:p>
          <a:p>
            <a:pPr indent="0" lvl="0" marL="0" rtl="0" algn="l">
              <a:spcBef>
                <a:spcPts val="1200"/>
              </a:spcBef>
              <a:spcAft>
                <a:spcPts val="0"/>
              </a:spcAft>
              <a:buNone/>
            </a:pPr>
            <a:r>
              <a:rPr lang="en"/>
              <a:t>	PermitRootLogin	no</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odify the hostname</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sudo hostnamectl set-hostname new_hostname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group and user </a:t>
            </a:r>
            <a:r>
              <a:rPr lang="en"/>
              <a:t>management</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create group: sudo addgroup user42</a:t>
            </a:r>
            <a:endParaRPr/>
          </a:p>
          <a:p>
            <a:pPr indent="0" lvl="0" marL="0" rtl="0" algn="l">
              <a:spcBef>
                <a:spcPts val="1200"/>
              </a:spcBef>
              <a:spcAft>
                <a:spcPts val="0"/>
              </a:spcAft>
              <a:buNone/>
            </a:pPr>
            <a:r>
              <a:rPr lang="en"/>
              <a:t>2- add user: sudo adduser nima user42</a:t>
            </a:r>
            <a:endParaRPr/>
          </a:p>
          <a:p>
            <a:pPr indent="0" lvl="0" marL="0" rtl="0" algn="l">
              <a:spcBef>
                <a:spcPts val="1200"/>
              </a:spcBef>
              <a:spcAft>
                <a:spcPts val="0"/>
              </a:spcAft>
              <a:buNone/>
            </a:pPr>
            <a:r>
              <a:rPr lang="en"/>
              <a:t>3- checking groups which nima is a member of: sudo groups nima</a:t>
            </a:r>
            <a:endParaRPr/>
          </a:p>
          <a:p>
            <a:pPr indent="0" lvl="0" marL="0" rtl="0" algn="l">
              <a:spcBef>
                <a:spcPts val="1200"/>
              </a:spcBef>
              <a:spcAft>
                <a:spcPts val="0"/>
              </a:spcAft>
              <a:buNone/>
            </a:pPr>
            <a:r>
              <a:rPr lang="en"/>
              <a:t>4- checking </a:t>
            </a:r>
            <a:r>
              <a:rPr lang="en"/>
              <a:t>existence</a:t>
            </a:r>
            <a:r>
              <a:rPr lang="en"/>
              <a:t> of a group or a user: </a:t>
            </a:r>
            <a:r>
              <a:rPr lang="en"/>
              <a:t>sudo getent passwd nima</a:t>
            </a:r>
            <a:endParaRPr/>
          </a:p>
          <a:p>
            <a:pPr indent="0" lvl="0" marL="0" rtl="0" algn="l">
              <a:spcBef>
                <a:spcPts val="1200"/>
              </a:spcBef>
              <a:spcAft>
                <a:spcPts val="0"/>
              </a:spcAft>
              <a:buNone/>
            </a:pPr>
            <a:r>
              <a:rPr lang="en"/>
              <a:t>5- </a:t>
            </a:r>
            <a:r>
              <a:rPr lang="en"/>
              <a:t>Displays a list of all users in a group: </a:t>
            </a:r>
            <a:r>
              <a:rPr lang="en"/>
              <a:t>s</a:t>
            </a:r>
            <a:r>
              <a:rPr lang="en"/>
              <a:t>udo getent group user42</a:t>
            </a:r>
            <a:endParaRPr/>
          </a:p>
          <a:p>
            <a:pPr indent="0" lvl="0" marL="0" rtl="0" algn="l">
              <a:spcBef>
                <a:spcPts val="1200"/>
              </a:spcBef>
              <a:spcAft>
                <a:spcPts val="1200"/>
              </a:spcAft>
              <a:buNone/>
            </a:pPr>
            <a:r>
              <a:rPr lang="en"/>
              <a:t>6- Delete a group: sudo groupdel 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group and user management</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a:t>
            </a:r>
            <a:r>
              <a:rPr lang="en"/>
              <a:t>- creating a new user: sudo adduser ali</a:t>
            </a:r>
            <a:endParaRPr/>
          </a:p>
          <a:p>
            <a:pPr indent="0" lvl="0" marL="0" rtl="0" algn="l">
              <a:spcBef>
                <a:spcPts val="1200"/>
              </a:spcBef>
              <a:spcAft>
                <a:spcPts val="0"/>
              </a:spcAft>
              <a:buNone/>
            </a:pPr>
            <a:r>
              <a:rPr lang="en"/>
              <a:t>8</a:t>
            </a:r>
            <a:r>
              <a:rPr lang="en"/>
              <a:t>- Delete a user: sudo userdel ali</a:t>
            </a:r>
            <a:endParaRPr/>
          </a:p>
          <a:p>
            <a:pPr indent="0" lvl="0" marL="0" rtl="0" algn="l">
              <a:spcBef>
                <a:spcPts val="1200"/>
              </a:spcBef>
              <a:spcAft>
                <a:spcPts val="0"/>
              </a:spcAft>
              <a:buNone/>
            </a:pPr>
            <a:r>
              <a:rPr lang="en"/>
              <a:t>9- Change the password: sudo passwd username</a:t>
            </a:r>
            <a:endParaRPr/>
          </a:p>
          <a:p>
            <a:pPr indent="0" lvl="0" marL="0" rtl="0" algn="l">
              <a:spcBef>
                <a:spcPts val="1200"/>
              </a:spcBef>
              <a:spcAft>
                <a:spcPts val="0"/>
              </a:spcAft>
              <a:buNone/>
            </a:pPr>
            <a:r>
              <a:rPr lang="en"/>
              <a:t>10- Adds a user to a group: sudo  gpasswd -a username group_name</a:t>
            </a:r>
            <a:endParaRPr/>
          </a:p>
          <a:p>
            <a:pPr indent="0" lvl="0" marL="0" rtl="0" algn="l">
              <a:spcBef>
                <a:spcPts val="1200"/>
              </a:spcBef>
              <a:spcAft>
                <a:spcPts val="0"/>
              </a:spcAft>
              <a:buNone/>
            </a:pPr>
            <a:r>
              <a:rPr lang="en"/>
              <a:t>11- Removes a user from a group: </a:t>
            </a:r>
            <a:r>
              <a:rPr lang="en"/>
              <a:t>sudo </a:t>
            </a:r>
            <a:r>
              <a:rPr lang="en"/>
              <a:t>gpasswd -d username group_name</a:t>
            </a:r>
            <a:endParaRPr/>
          </a:p>
          <a:p>
            <a:pPr indent="0" lvl="0" marL="0" rtl="0" algn="l">
              <a:spcBef>
                <a:spcPts val="1200"/>
              </a:spcBef>
              <a:spcAft>
                <a:spcPts val="1200"/>
              </a:spcAft>
              <a:buNone/>
            </a:pPr>
            <a:r>
              <a:rPr lang="en"/>
              <a:t>12- Shows a user’s main group ID: </a:t>
            </a:r>
            <a:r>
              <a:rPr lang="en"/>
              <a:t>sudo id -g username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