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125" d="100"/>
          <a:sy n="125" d="100"/>
        </p:scale>
        <p:origin x="-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1E3C6-2406-4C01-A700-03A49A67A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F20110-8BB1-406E-970D-9EB5381BF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E30025-27A5-4EE6-BBB1-3B0E410C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FAAC6-0798-49D7-9232-1572365C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9D689-B439-4DA2-9148-E45DAAB1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37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671815-67E5-4045-8AA1-7D0510B8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76838A-EB89-443B-9525-AFDD1414B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34DC8B-4B1B-4060-8D1A-5A50396C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65A655-2EA6-45C7-ACA5-78E4D14E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1D71B1-F8E4-4A74-B0BC-19740E0A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44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F9308A-DBB3-4058-85D1-D07A7F16C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270871-E8BE-493C-B25A-C4AFB8D16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51439E-6355-42E4-A623-673B4CF0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4FB7DA-12C2-423E-AD88-D0A2085F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0F3E6D-D9A3-4422-95E5-CD996B43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81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61935-8C25-48C3-90DB-05265E5C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73A8A1-5DE4-4212-B355-64288061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A5E95D-C713-4557-A75E-DDF5EE9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6A0C51-6D6F-4DEA-B813-86FC132F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FDE326-426F-43BB-8480-BB1068CE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97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1E8FA-4F76-4F17-ACBC-D7CC8688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1E8019-8DEF-4F00-865B-F0B69AF6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6CFC1-A33E-413B-BAD6-4B7A3E0F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0C49C-3AF1-42FC-AE4B-6313E1E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64AD41-B415-45E7-9C27-44E2C61F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27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210F0-2D7A-4253-A74C-5A931809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6F5303-561F-4A80-814B-C9FCCE019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05729-6C51-48C4-BA44-675B828EE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51170C-0C67-4E8D-9848-27B04233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EF0919-3649-4778-B1A2-946DEE43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C3607B-406E-46AF-8D44-FFDE6490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08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E5126-089B-480F-95EC-541B156E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F4670E-FD4C-4D4D-B31C-A65EC0B51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AEC0E7-A4FC-4B16-AA05-6CEE4C6AD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E1DD7E-9177-443D-A83B-76EFBFBC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196947-8FEC-4AF3-B70C-FC113E1FD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1D385E-23BB-4ABC-AD99-6DF65047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FE55C3-AACA-4800-A9D7-39384974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AE0DB6-1360-4EA6-AC21-C3653C5E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5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C66BA-7049-4136-82A8-AE1B68D6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A14BB8-AB0B-4D2F-8D26-43EF1144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4D5262-967D-4982-BD45-97186E0A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26CDA0-C446-4F7F-B9E3-88A9EB87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61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5873AC-9167-489F-A5F7-2F53E38E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E1CA82-1FB1-42B4-BC09-27689BBE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87F634-C255-417C-B819-4E108CEA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47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DDE6A-4139-487D-851F-FBF9EA80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E1147-1858-429C-A870-919352F96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46D1F9-BAE9-47EF-9947-4CBF2D109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FC7747-F580-48A7-B69D-5C7BEC53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A03CE4-A068-442A-BE30-1306CAF1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44B760-C04D-4AD9-9501-EE52C8F7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78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4A436-15CB-4D8B-BFB4-FD8DBD15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1164D56-5F9F-4F77-83BD-6A1126E91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1D6AF1-2EC5-45C7-9256-69DA14C65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79AEAD-A637-4D5C-B02E-F9CB416C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154D07-F7D2-4632-A243-268C8086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03097C-8171-4FBF-BDDF-175C0F63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64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27BEF3-75BF-4E6D-81D8-01AD6924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B49947-2653-4A1C-A552-9B7BCDFB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4B13D-1CD7-4895-A49D-607BF4997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587EF-17CE-467C-81A1-A2CE07D257E2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FF01CA-280C-454F-BA37-0422348AD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F41AA4-7ED5-4CCD-B8AB-8E45E5043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ABEE-B99B-447B-A97F-277E68516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94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1C183E97-BEB9-4DE1-9BFB-158629672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475910"/>
              </p:ext>
            </p:extLst>
          </p:nvPr>
        </p:nvGraphicFramePr>
        <p:xfrm>
          <a:off x="1968818" y="2607310"/>
          <a:ext cx="6486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6486599" imgH="390474" progId="Excel.Sheet.12">
                  <p:embed/>
                </p:oleObj>
              </mc:Choice>
              <mc:Fallback>
                <p:oleObj name="Worksheet" r:id="rId3" imgW="6486599" imgH="3904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8818" y="2607310"/>
                        <a:ext cx="64865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arenthèse fermante 7">
            <a:extLst>
              <a:ext uri="{FF2B5EF4-FFF2-40B4-BE49-F238E27FC236}">
                <a16:creationId xmlns:a16="http://schemas.microsoft.com/office/drawing/2014/main" id="{0679E31D-1524-4902-A49B-FAE0381864CF}"/>
              </a:ext>
            </a:extLst>
          </p:cNvPr>
          <p:cNvSpPr/>
          <p:nvPr/>
        </p:nvSpPr>
        <p:spPr>
          <a:xfrm rot="16200000">
            <a:off x="3048001" y="1409700"/>
            <a:ext cx="99060" cy="217169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F54934-EA2A-4AEE-AB34-E47EC0FFD4D7}"/>
              </a:ext>
            </a:extLst>
          </p:cNvPr>
          <p:cNvSpPr txBox="1"/>
          <p:nvPr/>
        </p:nvSpPr>
        <p:spPr>
          <a:xfrm>
            <a:off x="2514600" y="208026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256 threads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25228DD-C8B3-479B-8CB8-CF676D4E0F95}"/>
              </a:ext>
            </a:extLst>
          </p:cNvPr>
          <p:cNvCxnSpPr/>
          <p:nvPr/>
        </p:nvCxnSpPr>
        <p:spPr>
          <a:xfrm flipV="1">
            <a:off x="2164080" y="3063240"/>
            <a:ext cx="0" cy="365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5F0C24E-6C33-45E3-AB26-9FC7AAC2A286}"/>
              </a:ext>
            </a:extLst>
          </p:cNvPr>
          <p:cNvCxnSpPr>
            <a:cxnSpLocks/>
          </p:cNvCxnSpPr>
          <p:nvPr/>
        </p:nvCxnSpPr>
        <p:spPr>
          <a:xfrm flipV="1">
            <a:off x="2164080" y="3414157"/>
            <a:ext cx="6598920" cy="14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A7AC8E2-08C0-4728-81D7-212275865A25}"/>
              </a:ext>
            </a:extLst>
          </p:cNvPr>
          <p:cNvCxnSpPr/>
          <p:nvPr/>
        </p:nvCxnSpPr>
        <p:spPr>
          <a:xfrm flipV="1">
            <a:off x="4450080" y="3063240"/>
            <a:ext cx="0" cy="365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AEB6111-D543-4DEC-855C-9E57A58CC8F4}"/>
              </a:ext>
            </a:extLst>
          </p:cNvPr>
          <p:cNvCxnSpPr/>
          <p:nvPr/>
        </p:nvCxnSpPr>
        <p:spPr>
          <a:xfrm flipV="1">
            <a:off x="6720840" y="3063240"/>
            <a:ext cx="0" cy="365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5F16191-0B77-424B-85BA-C11370C6F771}"/>
              </a:ext>
            </a:extLst>
          </p:cNvPr>
          <p:cNvCxnSpPr>
            <a:cxnSpLocks/>
          </p:cNvCxnSpPr>
          <p:nvPr/>
        </p:nvCxnSpPr>
        <p:spPr>
          <a:xfrm>
            <a:off x="2514600" y="3680460"/>
            <a:ext cx="6248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A3340CA-733A-4DF1-A80D-26EF5805771A}"/>
              </a:ext>
            </a:extLst>
          </p:cNvPr>
          <p:cNvCxnSpPr>
            <a:cxnSpLocks/>
          </p:cNvCxnSpPr>
          <p:nvPr/>
        </p:nvCxnSpPr>
        <p:spPr>
          <a:xfrm>
            <a:off x="2918460" y="3962400"/>
            <a:ext cx="584454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A75FCD3-9B2B-4EDD-804A-2453BFDD183A}"/>
              </a:ext>
            </a:extLst>
          </p:cNvPr>
          <p:cNvCxnSpPr>
            <a:cxnSpLocks/>
          </p:cNvCxnSpPr>
          <p:nvPr/>
        </p:nvCxnSpPr>
        <p:spPr>
          <a:xfrm>
            <a:off x="3345180" y="4213860"/>
            <a:ext cx="541782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FDEFB08-0D38-4EF5-9090-BB9D506609A5}"/>
              </a:ext>
            </a:extLst>
          </p:cNvPr>
          <p:cNvCxnSpPr>
            <a:cxnSpLocks/>
          </p:cNvCxnSpPr>
          <p:nvPr/>
        </p:nvCxnSpPr>
        <p:spPr>
          <a:xfrm flipV="1">
            <a:off x="2514600" y="3063240"/>
            <a:ext cx="0" cy="617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8D980DB-7124-48EE-804C-6C840756C25B}"/>
              </a:ext>
            </a:extLst>
          </p:cNvPr>
          <p:cNvCxnSpPr>
            <a:cxnSpLocks/>
          </p:cNvCxnSpPr>
          <p:nvPr/>
        </p:nvCxnSpPr>
        <p:spPr>
          <a:xfrm flipV="1">
            <a:off x="4815840" y="3063240"/>
            <a:ext cx="0" cy="617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E1D3C5B-F8AE-4282-AA92-226807264FF0}"/>
              </a:ext>
            </a:extLst>
          </p:cNvPr>
          <p:cNvCxnSpPr>
            <a:cxnSpLocks/>
          </p:cNvCxnSpPr>
          <p:nvPr/>
        </p:nvCxnSpPr>
        <p:spPr>
          <a:xfrm flipV="1">
            <a:off x="7071360" y="3063240"/>
            <a:ext cx="0" cy="617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0DB125E-4EA2-422E-99D2-9AAF23156319}"/>
              </a:ext>
            </a:extLst>
          </p:cNvPr>
          <p:cNvCxnSpPr>
            <a:cxnSpLocks/>
          </p:cNvCxnSpPr>
          <p:nvPr/>
        </p:nvCxnSpPr>
        <p:spPr>
          <a:xfrm flipV="1">
            <a:off x="2918460" y="3063240"/>
            <a:ext cx="0" cy="89916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A26F392-CFA4-4113-95A0-6F8FA8204BA9}"/>
              </a:ext>
            </a:extLst>
          </p:cNvPr>
          <p:cNvCxnSpPr>
            <a:cxnSpLocks/>
          </p:cNvCxnSpPr>
          <p:nvPr/>
        </p:nvCxnSpPr>
        <p:spPr>
          <a:xfrm flipV="1">
            <a:off x="5196840" y="3063240"/>
            <a:ext cx="0" cy="89916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9742C77-4CB3-45E7-8785-E129C8B2C65F}"/>
              </a:ext>
            </a:extLst>
          </p:cNvPr>
          <p:cNvCxnSpPr>
            <a:cxnSpLocks/>
          </p:cNvCxnSpPr>
          <p:nvPr/>
        </p:nvCxnSpPr>
        <p:spPr>
          <a:xfrm flipV="1">
            <a:off x="7475220" y="3063240"/>
            <a:ext cx="0" cy="89916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64015E1-8F3E-4648-B36D-27886A722B38}"/>
              </a:ext>
            </a:extLst>
          </p:cNvPr>
          <p:cNvCxnSpPr>
            <a:cxnSpLocks/>
          </p:cNvCxnSpPr>
          <p:nvPr/>
        </p:nvCxnSpPr>
        <p:spPr>
          <a:xfrm flipV="1">
            <a:off x="3345180" y="3063240"/>
            <a:ext cx="0" cy="115062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8C076A1-C2C4-4136-B90E-1924A2D41C58}"/>
              </a:ext>
            </a:extLst>
          </p:cNvPr>
          <p:cNvCxnSpPr>
            <a:cxnSpLocks/>
          </p:cNvCxnSpPr>
          <p:nvPr/>
        </p:nvCxnSpPr>
        <p:spPr>
          <a:xfrm flipV="1">
            <a:off x="5585460" y="3105150"/>
            <a:ext cx="0" cy="115062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86648A9-147F-46F3-984A-2C65466BFB01}"/>
              </a:ext>
            </a:extLst>
          </p:cNvPr>
          <p:cNvCxnSpPr>
            <a:cxnSpLocks/>
          </p:cNvCxnSpPr>
          <p:nvPr/>
        </p:nvCxnSpPr>
        <p:spPr>
          <a:xfrm flipV="1">
            <a:off x="7879080" y="3063240"/>
            <a:ext cx="0" cy="115062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37B3FF16-7C17-4CE3-8EA2-35784C185E8D}"/>
              </a:ext>
            </a:extLst>
          </p:cNvPr>
          <p:cNvCxnSpPr>
            <a:cxnSpLocks/>
          </p:cNvCxnSpPr>
          <p:nvPr/>
        </p:nvCxnSpPr>
        <p:spPr>
          <a:xfrm>
            <a:off x="4099560" y="4716780"/>
            <a:ext cx="46634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80C85C9-E620-4244-B8C6-9853EA920D99}"/>
              </a:ext>
            </a:extLst>
          </p:cNvPr>
          <p:cNvCxnSpPr>
            <a:cxnSpLocks/>
          </p:cNvCxnSpPr>
          <p:nvPr/>
        </p:nvCxnSpPr>
        <p:spPr>
          <a:xfrm flipV="1">
            <a:off x="4099560" y="3063240"/>
            <a:ext cx="0" cy="165354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C5A31A58-BB52-4B43-8D9D-0104E33381A6}"/>
              </a:ext>
            </a:extLst>
          </p:cNvPr>
          <p:cNvCxnSpPr>
            <a:cxnSpLocks/>
          </p:cNvCxnSpPr>
          <p:nvPr/>
        </p:nvCxnSpPr>
        <p:spPr>
          <a:xfrm flipV="1">
            <a:off x="6355080" y="3063240"/>
            <a:ext cx="0" cy="165354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0F44804-E781-4427-8A24-1325C4D4D8CB}"/>
              </a:ext>
            </a:extLst>
          </p:cNvPr>
          <p:cNvCxnSpPr>
            <a:cxnSpLocks/>
          </p:cNvCxnSpPr>
          <p:nvPr/>
        </p:nvCxnSpPr>
        <p:spPr>
          <a:xfrm flipV="1">
            <a:off x="8290560" y="3063240"/>
            <a:ext cx="0" cy="165354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8FFABDD9-053F-4638-ABFA-F7AE19D387C4}"/>
              </a:ext>
            </a:extLst>
          </p:cNvPr>
          <p:cNvSpPr txBox="1"/>
          <p:nvPr/>
        </p:nvSpPr>
        <p:spPr>
          <a:xfrm>
            <a:off x="1143015" y="3275111"/>
            <a:ext cx="822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Thread 0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CDE014C-7307-4D41-A7C0-FEB861E137E0}"/>
              </a:ext>
            </a:extLst>
          </p:cNvPr>
          <p:cNvSpPr txBox="1"/>
          <p:nvPr/>
        </p:nvSpPr>
        <p:spPr>
          <a:xfrm>
            <a:off x="1143015" y="3526571"/>
            <a:ext cx="822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</a:rPr>
              <a:t>Thread 1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BEBDD2A-BF26-42F4-A221-A272E4F597C6}"/>
              </a:ext>
            </a:extLst>
          </p:cNvPr>
          <p:cNvSpPr txBox="1"/>
          <p:nvPr/>
        </p:nvSpPr>
        <p:spPr>
          <a:xfrm>
            <a:off x="1143015" y="3808511"/>
            <a:ext cx="822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6"/>
                </a:solidFill>
              </a:rPr>
              <a:t>Thread 2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ACA225E-E1C7-4E96-8A1B-3ED508EAE1ED}"/>
              </a:ext>
            </a:extLst>
          </p:cNvPr>
          <p:cNvSpPr txBox="1"/>
          <p:nvPr/>
        </p:nvSpPr>
        <p:spPr>
          <a:xfrm>
            <a:off x="1143015" y="4059971"/>
            <a:ext cx="822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4"/>
                </a:solidFill>
              </a:rPr>
              <a:t>Thread 3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042CA89-A125-47A4-A544-3D6FCCAE79B7}"/>
              </a:ext>
            </a:extLst>
          </p:cNvPr>
          <p:cNvSpPr txBox="1"/>
          <p:nvPr/>
        </p:nvSpPr>
        <p:spPr>
          <a:xfrm>
            <a:off x="960128" y="4562891"/>
            <a:ext cx="1005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3"/>
                </a:solidFill>
              </a:rPr>
              <a:t>Thread 255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CF65F8B-945D-47F6-B49E-D181E5C1765A}"/>
              </a:ext>
            </a:extLst>
          </p:cNvPr>
          <p:cNvSpPr txBox="1"/>
          <p:nvPr/>
        </p:nvSpPr>
        <p:spPr>
          <a:xfrm>
            <a:off x="1143014" y="4311431"/>
            <a:ext cx="822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…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10C7CDB-CC3A-46A4-B280-67414191BC4B}"/>
              </a:ext>
            </a:extLst>
          </p:cNvPr>
          <p:cNvSpPr txBox="1"/>
          <p:nvPr/>
        </p:nvSpPr>
        <p:spPr>
          <a:xfrm>
            <a:off x="8298181" y="2607310"/>
            <a:ext cx="822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249227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Feuille de calcul Microsoft Excel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Nima ALIKHANI</dc:creator>
  <cp:lastModifiedBy>Nima ALIKHANI</cp:lastModifiedBy>
  <cp:revision>3</cp:revision>
  <dcterms:created xsi:type="dcterms:W3CDTF">2020-09-09T11:37:15Z</dcterms:created>
  <dcterms:modified xsi:type="dcterms:W3CDTF">2020-09-09T11:58:35Z</dcterms:modified>
</cp:coreProperties>
</file>