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50" d="100"/>
          <a:sy n="150" d="100"/>
        </p:scale>
        <p:origin x="-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1E3C6-2406-4C01-A700-03A49A67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F20110-8BB1-406E-970D-9EB5381B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30025-27A5-4EE6-BBB1-3B0E410C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FAAC6-0798-49D7-9232-1572365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9D689-B439-4DA2-9148-E45DAAB1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71815-67E5-4045-8AA1-7D0510B8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838A-EB89-443B-9525-AFDD1414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4DC8B-4B1B-4060-8D1A-5A50396C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5A655-2EA6-45C7-ACA5-78E4D14E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D71B1-F8E4-4A74-B0BC-19740E0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F9308A-DBB3-4058-85D1-D07A7F16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70871-E8BE-493C-B25A-C4AFB8D1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9E-6355-42E4-A623-673B4CF0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FB7DA-12C2-423E-AD88-D0A2085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F3E6D-D9A3-4422-95E5-CD996B43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1935-8C25-48C3-90DB-05265E5C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3A8A1-5DE4-4212-B355-64288061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5E95D-C713-4557-A75E-DDF5EE9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A0C51-6D6F-4DEA-B813-86FC132F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DE326-426F-43BB-8480-BB1068CE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7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1E8FA-4F76-4F17-ACBC-D7CC8688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E8019-8DEF-4F00-865B-F0B69AF6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6CFC1-A33E-413B-BAD6-4B7A3E0F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0C49C-3AF1-42FC-AE4B-6313E1E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4AD41-B415-45E7-9C27-44E2C61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7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10F0-2D7A-4253-A74C-5A93180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F5303-561F-4A80-814B-C9FCCE019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05729-6C51-48C4-BA44-675B828E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1170C-0C67-4E8D-9848-27B04233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EF0919-3649-4778-B1A2-946DEE43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3607B-406E-46AF-8D44-FFDE649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E5126-089B-480F-95EC-541B156E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4670E-FD4C-4D4D-B31C-A65EC0B5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AEC0E7-A4FC-4B16-AA05-6CEE4C6A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E1DD7E-9177-443D-A83B-76EFBFBC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196947-8FEC-4AF3-B70C-FC113E1F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1D385E-23BB-4ABC-AD99-6DF65047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FE55C3-AACA-4800-A9D7-39384974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AE0DB6-1360-4EA6-AC21-C3653C5E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C66BA-7049-4136-82A8-AE1B68D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A14BB8-AB0B-4D2F-8D26-43EF1144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4D5262-967D-4982-BD45-97186E0A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26CDA0-C446-4F7F-B9E3-88A9EB8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5873AC-9167-489F-A5F7-2F53E38E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E1CA82-1FB1-42B4-BC09-27689BBE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7F634-C255-417C-B819-4E108CE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DDE6A-4139-487D-851F-FBF9EA80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E1147-1858-429C-A870-919352F9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6D1F9-BAE9-47EF-9947-4CBF2D10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C7747-F580-48A7-B69D-5C7BEC5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03CE4-A068-442A-BE30-1306CAF1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4B760-C04D-4AD9-9501-EE52C8F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4A436-15CB-4D8B-BFB4-FD8DBD15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164D56-5F9F-4F77-83BD-6A1126E9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1D6AF1-2EC5-45C7-9256-69DA14C6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79AEAD-A637-4D5C-B02E-F9CB416C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54D07-F7D2-4632-A243-268C8086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3097C-8171-4FBF-BDDF-175C0F63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27BEF3-75BF-4E6D-81D8-01AD6924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49947-2653-4A1C-A552-9B7BCDFB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4B13D-1CD7-4895-A49D-607BF4997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F01CA-280C-454F-BA37-0422348A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41AA4-7ED5-4CCD-B8AB-8E45E5043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C183E97-BEB9-4DE1-9BFB-15862967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35565"/>
              </p:ext>
            </p:extLst>
          </p:nvPr>
        </p:nvGraphicFramePr>
        <p:xfrm>
          <a:off x="1968818" y="2607310"/>
          <a:ext cx="6486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6486599" imgH="390474" progId="Excel.Sheet.12">
                  <p:embed/>
                </p:oleObj>
              </mc:Choice>
              <mc:Fallback>
                <p:oleObj name="Worksheet" r:id="rId3" imgW="6486599" imgH="390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818" y="2607310"/>
                        <a:ext cx="6486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0679E31D-1524-4902-A49B-FAE0381864CF}"/>
              </a:ext>
            </a:extLst>
          </p:cNvPr>
          <p:cNvSpPr/>
          <p:nvPr/>
        </p:nvSpPr>
        <p:spPr>
          <a:xfrm rot="16200000">
            <a:off x="3097216" y="1360488"/>
            <a:ext cx="53976" cy="2225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54934-EA2A-4AEE-AB34-E47EC0FFD4D7}"/>
              </a:ext>
            </a:extLst>
          </p:cNvPr>
          <p:cNvSpPr txBox="1"/>
          <p:nvPr/>
        </p:nvSpPr>
        <p:spPr>
          <a:xfrm>
            <a:off x="2514600" y="208026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256 threads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5228DD-C8B3-479B-8CB8-CF676D4E0F95}"/>
              </a:ext>
            </a:extLst>
          </p:cNvPr>
          <p:cNvCxnSpPr/>
          <p:nvPr/>
        </p:nvCxnSpPr>
        <p:spPr>
          <a:xfrm flipV="1">
            <a:off x="216408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F0C24E-6C33-45E3-AB26-9FC7AAC2A286}"/>
              </a:ext>
            </a:extLst>
          </p:cNvPr>
          <p:cNvCxnSpPr>
            <a:cxnSpLocks/>
          </p:cNvCxnSpPr>
          <p:nvPr/>
        </p:nvCxnSpPr>
        <p:spPr>
          <a:xfrm flipV="1">
            <a:off x="2164080" y="3414157"/>
            <a:ext cx="6598920" cy="1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7AC8E2-08C0-4728-81D7-212275865A25}"/>
              </a:ext>
            </a:extLst>
          </p:cNvPr>
          <p:cNvCxnSpPr/>
          <p:nvPr/>
        </p:nvCxnSpPr>
        <p:spPr>
          <a:xfrm flipV="1">
            <a:off x="445008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EB6111-D543-4DEC-855C-9E57A58CC8F4}"/>
              </a:ext>
            </a:extLst>
          </p:cNvPr>
          <p:cNvCxnSpPr/>
          <p:nvPr/>
        </p:nvCxnSpPr>
        <p:spPr>
          <a:xfrm flipV="1">
            <a:off x="672084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5F16191-0B77-424B-85BA-C11370C6F771}"/>
              </a:ext>
            </a:extLst>
          </p:cNvPr>
          <p:cNvCxnSpPr>
            <a:cxnSpLocks/>
          </p:cNvCxnSpPr>
          <p:nvPr/>
        </p:nvCxnSpPr>
        <p:spPr>
          <a:xfrm>
            <a:off x="2514600" y="3680460"/>
            <a:ext cx="6248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A3340CA-733A-4DF1-A80D-26EF5805771A}"/>
              </a:ext>
            </a:extLst>
          </p:cNvPr>
          <p:cNvCxnSpPr>
            <a:cxnSpLocks/>
          </p:cNvCxnSpPr>
          <p:nvPr/>
        </p:nvCxnSpPr>
        <p:spPr>
          <a:xfrm>
            <a:off x="2918460" y="3962400"/>
            <a:ext cx="58445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A75FCD3-9B2B-4EDD-804A-2453BFDD183A}"/>
              </a:ext>
            </a:extLst>
          </p:cNvPr>
          <p:cNvCxnSpPr>
            <a:cxnSpLocks/>
          </p:cNvCxnSpPr>
          <p:nvPr/>
        </p:nvCxnSpPr>
        <p:spPr>
          <a:xfrm>
            <a:off x="3345180" y="4213860"/>
            <a:ext cx="541782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FDEFB08-0D38-4EF5-9090-BB9D506609A5}"/>
              </a:ext>
            </a:extLst>
          </p:cNvPr>
          <p:cNvCxnSpPr>
            <a:cxnSpLocks/>
          </p:cNvCxnSpPr>
          <p:nvPr/>
        </p:nvCxnSpPr>
        <p:spPr>
          <a:xfrm flipV="1">
            <a:off x="251460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8D980DB-7124-48EE-804C-6C840756C25B}"/>
              </a:ext>
            </a:extLst>
          </p:cNvPr>
          <p:cNvCxnSpPr>
            <a:cxnSpLocks/>
          </p:cNvCxnSpPr>
          <p:nvPr/>
        </p:nvCxnSpPr>
        <p:spPr>
          <a:xfrm flipV="1">
            <a:off x="481584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E1D3C5B-F8AE-4282-AA92-226807264FF0}"/>
              </a:ext>
            </a:extLst>
          </p:cNvPr>
          <p:cNvCxnSpPr>
            <a:cxnSpLocks/>
          </p:cNvCxnSpPr>
          <p:nvPr/>
        </p:nvCxnSpPr>
        <p:spPr>
          <a:xfrm flipV="1">
            <a:off x="707136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DB125E-4EA2-422E-99D2-9AAF23156319}"/>
              </a:ext>
            </a:extLst>
          </p:cNvPr>
          <p:cNvCxnSpPr>
            <a:cxnSpLocks/>
          </p:cNvCxnSpPr>
          <p:nvPr/>
        </p:nvCxnSpPr>
        <p:spPr>
          <a:xfrm flipV="1">
            <a:off x="291846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26F392-CFA4-4113-95A0-6F8FA8204BA9}"/>
              </a:ext>
            </a:extLst>
          </p:cNvPr>
          <p:cNvCxnSpPr>
            <a:cxnSpLocks/>
          </p:cNvCxnSpPr>
          <p:nvPr/>
        </p:nvCxnSpPr>
        <p:spPr>
          <a:xfrm flipV="1">
            <a:off x="519684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9742C77-4CB3-45E7-8785-E129C8B2C65F}"/>
              </a:ext>
            </a:extLst>
          </p:cNvPr>
          <p:cNvCxnSpPr>
            <a:cxnSpLocks/>
          </p:cNvCxnSpPr>
          <p:nvPr/>
        </p:nvCxnSpPr>
        <p:spPr>
          <a:xfrm flipV="1">
            <a:off x="747522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64015E1-8F3E-4648-B36D-27886A722B38}"/>
              </a:ext>
            </a:extLst>
          </p:cNvPr>
          <p:cNvCxnSpPr>
            <a:cxnSpLocks/>
          </p:cNvCxnSpPr>
          <p:nvPr/>
        </p:nvCxnSpPr>
        <p:spPr>
          <a:xfrm flipV="1">
            <a:off x="3345180" y="306324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8C076A1-C2C4-4136-B90E-1924A2D41C58}"/>
              </a:ext>
            </a:extLst>
          </p:cNvPr>
          <p:cNvCxnSpPr>
            <a:cxnSpLocks/>
          </p:cNvCxnSpPr>
          <p:nvPr/>
        </p:nvCxnSpPr>
        <p:spPr>
          <a:xfrm flipV="1">
            <a:off x="5585460" y="310515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86648A9-147F-46F3-984A-2C65466BFB01}"/>
              </a:ext>
            </a:extLst>
          </p:cNvPr>
          <p:cNvCxnSpPr>
            <a:cxnSpLocks/>
          </p:cNvCxnSpPr>
          <p:nvPr/>
        </p:nvCxnSpPr>
        <p:spPr>
          <a:xfrm flipV="1">
            <a:off x="7879080" y="306324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7B3FF16-7C17-4CE3-8EA2-35784C185E8D}"/>
              </a:ext>
            </a:extLst>
          </p:cNvPr>
          <p:cNvCxnSpPr>
            <a:cxnSpLocks/>
          </p:cNvCxnSpPr>
          <p:nvPr/>
        </p:nvCxnSpPr>
        <p:spPr>
          <a:xfrm>
            <a:off x="4099560" y="4716780"/>
            <a:ext cx="466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80C85C9-E620-4244-B8C6-9853EA920D99}"/>
              </a:ext>
            </a:extLst>
          </p:cNvPr>
          <p:cNvCxnSpPr>
            <a:cxnSpLocks/>
          </p:cNvCxnSpPr>
          <p:nvPr/>
        </p:nvCxnSpPr>
        <p:spPr>
          <a:xfrm flipV="1">
            <a:off x="4099560" y="3063240"/>
            <a:ext cx="0" cy="165354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5A31A58-BB52-4B43-8D9D-0104E33381A6}"/>
              </a:ext>
            </a:extLst>
          </p:cNvPr>
          <p:cNvCxnSpPr>
            <a:cxnSpLocks/>
          </p:cNvCxnSpPr>
          <p:nvPr/>
        </p:nvCxnSpPr>
        <p:spPr>
          <a:xfrm flipV="1">
            <a:off x="6355080" y="3063240"/>
            <a:ext cx="0" cy="165354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FFABDD9-053F-4638-ABFA-F7AE19D387C4}"/>
              </a:ext>
            </a:extLst>
          </p:cNvPr>
          <p:cNvSpPr txBox="1"/>
          <p:nvPr/>
        </p:nvSpPr>
        <p:spPr>
          <a:xfrm>
            <a:off x="1143015" y="327511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Thread 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DE014C-7307-4D41-A7C0-FEB861E137E0}"/>
              </a:ext>
            </a:extLst>
          </p:cNvPr>
          <p:cNvSpPr txBox="1"/>
          <p:nvPr/>
        </p:nvSpPr>
        <p:spPr>
          <a:xfrm>
            <a:off x="1143015" y="352657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Thread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BEBDD2A-BF26-42F4-A221-A272E4F597C6}"/>
              </a:ext>
            </a:extLst>
          </p:cNvPr>
          <p:cNvSpPr txBox="1"/>
          <p:nvPr/>
        </p:nvSpPr>
        <p:spPr>
          <a:xfrm>
            <a:off x="1143015" y="380851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Thread 2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CA225E-E1C7-4E96-8A1B-3ED508EAE1ED}"/>
              </a:ext>
            </a:extLst>
          </p:cNvPr>
          <p:cNvSpPr txBox="1"/>
          <p:nvPr/>
        </p:nvSpPr>
        <p:spPr>
          <a:xfrm>
            <a:off x="1143015" y="405997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/>
                </a:solidFill>
              </a:rPr>
              <a:t>Thread 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042CA89-A125-47A4-A544-3D6FCCAE79B7}"/>
              </a:ext>
            </a:extLst>
          </p:cNvPr>
          <p:cNvSpPr txBox="1"/>
          <p:nvPr/>
        </p:nvSpPr>
        <p:spPr>
          <a:xfrm>
            <a:off x="960128" y="4562891"/>
            <a:ext cx="100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3"/>
                </a:solidFill>
              </a:rPr>
              <a:t>Thread 255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CF65F8B-945D-47F6-B49E-D181E5C1765A}"/>
              </a:ext>
            </a:extLst>
          </p:cNvPr>
          <p:cNvSpPr txBox="1"/>
          <p:nvPr/>
        </p:nvSpPr>
        <p:spPr>
          <a:xfrm>
            <a:off x="1143014" y="431143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49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C183E97-BEB9-4DE1-9BFB-15862967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1469"/>
              </p:ext>
            </p:extLst>
          </p:nvPr>
        </p:nvGraphicFramePr>
        <p:xfrm>
          <a:off x="1968818" y="2607310"/>
          <a:ext cx="6486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6486599" imgH="390474" progId="Excel.Sheet.12">
                  <p:embed/>
                </p:oleObj>
              </mc:Choice>
              <mc:Fallback>
                <p:oleObj name="Worksheet" r:id="rId3" imgW="6486599" imgH="390474" progId="Excel.Sheet.12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1C183E97-BEB9-4DE1-9BFB-158629672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818" y="2607310"/>
                        <a:ext cx="6486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0679E31D-1524-4902-A49B-FAE0381864CF}"/>
              </a:ext>
            </a:extLst>
          </p:cNvPr>
          <p:cNvSpPr/>
          <p:nvPr/>
        </p:nvSpPr>
        <p:spPr>
          <a:xfrm rot="16200000">
            <a:off x="3097216" y="1360488"/>
            <a:ext cx="53976" cy="2225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54934-EA2A-4AEE-AB34-E47EC0FFD4D7}"/>
              </a:ext>
            </a:extLst>
          </p:cNvPr>
          <p:cNvSpPr txBox="1"/>
          <p:nvPr/>
        </p:nvSpPr>
        <p:spPr>
          <a:xfrm>
            <a:off x="2400304" y="185366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00FF00"/>
                </a:highlight>
              </a:rPr>
              <a:t>256 threads</a:t>
            </a:r>
          </a:p>
          <a:p>
            <a:pPr algn="ctr"/>
            <a:r>
              <a:rPr lang="fr-FR" dirty="0"/>
              <a:t>of </a:t>
            </a:r>
            <a:r>
              <a:rPr lang="fr-FR" dirty="0">
                <a:highlight>
                  <a:srgbClr val="FFFF00"/>
                </a:highlight>
              </a:rPr>
              <a:t>bloc 0</a:t>
            </a:r>
          </a:p>
        </p:txBody>
      </p:sp>
      <p:sp>
        <p:nvSpPr>
          <p:cNvPr id="2" name="Parenthèse fermante 1">
            <a:extLst>
              <a:ext uri="{FF2B5EF4-FFF2-40B4-BE49-F238E27FC236}">
                <a16:creationId xmlns:a16="http://schemas.microsoft.com/office/drawing/2014/main" id="{C9151285-BBDD-4928-A3A3-90C7BE7F7093}"/>
              </a:ext>
            </a:extLst>
          </p:cNvPr>
          <p:cNvSpPr/>
          <p:nvPr/>
        </p:nvSpPr>
        <p:spPr>
          <a:xfrm rot="16200000">
            <a:off x="5345112" y="1360488"/>
            <a:ext cx="53976" cy="2225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9B9753-D66F-449B-BE1A-87EA60BE1CB5}"/>
              </a:ext>
            </a:extLst>
          </p:cNvPr>
          <p:cNvSpPr txBox="1"/>
          <p:nvPr/>
        </p:nvSpPr>
        <p:spPr>
          <a:xfrm>
            <a:off x="4648200" y="185366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00FF00"/>
                </a:highlight>
              </a:rPr>
              <a:t>256 threads</a:t>
            </a:r>
          </a:p>
          <a:p>
            <a:pPr algn="ctr"/>
            <a:r>
              <a:rPr lang="fr-FR" dirty="0"/>
              <a:t>of </a:t>
            </a:r>
            <a:r>
              <a:rPr lang="fr-FR" dirty="0">
                <a:highlight>
                  <a:srgbClr val="FFFF00"/>
                </a:highlight>
              </a:rPr>
              <a:t>bloc 1</a:t>
            </a:r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A295738D-C129-4178-A7B9-B176CC64D6CB}"/>
              </a:ext>
            </a:extLst>
          </p:cNvPr>
          <p:cNvSpPr/>
          <p:nvPr/>
        </p:nvSpPr>
        <p:spPr>
          <a:xfrm rot="16200000">
            <a:off x="7354253" y="1599245"/>
            <a:ext cx="53978" cy="1747524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A16538-673D-4A17-B87E-23E64E57DC6E}"/>
              </a:ext>
            </a:extLst>
          </p:cNvPr>
          <p:cNvSpPr txBox="1"/>
          <p:nvPr/>
        </p:nvSpPr>
        <p:spPr>
          <a:xfrm>
            <a:off x="6730842" y="185154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00FF00"/>
                </a:highlight>
              </a:rPr>
              <a:t>256 threads</a:t>
            </a:r>
          </a:p>
          <a:p>
            <a:pPr algn="ctr"/>
            <a:r>
              <a:rPr lang="fr-FR" dirty="0"/>
              <a:t>of </a:t>
            </a:r>
            <a:r>
              <a:rPr lang="fr-FR" dirty="0">
                <a:highlight>
                  <a:srgbClr val="FFFF00"/>
                </a:highlight>
              </a:rPr>
              <a:t>bloc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A3484-D1BD-4422-8103-202ED9C126A4}"/>
              </a:ext>
            </a:extLst>
          </p:cNvPr>
          <p:cNvSpPr/>
          <p:nvPr/>
        </p:nvSpPr>
        <p:spPr>
          <a:xfrm>
            <a:off x="8156735" y="2362277"/>
            <a:ext cx="388621" cy="22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D71378-6812-41BE-92D0-FBE861260207}"/>
              </a:ext>
            </a:extLst>
          </p:cNvPr>
          <p:cNvCxnSpPr>
            <a:cxnSpLocks/>
          </p:cNvCxnSpPr>
          <p:nvPr/>
        </p:nvCxnSpPr>
        <p:spPr>
          <a:xfrm flipH="1" flipV="1">
            <a:off x="2137728" y="3021411"/>
            <a:ext cx="319722" cy="323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36D61F0-99F5-482A-B409-4C14DB317543}"/>
              </a:ext>
            </a:extLst>
          </p:cNvPr>
          <p:cNvSpPr txBox="1"/>
          <p:nvPr/>
        </p:nvSpPr>
        <p:spPr>
          <a:xfrm>
            <a:off x="2457450" y="3345262"/>
            <a:ext cx="446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Index = </a:t>
            </a:r>
            <a:r>
              <a:rPr lang="en-US" sz="1400" dirty="0" err="1">
                <a:highlight>
                  <a:srgbClr val="FFFF00"/>
                </a:highlight>
              </a:rPr>
              <a:t>blockIdx.x</a:t>
            </a:r>
            <a:r>
              <a:rPr lang="en-US" sz="1400" dirty="0"/>
              <a:t> × </a:t>
            </a:r>
            <a:r>
              <a:rPr lang="en-US" sz="1400" dirty="0" err="1">
                <a:highlight>
                  <a:srgbClr val="00FF00"/>
                </a:highlight>
              </a:rPr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43351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Feuille de calcul Microsoft Excel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Nima ALIKHANI</dc:creator>
  <cp:lastModifiedBy>Nima ALIKHANI</cp:lastModifiedBy>
  <cp:revision>7</cp:revision>
  <dcterms:created xsi:type="dcterms:W3CDTF">2020-09-09T11:37:15Z</dcterms:created>
  <dcterms:modified xsi:type="dcterms:W3CDTF">2020-09-09T13:15:34Z</dcterms:modified>
</cp:coreProperties>
</file>