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306" r:id="rId3"/>
    <p:sldId id="316" r:id="rId4"/>
    <p:sldId id="307" r:id="rId5"/>
    <p:sldId id="315" r:id="rId6"/>
    <p:sldId id="308" r:id="rId7"/>
    <p:sldId id="409" r:id="rId8"/>
    <p:sldId id="356" r:id="rId9"/>
    <p:sldId id="309" r:id="rId10"/>
    <p:sldId id="310" r:id="rId11"/>
    <p:sldId id="311" r:id="rId12"/>
    <p:sldId id="312" r:id="rId13"/>
    <p:sldId id="313" r:id="rId14"/>
    <p:sldId id="314" r:id="rId15"/>
    <p:sldId id="403" r:id="rId16"/>
    <p:sldId id="325" r:id="rId17"/>
    <p:sldId id="327" r:id="rId18"/>
    <p:sldId id="328" r:id="rId19"/>
    <p:sldId id="404" r:id="rId20"/>
    <p:sldId id="330" r:id="rId21"/>
    <p:sldId id="333" r:id="rId22"/>
    <p:sldId id="351" r:id="rId23"/>
    <p:sldId id="405" r:id="rId24"/>
    <p:sldId id="335" r:id="rId25"/>
    <p:sldId id="410" r:id="rId26"/>
    <p:sldId id="406" r:id="rId27"/>
    <p:sldId id="341" r:id="rId28"/>
    <p:sldId id="340" r:id="rId29"/>
    <p:sldId id="352" r:id="rId30"/>
    <p:sldId id="407" r:id="rId31"/>
    <p:sldId id="353" r:id="rId32"/>
    <p:sldId id="408" r:id="rId33"/>
    <p:sldId id="350" r:id="rId34"/>
    <p:sldId id="357" r:id="rId35"/>
    <p:sldId id="401" r:id="rId36"/>
    <p:sldId id="382" r:id="rId37"/>
    <p:sldId id="385" r:id="rId38"/>
    <p:sldId id="387" r:id="rId39"/>
    <p:sldId id="40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343C1C-D47D-44F7-BB0E-C546754B0415}" type="doc">
      <dgm:prSet loTypeId="urn:microsoft.com/office/officeart/2005/8/layout/radial5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89C9ACC-23F4-4DE8-95C0-1FEDBD86C1EE}">
      <dgm:prSet phldrT="[Text]"/>
      <dgm:spPr/>
      <dgm:t>
        <a:bodyPr/>
        <a:lstStyle/>
        <a:p>
          <a:r>
            <a:rPr lang="en-US" dirty="0" smtClean="0"/>
            <a:t>Managerial</a:t>
          </a:r>
        </a:p>
        <a:p>
          <a:r>
            <a:rPr lang="en-GB" dirty="0" smtClean="0"/>
            <a:t>Decision Making</a:t>
          </a:r>
          <a:endParaRPr lang="en-GB" dirty="0"/>
        </a:p>
      </dgm:t>
    </dgm:pt>
    <dgm:pt modelId="{6396C023-7203-4CD7-871D-D4F6AFE76EDC}" type="parTrans" cxnId="{EE958E38-4BDB-462C-B548-C179B59B1E42}">
      <dgm:prSet/>
      <dgm:spPr/>
      <dgm:t>
        <a:bodyPr/>
        <a:lstStyle/>
        <a:p>
          <a:endParaRPr lang="en-GB"/>
        </a:p>
      </dgm:t>
    </dgm:pt>
    <dgm:pt modelId="{DCDCC212-A89E-4045-8DA6-0311977E9D38}" type="sibTrans" cxnId="{EE958E38-4BDB-462C-B548-C179B59B1E42}">
      <dgm:prSet/>
      <dgm:spPr/>
      <dgm:t>
        <a:bodyPr/>
        <a:lstStyle/>
        <a:p>
          <a:endParaRPr lang="en-GB"/>
        </a:p>
      </dgm:t>
    </dgm:pt>
    <dgm:pt modelId="{8D08D023-3BE1-4AD4-9CF3-2EE80AD35B27}">
      <dgm:prSet phldrT="[Text]"/>
      <dgm:spPr/>
      <dgm:t>
        <a:bodyPr/>
        <a:lstStyle/>
        <a:p>
          <a:endParaRPr lang="en-GB" dirty="0"/>
        </a:p>
      </dgm:t>
    </dgm:pt>
    <dgm:pt modelId="{5B3C41B2-0C2F-4737-A96F-D1F594127B71}" type="parTrans" cxnId="{B979D090-2C31-4DC8-9CBE-0E7864462404}">
      <dgm:prSet/>
      <dgm:spPr/>
      <dgm:t>
        <a:bodyPr/>
        <a:lstStyle/>
        <a:p>
          <a:endParaRPr lang="en-GB"/>
        </a:p>
      </dgm:t>
    </dgm:pt>
    <dgm:pt modelId="{1E125F8F-D589-4FEC-A47A-DEE84EE04DDA}" type="sibTrans" cxnId="{B979D090-2C31-4DC8-9CBE-0E7864462404}">
      <dgm:prSet/>
      <dgm:spPr/>
      <dgm:t>
        <a:bodyPr/>
        <a:lstStyle/>
        <a:p>
          <a:endParaRPr lang="en-GB"/>
        </a:p>
      </dgm:t>
    </dgm:pt>
    <dgm:pt modelId="{A4DD0955-580D-4E61-9700-0C87583B419F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Decision Making Approach</a:t>
          </a:r>
          <a:endParaRPr lang="en-GB" dirty="0"/>
        </a:p>
      </dgm:t>
    </dgm:pt>
    <dgm:pt modelId="{B25004AA-B3B3-419B-9328-13AC15B71EB4}" type="parTrans" cxnId="{365E4227-1E0E-4328-9584-7768FD4504F3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2F38A1E4-8C7F-4B1A-BF67-716B4E84628B}" type="sibTrans" cxnId="{365E4227-1E0E-4328-9584-7768FD4504F3}">
      <dgm:prSet/>
      <dgm:spPr/>
      <dgm:t>
        <a:bodyPr/>
        <a:lstStyle/>
        <a:p>
          <a:endParaRPr lang="en-GB"/>
        </a:p>
      </dgm:t>
    </dgm:pt>
    <dgm:pt modelId="{668E2AD0-C6A1-48B2-B8D9-0DAD45CA1BB4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Rationality</a:t>
          </a:r>
          <a:endParaRPr lang="en-GB" dirty="0"/>
        </a:p>
      </dgm:t>
    </dgm:pt>
    <dgm:pt modelId="{0E55181F-9838-44DB-9F29-DEE6CA5AA005}" type="parTrans" cxnId="{4651D86C-89AE-4F36-A383-0421F8DA97F1}">
      <dgm:prSet/>
      <dgm:spPr/>
      <dgm:t>
        <a:bodyPr/>
        <a:lstStyle/>
        <a:p>
          <a:endParaRPr lang="en-GB"/>
        </a:p>
      </dgm:t>
    </dgm:pt>
    <dgm:pt modelId="{54FFB36F-B939-4FA0-9C74-0D780DD6C9BB}" type="sibTrans" cxnId="{4651D86C-89AE-4F36-A383-0421F8DA97F1}">
      <dgm:prSet/>
      <dgm:spPr/>
      <dgm:t>
        <a:bodyPr/>
        <a:lstStyle/>
        <a:p>
          <a:endParaRPr lang="en-GB"/>
        </a:p>
      </dgm:t>
    </dgm:pt>
    <dgm:pt modelId="{2A9E5107-7E34-4A98-9725-75E90C6C8A6D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Bounded rationality</a:t>
          </a:r>
          <a:endParaRPr lang="en-GB" dirty="0"/>
        </a:p>
      </dgm:t>
    </dgm:pt>
    <dgm:pt modelId="{E7BB7B77-3EB2-4FF5-BF8D-056D1C36B556}" type="parTrans" cxnId="{A7B97BE5-FC6A-4DF0-902A-5CE3F405251D}">
      <dgm:prSet/>
      <dgm:spPr/>
      <dgm:t>
        <a:bodyPr/>
        <a:lstStyle/>
        <a:p>
          <a:endParaRPr lang="en-GB"/>
        </a:p>
      </dgm:t>
    </dgm:pt>
    <dgm:pt modelId="{954C0130-01B6-496B-8C46-E875C9BAC90A}" type="sibTrans" cxnId="{A7B97BE5-FC6A-4DF0-902A-5CE3F405251D}">
      <dgm:prSet/>
      <dgm:spPr/>
      <dgm:t>
        <a:bodyPr/>
        <a:lstStyle/>
        <a:p>
          <a:endParaRPr lang="en-GB"/>
        </a:p>
      </dgm:t>
    </dgm:pt>
    <dgm:pt modelId="{6BA0EEA6-C0FE-4EE5-BC61-F11D895C8A99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Intuition</a:t>
          </a:r>
          <a:endParaRPr lang="en-GB" dirty="0"/>
        </a:p>
      </dgm:t>
    </dgm:pt>
    <dgm:pt modelId="{F682BD58-7F93-4892-AAB7-1188245DACD4}" type="parTrans" cxnId="{27197A8D-4E3C-4489-BCDD-BA6BA85F4DC6}">
      <dgm:prSet/>
      <dgm:spPr/>
      <dgm:t>
        <a:bodyPr/>
        <a:lstStyle/>
        <a:p>
          <a:endParaRPr lang="en-GB"/>
        </a:p>
      </dgm:t>
    </dgm:pt>
    <dgm:pt modelId="{F711A074-134B-4CA4-9040-28366BFD86C2}" type="sibTrans" cxnId="{27197A8D-4E3C-4489-BCDD-BA6BA85F4DC6}">
      <dgm:prSet/>
      <dgm:spPr/>
      <dgm:t>
        <a:bodyPr/>
        <a:lstStyle/>
        <a:p>
          <a:endParaRPr lang="en-GB"/>
        </a:p>
      </dgm:t>
    </dgm:pt>
    <dgm:pt modelId="{0BBA553D-E68D-4827-877B-6D563C672E30}">
      <dgm:prSet phldrT="[Text]"/>
      <dgm:spPr/>
      <dgm:t>
        <a:bodyPr/>
        <a:lstStyle/>
        <a:p>
          <a:r>
            <a:rPr lang="en-GB" dirty="0" smtClean="0"/>
            <a:t>Decision Making Errors &amp; Biases</a:t>
          </a:r>
          <a:endParaRPr lang="en-GB" dirty="0"/>
        </a:p>
      </dgm:t>
    </dgm:pt>
    <dgm:pt modelId="{296EF70F-69B2-4B63-8738-39ECCFD667FE}" type="parTrans" cxnId="{6771E51F-CA37-4244-BC1E-A4BD78EAD791}">
      <dgm:prSet/>
      <dgm:spPr/>
      <dgm:t>
        <a:bodyPr/>
        <a:lstStyle/>
        <a:p>
          <a:endParaRPr lang="en-GB"/>
        </a:p>
      </dgm:t>
    </dgm:pt>
    <dgm:pt modelId="{8112EE8E-DF9E-4DFD-958E-5A6392DE71F0}" type="sibTrans" cxnId="{6771E51F-CA37-4244-BC1E-A4BD78EAD791}">
      <dgm:prSet/>
      <dgm:spPr/>
      <dgm:t>
        <a:bodyPr/>
        <a:lstStyle/>
        <a:p>
          <a:endParaRPr lang="en-GB"/>
        </a:p>
      </dgm:t>
    </dgm:pt>
    <dgm:pt modelId="{3A9198FA-E69E-4512-A766-F75FC18EAF8E}">
      <dgm:prSet phldrT="[Text]"/>
      <dgm:spPr/>
      <dgm:t>
        <a:bodyPr/>
        <a:lstStyle/>
        <a:p>
          <a:r>
            <a:rPr lang="en-GB" dirty="0" smtClean="0"/>
            <a:t>Decision Making Process  </a:t>
          </a:r>
          <a:endParaRPr lang="en-GB" dirty="0"/>
        </a:p>
      </dgm:t>
    </dgm:pt>
    <dgm:pt modelId="{FBE6F291-7E76-4312-A72B-3C6F7DEE30E5}" type="parTrans" cxnId="{6D491C4B-2E21-46DF-8B2B-156079BEA474}">
      <dgm:prSet/>
      <dgm:spPr/>
      <dgm:t>
        <a:bodyPr/>
        <a:lstStyle/>
        <a:p>
          <a:endParaRPr lang="en-GB"/>
        </a:p>
      </dgm:t>
    </dgm:pt>
    <dgm:pt modelId="{A08869A8-3962-4383-BF6D-3F981A8A708B}" type="sibTrans" cxnId="{6D491C4B-2E21-46DF-8B2B-156079BEA474}">
      <dgm:prSet/>
      <dgm:spPr/>
      <dgm:t>
        <a:bodyPr/>
        <a:lstStyle/>
        <a:p>
          <a:endParaRPr lang="en-GB"/>
        </a:p>
      </dgm:t>
    </dgm:pt>
    <dgm:pt modelId="{B855D8AC-96E0-4B69-B35C-AA4120660876}">
      <dgm:prSet phldrT="[Text]"/>
      <dgm:spPr/>
      <dgm:t>
        <a:bodyPr/>
        <a:lstStyle/>
        <a:p>
          <a:r>
            <a:rPr lang="en-GB" dirty="0" smtClean="0"/>
            <a:t>Decision Maker’s Style</a:t>
          </a:r>
          <a:endParaRPr lang="en-GB" dirty="0"/>
        </a:p>
      </dgm:t>
    </dgm:pt>
    <dgm:pt modelId="{430F5478-D64F-4D79-AACA-85D6312C6B37}" type="parTrans" cxnId="{3501C023-0549-472C-B8AA-5EFF39BAC0D0}">
      <dgm:prSet/>
      <dgm:spPr/>
      <dgm:t>
        <a:bodyPr/>
        <a:lstStyle/>
        <a:p>
          <a:endParaRPr lang="en-GB"/>
        </a:p>
      </dgm:t>
    </dgm:pt>
    <dgm:pt modelId="{25C0A600-D31A-437D-8098-AAE63612E0D7}" type="sibTrans" cxnId="{3501C023-0549-472C-B8AA-5EFF39BAC0D0}">
      <dgm:prSet/>
      <dgm:spPr/>
      <dgm:t>
        <a:bodyPr/>
        <a:lstStyle/>
        <a:p>
          <a:endParaRPr lang="en-GB"/>
        </a:p>
      </dgm:t>
    </dgm:pt>
    <dgm:pt modelId="{C56A09C0-DE3D-43B8-B258-E0F7453ED7BC}">
      <dgm:prSet phldrT="[Text]"/>
      <dgm:spPr/>
      <dgm:t>
        <a:bodyPr/>
        <a:lstStyle/>
        <a:p>
          <a:r>
            <a:rPr lang="en-GB" dirty="0" smtClean="0"/>
            <a:t>Directive</a:t>
          </a:r>
          <a:endParaRPr lang="en-GB" dirty="0"/>
        </a:p>
      </dgm:t>
    </dgm:pt>
    <dgm:pt modelId="{C7D4C472-1F3E-48E3-9AD1-DC7B5B84D30E}" type="parTrans" cxnId="{484901D9-733F-42A0-9276-4740AF754EE5}">
      <dgm:prSet/>
      <dgm:spPr/>
      <dgm:t>
        <a:bodyPr/>
        <a:lstStyle/>
        <a:p>
          <a:endParaRPr lang="en-GB"/>
        </a:p>
      </dgm:t>
    </dgm:pt>
    <dgm:pt modelId="{F09A2247-D9E3-41BA-8E19-51054017D1EE}" type="sibTrans" cxnId="{484901D9-733F-42A0-9276-4740AF754EE5}">
      <dgm:prSet/>
      <dgm:spPr/>
      <dgm:t>
        <a:bodyPr/>
        <a:lstStyle/>
        <a:p>
          <a:endParaRPr lang="en-GB"/>
        </a:p>
      </dgm:t>
    </dgm:pt>
    <dgm:pt modelId="{85863552-E887-4CF7-A3F7-921305CD4C6E}">
      <dgm:prSet phldrT="[Text]"/>
      <dgm:spPr/>
      <dgm:t>
        <a:bodyPr/>
        <a:lstStyle/>
        <a:p>
          <a:r>
            <a:rPr lang="en-GB" dirty="0" smtClean="0"/>
            <a:t>Analytic</a:t>
          </a:r>
          <a:endParaRPr lang="en-GB" dirty="0"/>
        </a:p>
      </dgm:t>
    </dgm:pt>
    <dgm:pt modelId="{60D8EBF7-0A6C-413C-A3D2-CA885B398CD9}" type="parTrans" cxnId="{81DD9C58-2B15-4013-B8E4-2BCC3ADD2761}">
      <dgm:prSet/>
      <dgm:spPr/>
      <dgm:t>
        <a:bodyPr/>
        <a:lstStyle/>
        <a:p>
          <a:endParaRPr lang="en-GB"/>
        </a:p>
      </dgm:t>
    </dgm:pt>
    <dgm:pt modelId="{FAFDC3E1-65AC-4188-911E-1804DEAC9B7B}" type="sibTrans" cxnId="{81DD9C58-2B15-4013-B8E4-2BCC3ADD2761}">
      <dgm:prSet/>
      <dgm:spPr/>
      <dgm:t>
        <a:bodyPr/>
        <a:lstStyle/>
        <a:p>
          <a:endParaRPr lang="en-GB"/>
        </a:p>
      </dgm:t>
    </dgm:pt>
    <dgm:pt modelId="{E0772D39-86A5-4A32-BBE1-007507D744F1}">
      <dgm:prSet phldrT="[Text]"/>
      <dgm:spPr/>
      <dgm:t>
        <a:bodyPr/>
        <a:lstStyle/>
        <a:p>
          <a:r>
            <a:rPr lang="en-GB" dirty="0" smtClean="0"/>
            <a:t>Conceptual</a:t>
          </a:r>
          <a:endParaRPr lang="en-GB" dirty="0"/>
        </a:p>
      </dgm:t>
    </dgm:pt>
    <dgm:pt modelId="{94177E47-518A-46FA-A3DB-C2D0EB33CFBB}" type="parTrans" cxnId="{46D74148-7378-4646-9F0D-D1D31C96E921}">
      <dgm:prSet/>
      <dgm:spPr/>
      <dgm:t>
        <a:bodyPr/>
        <a:lstStyle/>
        <a:p>
          <a:endParaRPr lang="en-GB"/>
        </a:p>
      </dgm:t>
    </dgm:pt>
    <dgm:pt modelId="{FA16C9AB-EDC7-4E16-BFF9-00222EFA3A12}" type="sibTrans" cxnId="{46D74148-7378-4646-9F0D-D1D31C96E921}">
      <dgm:prSet/>
      <dgm:spPr/>
      <dgm:t>
        <a:bodyPr/>
        <a:lstStyle/>
        <a:p>
          <a:endParaRPr lang="en-GB"/>
        </a:p>
      </dgm:t>
    </dgm:pt>
    <dgm:pt modelId="{4D6F096B-727F-48E0-A563-CF4D5656F90D}">
      <dgm:prSet phldrT="[Text]"/>
      <dgm:spPr/>
      <dgm:t>
        <a:bodyPr/>
        <a:lstStyle/>
        <a:p>
          <a:r>
            <a:rPr lang="en-GB" dirty="0" smtClean="0"/>
            <a:t>Behavioural</a:t>
          </a:r>
          <a:endParaRPr lang="en-GB" dirty="0"/>
        </a:p>
      </dgm:t>
    </dgm:pt>
    <dgm:pt modelId="{57FE1485-5DF9-4C79-8A3D-0E76948FCFEA}" type="parTrans" cxnId="{38A1F517-41CD-4B23-AED5-1CA991A34B0B}">
      <dgm:prSet/>
      <dgm:spPr/>
      <dgm:t>
        <a:bodyPr/>
        <a:lstStyle/>
        <a:p>
          <a:endParaRPr lang="en-GB"/>
        </a:p>
      </dgm:t>
    </dgm:pt>
    <dgm:pt modelId="{0E5B01DA-AF1F-4BA5-954E-644B615DA9A0}" type="sibTrans" cxnId="{38A1F517-41CD-4B23-AED5-1CA991A34B0B}">
      <dgm:prSet/>
      <dgm:spPr/>
      <dgm:t>
        <a:bodyPr/>
        <a:lstStyle/>
        <a:p>
          <a:endParaRPr lang="en-GB"/>
        </a:p>
      </dgm:t>
    </dgm:pt>
    <dgm:pt modelId="{72E0A357-EC1C-4E74-AC52-B7A483656F52}">
      <dgm:prSet phldrT="[Text]"/>
      <dgm:spPr/>
      <dgm:t>
        <a:bodyPr/>
        <a:lstStyle/>
        <a:p>
          <a:r>
            <a:rPr lang="en-GB" dirty="0" smtClean="0"/>
            <a:t>Decision Making Condition</a:t>
          </a:r>
          <a:endParaRPr lang="en-GB" dirty="0"/>
        </a:p>
      </dgm:t>
    </dgm:pt>
    <dgm:pt modelId="{2ECDCD07-CFE6-43A4-A2B7-2C4E81111374}" type="parTrans" cxnId="{C1E5100C-DCEA-4AB2-AD3D-279EFF6A3449}">
      <dgm:prSet/>
      <dgm:spPr/>
      <dgm:t>
        <a:bodyPr/>
        <a:lstStyle/>
        <a:p>
          <a:endParaRPr lang="en-GB"/>
        </a:p>
      </dgm:t>
    </dgm:pt>
    <dgm:pt modelId="{8DCEA6DB-209F-476B-B514-495B91033B23}" type="sibTrans" cxnId="{C1E5100C-DCEA-4AB2-AD3D-279EFF6A3449}">
      <dgm:prSet/>
      <dgm:spPr/>
      <dgm:t>
        <a:bodyPr/>
        <a:lstStyle/>
        <a:p>
          <a:endParaRPr lang="en-GB"/>
        </a:p>
      </dgm:t>
    </dgm:pt>
    <dgm:pt modelId="{5B18C8DA-E005-4C04-A491-536D8184686C}">
      <dgm:prSet phldrT="[Text]"/>
      <dgm:spPr/>
      <dgm:t>
        <a:bodyPr/>
        <a:lstStyle/>
        <a:p>
          <a:r>
            <a:rPr lang="en-GB" dirty="0" smtClean="0"/>
            <a:t>Certainty</a:t>
          </a:r>
          <a:endParaRPr lang="en-GB" dirty="0"/>
        </a:p>
      </dgm:t>
    </dgm:pt>
    <dgm:pt modelId="{6C274A48-A405-41DC-8012-5DDEEC3376FA}" type="parTrans" cxnId="{BCCF8066-F8CE-499B-A954-5FF47BE501F9}">
      <dgm:prSet/>
      <dgm:spPr/>
      <dgm:t>
        <a:bodyPr/>
        <a:lstStyle/>
        <a:p>
          <a:endParaRPr lang="en-GB"/>
        </a:p>
      </dgm:t>
    </dgm:pt>
    <dgm:pt modelId="{B6F2093A-1F7A-4E29-928E-F0B3C683C0F0}" type="sibTrans" cxnId="{BCCF8066-F8CE-499B-A954-5FF47BE501F9}">
      <dgm:prSet/>
      <dgm:spPr/>
      <dgm:t>
        <a:bodyPr/>
        <a:lstStyle/>
        <a:p>
          <a:endParaRPr lang="en-GB"/>
        </a:p>
      </dgm:t>
    </dgm:pt>
    <dgm:pt modelId="{0A786A31-A2FC-4610-9D66-17DE824F34ED}">
      <dgm:prSet phldrT="[Text]"/>
      <dgm:spPr/>
      <dgm:t>
        <a:bodyPr/>
        <a:lstStyle/>
        <a:p>
          <a:r>
            <a:rPr lang="en-GB" dirty="0" smtClean="0"/>
            <a:t>Risk</a:t>
          </a:r>
          <a:endParaRPr lang="en-GB" dirty="0"/>
        </a:p>
      </dgm:t>
    </dgm:pt>
    <dgm:pt modelId="{B4D829EA-8AC2-41BE-BE3C-21A5C1FFA632}" type="parTrans" cxnId="{2AEC4674-BDB9-4C92-AA28-B3B579E69589}">
      <dgm:prSet/>
      <dgm:spPr/>
      <dgm:t>
        <a:bodyPr/>
        <a:lstStyle/>
        <a:p>
          <a:endParaRPr lang="en-GB"/>
        </a:p>
      </dgm:t>
    </dgm:pt>
    <dgm:pt modelId="{4849ADCB-CA87-4CB5-80E2-CF6013261B4F}" type="sibTrans" cxnId="{2AEC4674-BDB9-4C92-AA28-B3B579E69589}">
      <dgm:prSet/>
      <dgm:spPr/>
      <dgm:t>
        <a:bodyPr/>
        <a:lstStyle/>
        <a:p>
          <a:endParaRPr lang="en-GB"/>
        </a:p>
      </dgm:t>
    </dgm:pt>
    <dgm:pt modelId="{2D1FD709-5D19-4497-BE01-14AF210129F8}">
      <dgm:prSet phldrT="[Text]"/>
      <dgm:spPr/>
      <dgm:t>
        <a:bodyPr/>
        <a:lstStyle/>
        <a:p>
          <a:r>
            <a:rPr lang="en-GB" dirty="0" smtClean="0"/>
            <a:t>Uncertainty</a:t>
          </a:r>
          <a:endParaRPr lang="en-GB" dirty="0"/>
        </a:p>
      </dgm:t>
    </dgm:pt>
    <dgm:pt modelId="{E2740D78-4F0A-4135-B5AF-0E19C44D0DFE}" type="parTrans" cxnId="{BCA0916F-4E67-4AF2-A011-BDBF1B6E7F84}">
      <dgm:prSet/>
      <dgm:spPr/>
      <dgm:t>
        <a:bodyPr/>
        <a:lstStyle/>
        <a:p>
          <a:endParaRPr lang="en-GB"/>
        </a:p>
      </dgm:t>
    </dgm:pt>
    <dgm:pt modelId="{AE4BDAD9-24EC-4242-A61D-EFB8D029F60C}" type="sibTrans" cxnId="{BCA0916F-4E67-4AF2-A011-BDBF1B6E7F84}">
      <dgm:prSet/>
      <dgm:spPr/>
      <dgm:t>
        <a:bodyPr/>
        <a:lstStyle/>
        <a:p>
          <a:endParaRPr lang="en-GB"/>
        </a:p>
      </dgm:t>
    </dgm:pt>
    <dgm:pt modelId="{94F76C71-70E9-4582-92AE-E531D83E3ACD}">
      <dgm:prSet phldrT="[Text]"/>
      <dgm:spPr/>
      <dgm:t>
        <a:bodyPr/>
        <a:lstStyle/>
        <a:p>
          <a:r>
            <a:rPr lang="en-GB" dirty="0" smtClean="0"/>
            <a:t>Types of Problems &amp; Decisions</a:t>
          </a:r>
          <a:endParaRPr lang="en-GB" dirty="0"/>
        </a:p>
      </dgm:t>
    </dgm:pt>
    <dgm:pt modelId="{1C66C7E8-58FF-4E05-894B-12669664138C}" type="parTrans" cxnId="{5F5FDD8D-A280-4FFC-B1FA-4C8FB29DFF7A}">
      <dgm:prSet/>
      <dgm:spPr/>
      <dgm:t>
        <a:bodyPr/>
        <a:lstStyle/>
        <a:p>
          <a:endParaRPr lang="en-GB"/>
        </a:p>
      </dgm:t>
    </dgm:pt>
    <dgm:pt modelId="{19BD6E37-6D83-4E3F-B47C-3BBCE1E3AAE1}" type="sibTrans" cxnId="{5F5FDD8D-A280-4FFC-B1FA-4C8FB29DFF7A}">
      <dgm:prSet/>
      <dgm:spPr/>
      <dgm:t>
        <a:bodyPr/>
        <a:lstStyle/>
        <a:p>
          <a:endParaRPr lang="en-GB"/>
        </a:p>
      </dgm:t>
    </dgm:pt>
    <dgm:pt modelId="{F627148F-DB98-437F-BB6B-46FD66491CF9}">
      <dgm:prSet phldrT="[Text]"/>
      <dgm:spPr/>
      <dgm:t>
        <a:bodyPr/>
        <a:lstStyle/>
        <a:p>
          <a:r>
            <a:rPr lang="en-GB" dirty="0" smtClean="0"/>
            <a:t>Well structured -  Programmed </a:t>
          </a:r>
          <a:endParaRPr lang="en-GB" dirty="0"/>
        </a:p>
      </dgm:t>
    </dgm:pt>
    <dgm:pt modelId="{1DCAAA42-0DFB-4BD8-B2D3-2B3D682CEEE3}" type="parTrans" cxnId="{AF8264C3-D491-48E9-9F0C-B0A896876542}">
      <dgm:prSet/>
      <dgm:spPr/>
      <dgm:t>
        <a:bodyPr/>
        <a:lstStyle/>
        <a:p>
          <a:endParaRPr lang="en-GB"/>
        </a:p>
      </dgm:t>
    </dgm:pt>
    <dgm:pt modelId="{69C2DA1C-6E60-4C1B-853D-A1C3DD9DD9F1}" type="sibTrans" cxnId="{AF8264C3-D491-48E9-9F0C-B0A896876542}">
      <dgm:prSet/>
      <dgm:spPr/>
      <dgm:t>
        <a:bodyPr/>
        <a:lstStyle/>
        <a:p>
          <a:endParaRPr lang="en-GB"/>
        </a:p>
      </dgm:t>
    </dgm:pt>
    <dgm:pt modelId="{60F41F3B-EA4A-425D-82EE-2C76575D728C}">
      <dgm:prSet phldrT="[Text]"/>
      <dgm:spPr/>
      <dgm:t>
        <a:bodyPr/>
        <a:lstStyle/>
        <a:p>
          <a:r>
            <a:rPr lang="en-GB" dirty="0" smtClean="0"/>
            <a:t>Unstructured – </a:t>
          </a:r>
          <a:r>
            <a:rPr lang="en-GB" dirty="0" err="1" smtClean="0"/>
            <a:t>Nonprogrammed</a:t>
          </a:r>
          <a:endParaRPr lang="en-GB" dirty="0"/>
        </a:p>
      </dgm:t>
    </dgm:pt>
    <dgm:pt modelId="{2142E749-DEB7-430A-817A-4E6BED98196C}" type="parTrans" cxnId="{CE6863B1-6F22-4A9C-9C09-3E92C3B0872D}">
      <dgm:prSet/>
      <dgm:spPr/>
      <dgm:t>
        <a:bodyPr/>
        <a:lstStyle/>
        <a:p>
          <a:endParaRPr lang="en-GB"/>
        </a:p>
      </dgm:t>
    </dgm:pt>
    <dgm:pt modelId="{120DFB62-E30C-4F37-83D1-00D6BA376483}" type="sibTrans" cxnId="{CE6863B1-6F22-4A9C-9C09-3E92C3B0872D}">
      <dgm:prSet/>
      <dgm:spPr/>
      <dgm:t>
        <a:bodyPr/>
        <a:lstStyle/>
        <a:p>
          <a:endParaRPr lang="en-GB"/>
        </a:p>
      </dgm:t>
    </dgm:pt>
    <dgm:pt modelId="{59F4BD53-3A80-4C0A-8BCD-8F60FB3F9653}" type="pres">
      <dgm:prSet presAssocID="{A0343C1C-D47D-44F7-BB0E-C546754B04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97149E8-5167-4C5C-B368-087FEE0B835E}" type="pres">
      <dgm:prSet presAssocID="{289C9ACC-23F4-4DE8-95C0-1FEDBD86C1EE}" presName="centerShape" presStyleLbl="node0" presStyleIdx="0" presStyleCnt="1"/>
      <dgm:spPr/>
      <dgm:t>
        <a:bodyPr/>
        <a:lstStyle/>
        <a:p>
          <a:endParaRPr lang="en-GB"/>
        </a:p>
      </dgm:t>
    </dgm:pt>
    <dgm:pt modelId="{3338B497-7F53-4B02-8E82-1294DCD8CABE}" type="pres">
      <dgm:prSet presAssocID="{B25004AA-B3B3-419B-9328-13AC15B71EB4}" presName="parTrans" presStyleLbl="sibTrans2D1" presStyleIdx="0" presStyleCnt="6"/>
      <dgm:spPr/>
      <dgm:t>
        <a:bodyPr/>
        <a:lstStyle/>
        <a:p>
          <a:endParaRPr lang="en-GB"/>
        </a:p>
      </dgm:t>
    </dgm:pt>
    <dgm:pt modelId="{1405FA7F-6130-46CA-9796-7ACA29F07CF9}" type="pres">
      <dgm:prSet presAssocID="{B25004AA-B3B3-419B-9328-13AC15B71EB4}" presName="connectorText" presStyleLbl="sibTrans2D1" presStyleIdx="0" presStyleCnt="6"/>
      <dgm:spPr/>
      <dgm:t>
        <a:bodyPr/>
        <a:lstStyle/>
        <a:p>
          <a:endParaRPr lang="en-GB"/>
        </a:p>
      </dgm:t>
    </dgm:pt>
    <dgm:pt modelId="{23E2AC20-B3A3-4633-97D2-0747FFB59E24}" type="pres">
      <dgm:prSet presAssocID="{A4DD0955-580D-4E61-9700-0C87583B419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733E1D-30BE-4A88-8CAB-93896AC1E740}" type="pres">
      <dgm:prSet presAssocID="{296EF70F-69B2-4B63-8738-39ECCFD667FE}" presName="parTrans" presStyleLbl="sibTrans2D1" presStyleIdx="1" presStyleCnt="6"/>
      <dgm:spPr/>
      <dgm:t>
        <a:bodyPr/>
        <a:lstStyle/>
        <a:p>
          <a:endParaRPr lang="en-GB"/>
        </a:p>
      </dgm:t>
    </dgm:pt>
    <dgm:pt modelId="{DCC3E5AF-E245-4D71-8D6D-65CFF7124F78}" type="pres">
      <dgm:prSet presAssocID="{296EF70F-69B2-4B63-8738-39ECCFD667FE}" presName="connectorText" presStyleLbl="sibTrans2D1" presStyleIdx="1" presStyleCnt="6"/>
      <dgm:spPr/>
      <dgm:t>
        <a:bodyPr/>
        <a:lstStyle/>
        <a:p>
          <a:endParaRPr lang="en-GB"/>
        </a:p>
      </dgm:t>
    </dgm:pt>
    <dgm:pt modelId="{CBD4FC5D-DC1B-45DE-8E90-4F30FE42ED50}" type="pres">
      <dgm:prSet presAssocID="{0BBA553D-E68D-4827-877B-6D563C672E3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DE53C0-C282-4856-BDFD-1FE2AC2B490A}" type="pres">
      <dgm:prSet presAssocID="{FBE6F291-7E76-4312-A72B-3C6F7DEE30E5}" presName="parTrans" presStyleLbl="sibTrans2D1" presStyleIdx="2" presStyleCnt="6"/>
      <dgm:spPr/>
      <dgm:t>
        <a:bodyPr/>
        <a:lstStyle/>
        <a:p>
          <a:endParaRPr lang="en-GB"/>
        </a:p>
      </dgm:t>
    </dgm:pt>
    <dgm:pt modelId="{78582990-0315-4AB0-A6D2-7B8847BC3CED}" type="pres">
      <dgm:prSet presAssocID="{FBE6F291-7E76-4312-A72B-3C6F7DEE30E5}" presName="connectorText" presStyleLbl="sibTrans2D1" presStyleIdx="2" presStyleCnt="6"/>
      <dgm:spPr/>
      <dgm:t>
        <a:bodyPr/>
        <a:lstStyle/>
        <a:p>
          <a:endParaRPr lang="en-GB"/>
        </a:p>
      </dgm:t>
    </dgm:pt>
    <dgm:pt modelId="{2B1C2344-19F8-46D9-A759-8B095C2CDFE7}" type="pres">
      <dgm:prSet presAssocID="{3A9198FA-E69E-4512-A766-F75FC18EAF8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9F30CA-2FAA-4BD1-910B-6E39DC1495BB}" type="pres">
      <dgm:prSet presAssocID="{430F5478-D64F-4D79-AACA-85D6312C6B37}" presName="parTrans" presStyleLbl="sibTrans2D1" presStyleIdx="3" presStyleCnt="6"/>
      <dgm:spPr/>
      <dgm:t>
        <a:bodyPr/>
        <a:lstStyle/>
        <a:p>
          <a:endParaRPr lang="en-GB"/>
        </a:p>
      </dgm:t>
    </dgm:pt>
    <dgm:pt modelId="{86277809-ED20-4096-884F-8653EAFBC33D}" type="pres">
      <dgm:prSet presAssocID="{430F5478-D64F-4D79-AACA-85D6312C6B37}" presName="connectorText" presStyleLbl="sibTrans2D1" presStyleIdx="3" presStyleCnt="6"/>
      <dgm:spPr/>
      <dgm:t>
        <a:bodyPr/>
        <a:lstStyle/>
        <a:p>
          <a:endParaRPr lang="en-GB"/>
        </a:p>
      </dgm:t>
    </dgm:pt>
    <dgm:pt modelId="{CBDF9D62-41E6-4D0E-B0E3-3B4DE8691DB1}" type="pres">
      <dgm:prSet presAssocID="{B855D8AC-96E0-4B69-B35C-AA412066087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9FD6B6-A3A8-4B9F-966D-179CAB11DB1F}" type="pres">
      <dgm:prSet presAssocID="{2ECDCD07-CFE6-43A4-A2B7-2C4E81111374}" presName="parTrans" presStyleLbl="sibTrans2D1" presStyleIdx="4" presStyleCnt="6"/>
      <dgm:spPr/>
      <dgm:t>
        <a:bodyPr/>
        <a:lstStyle/>
        <a:p>
          <a:endParaRPr lang="en-GB"/>
        </a:p>
      </dgm:t>
    </dgm:pt>
    <dgm:pt modelId="{6AD9779D-88BD-4CA3-B77E-E31D4FA8EF7E}" type="pres">
      <dgm:prSet presAssocID="{2ECDCD07-CFE6-43A4-A2B7-2C4E81111374}" presName="connectorText" presStyleLbl="sibTrans2D1" presStyleIdx="4" presStyleCnt="6"/>
      <dgm:spPr/>
      <dgm:t>
        <a:bodyPr/>
        <a:lstStyle/>
        <a:p>
          <a:endParaRPr lang="en-GB"/>
        </a:p>
      </dgm:t>
    </dgm:pt>
    <dgm:pt modelId="{BF9AAAA1-4F1E-43AA-A08C-1C037EC0D7BB}" type="pres">
      <dgm:prSet presAssocID="{72E0A357-EC1C-4E74-AC52-B7A483656F5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4436E4-3947-466C-8181-F096A8345DF9}" type="pres">
      <dgm:prSet presAssocID="{1C66C7E8-58FF-4E05-894B-12669664138C}" presName="parTrans" presStyleLbl="sibTrans2D1" presStyleIdx="5" presStyleCnt="6"/>
      <dgm:spPr/>
      <dgm:t>
        <a:bodyPr/>
        <a:lstStyle/>
        <a:p>
          <a:endParaRPr lang="en-GB"/>
        </a:p>
      </dgm:t>
    </dgm:pt>
    <dgm:pt modelId="{0A5034A0-4A15-40C6-9CDC-40FEF3887E1B}" type="pres">
      <dgm:prSet presAssocID="{1C66C7E8-58FF-4E05-894B-12669664138C}" presName="connectorText" presStyleLbl="sibTrans2D1" presStyleIdx="5" presStyleCnt="6"/>
      <dgm:spPr/>
      <dgm:t>
        <a:bodyPr/>
        <a:lstStyle/>
        <a:p>
          <a:endParaRPr lang="en-GB"/>
        </a:p>
      </dgm:t>
    </dgm:pt>
    <dgm:pt modelId="{7A4ABE0F-F047-442A-AE7A-3DBF2364240D}" type="pres">
      <dgm:prSet presAssocID="{94F76C71-70E9-4582-92AE-E531D83E3AC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8A1F517-41CD-4B23-AED5-1CA991A34B0B}" srcId="{B855D8AC-96E0-4B69-B35C-AA4120660876}" destId="{4D6F096B-727F-48E0-A563-CF4D5656F90D}" srcOrd="3" destOrd="0" parTransId="{57FE1485-5DF9-4C79-8A3D-0E76948FCFEA}" sibTransId="{0E5B01DA-AF1F-4BA5-954E-644B615DA9A0}"/>
    <dgm:cxn modelId="{DDA3E917-CCA0-4564-947A-17AED8C00582}" type="presOf" srcId="{668E2AD0-C6A1-48B2-B8D9-0DAD45CA1BB4}" destId="{23E2AC20-B3A3-4633-97D2-0747FFB59E24}" srcOrd="0" destOrd="1" presId="urn:microsoft.com/office/officeart/2005/8/layout/radial5"/>
    <dgm:cxn modelId="{4651D86C-89AE-4F36-A383-0421F8DA97F1}" srcId="{A4DD0955-580D-4E61-9700-0C87583B419F}" destId="{668E2AD0-C6A1-48B2-B8D9-0DAD45CA1BB4}" srcOrd="0" destOrd="0" parTransId="{0E55181F-9838-44DB-9F29-DEE6CA5AA005}" sibTransId="{54FFB36F-B939-4FA0-9C74-0D780DD6C9BB}"/>
    <dgm:cxn modelId="{1F329F42-F57B-4FA6-954D-D70049D17089}" type="presOf" srcId="{430F5478-D64F-4D79-AACA-85D6312C6B37}" destId="{86277809-ED20-4096-884F-8653EAFBC33D}" srcOrd="1" destOrd="0" presId="urn:microsoft.com/office/officeart/2005/8/layout/radial5"/>
    <dgm:cxn modelId="{BCA0916F-4E67-4AF2-A011-BDBF1B6E7F84}" srcId="{72E0A357-EC1C-4E74-AC52-B7A483656F52}" destId="{2D1FD709-5D19-4497-BE01-14AF210129F8}" srcOrd="2" destOrd="0" parTransId="{E2740D78-4F0A-4135-B5AF-0E19C44D0DFE}" sibTransId="{AE4BDAD9-24EC-4242-A61D-EFB8D029F60C}"/>
    <dgm:cxn modelId="{91C107FC-7136-4802-9979-1125DC741F9C}" type="presOf" srcId="{F627148F-DB98-437F-BB6B-46FD66491CF9}" destId="{7A4ABE0F-F047-442A-AE7A-3DBF2364240D}" srcOrd="0" destOrd="1" presId="urn:microsoft.com/office/officeart/2005/8/layout/radial5"/>
    <dgm:cxn modelId="{088F7A3B-F4DF-412C-925E-CA170B557E8B}" type="presOf" srcId="{72E0A357-EC1C-4E74-AC52-B7A483656F52}" destId="{BF9AAAA1-4F1E-43AA-A08C-1C037EC0D7BB}" srcOrd="0" destOrd="0" presId="urn:microsoft.com/office/officeart/2005/8/layout/radial5"/>
    <dgm:cxn modelId="{7C5C9055-116A-4025-BF76-345A1A832607}" type="presOf" srcId="{E0772D39-86A5-4A32-BBE1-007507D744F1}" destId="{CBDF9D62-41E6-4D0E-B0E3-3B4DE8691DB1}" srcOrd="0" destOrd="3" presId="urn:microsoft.com/office/officeart/2005/8/layout/radial5"/>
    <dgm:cxn modelId="{493A9EA3-CDE2-4756-8505-D75B5F6BC229}" type="presOf" srcId="{2ECDCD07-CFE6-43A4-A2B7-2C4E81111374}" destId="{6AD9779D-88BD-4CA3-B77E-E31D4FA8EF7E}" srcOrd="1" destOrd="0" presId="urn:microsoft.com/office/officeart/2005/8/layout/radial5"/>
    <dgm:cxn modelId="{36FF66EC-09B5-427F-B5B9-01EBDA7E6671}" type="presOf" srcId="{A0343C1C-D47D-44F7-BB0E-C546754B0415}" destId="{59F4BD53-3A80-4C0A-8BCD-8F60FB3F9653}" srcOrd="0" destOrd="0" presId="urn:microsoft.com/office/officeart/2005/8/layout/radial5"/>
    <dgm:cxn modelId="{5F5FDD8D-A280-4FFC-B1FA-4C8FB29DFF7A}" srcId="{289C9ACC-23F4-4DE8-95C0-1FEDBD86C1EE}" destId="{94F76C71-70E9-4582-92AE-E531D83E3ACD}" srcOrd="5" destOrd="0" parTransId="{1C66C7E8-58FF-4E05-894B-12669664138C}" sibTransId="{19BD6E37-6D83-4E3F-B47C-3BBCE1E3AAE1}"/>
    <dgm:cxn modelId="{C1E5100C-DCEA-4AB2-AD3D-279EFF6A3449}" srcId="{289C9ACC-23F4-4DE8-95C0-1FEDBD86C1EE}" destId="{72E0A357-EC1C-4E74-AC52-B7A483656F52}" srcOrd="4" destOrd="0" parTransId="{2ECDCD07-CFE6-43A4-A2B7-2C4E81111374}" sibTransId="{8DCEA6DB-209F-476B-B514-495B91033B23}"/>
    <dgm:cxn modelId="{A7B97BE5-FC6A-4DF0-902A-5CE3F405251D}" srcId="{A4DD0955-580D-4E61-9700-0C87583B419F}" destId="{2A9E5107-7E34-4A98-9725-75E90C6C8A6D}" srcOrd="1" destOrd="0" parTransId="{E7BB7B77-3EB2-4FF5-BF8D-056D1C36B556}" sibTransId="{954C0130-01B6-496B-8C46-E875C9BAC90A}"/>
    <dgm:cxn modelId="{595D2F3D-1CBD-4CE9-9075-4201CFEB65FC}" type="presOf" srcId="{FBE6F291-7E76-4312-A72B-3C6F7DEE30E5}" destId="{78582990-0315-4AB0-A6D2-7B8847BC3CED}" srcOrd="1" destOrd="0" presId="urn:microsoft.com/office/officeart/2005/8/layout/radial5"/>
    <dgm:cxn modelId="{2AEC4674-BDB9-4C92-AA28-B3B579E69589}" srcId="{72E0A357-EC1C-4E74-AC52-B7A483656F52}" destId="{0A786A31-A2FC-4610-9D66-17DE824F34ED}" srcOrd="1" destOrd="0" parTransId="{B4D829EA-8AC2-41BE-BE3C-21A5C1FFA632}" sibTransId="{4849ADCB-CA87-4CB5-80E2-CF6013261B4F}"/>
    <dgm:cxn modelId="{92ACC13F-52D5-43A0-BA3A-7426AD9E2253}" type="presOf" srcId="{B855D8AC-96E0-4B69-B35C-AA4120660876}" destId="{CBDF9D62-41E6-4D0E-B0E3-3B4DE8691DB1}" srcOrd="0" destOrd="0" presId="urn:microsoft.com/office/officeart/2005/8/layout/radial5"/>
    <dgm:cxn modelId="{F9E68FF0-609D-4030-A70E-EC39370E64A1}" type="presOf" srcId="{296EF70F-69B2-4B63-8738-39ECCFD667FE}" destId="{09733E1D-30BE-4A88-8CAB-93896AC1E740}" srcOrd="0" destOrd="0" presId="urn:microsoft.com/office/officeart/2005/8/layout/radial5"/>
    <dgm:cxn modelId="{BDE9A522-B270-4FE7-A1D0-056150742F05}" type="presOf" srcId="{289C9ACC-23F4-4DE8-95C0-1FEDBD86C1EE}" destId="{B97149E8-5167-4C5C-B368-087FEE0B835E}" srcOrd="0" destOrd="0" presId="urn:microsoft.com/office/officeart/2005/8/layout/radial5"/>
    <dgm:cxn modelId="{365E4227-1E0E-4328-9584-7768FD4504F3}" srcId="{289C9ACC-23F4-4DE8-95C0-1FEDBD86C1EE}" destId="{A4DD0955-580D-4E61-9700-0C87583B419F}" srcOrd="0" destOrd="0" parTransId="{B25004AA-B3B3-419B-9328-13AC15B71EB4}" sibTransId="{2F38A1E4-8C7F-4B1A-BF67-716B4E84628B}"/>
    <dgm:cxn modelId="{F3FCECA9-0778-4D9E-B604-B3D2F3789023}" type="presOf" srcId="{430F5478-D64F-4D79-AACA-85D6312C6B37}" destId="{5C9F30CA-2FAA-4BD1-910B-6E39DC1495BB}" srcOrd="0" destOrd="0" presId="urn:microsoft.com/office/officeart/2005/8/layout/radial5"/>
    <dgm:cxn modelId="{27197A8D-4E3C-4489-BCDD-BA6BA85F4DC6}" srcId="{A4DD0955-580D-4E61-9700-0C87583B419F}" destId="{6BA0EEA6-C0FE-4EE5-BC61-F11D895C8A99}" srcOrd="2" destOrd="0" parTransId="{F682BD58-7F93-4892-AAB7-1188245DACD4}" sibTransId="{F711A074-134B-4CA4-9040-28366BFD86C2}"/>
    <dgm:cxn modelId="{0207AE9C-0F8D-4B16-B163-1099443DEDE3}" type="presOf" srcId="{C56A09C0-DE3D-43B8-B258-E0F7453ED7BC}" destId="{CBDF9D62-41E6-4D0E-B0E3-3B4DE8691DB1}" srcOrd="0" destOrd="1" presId="urn:microsoft.com/office/officeart/2005/8/layout/radial5"/>
    <dgm:cxn modelId="{0C625E5C-DF5F-4FD0-AB9B-08348E095406}" type="presOf" srcId="{0A786A31-A2FC-4610-9D66-17DE824F34ED}" destId="{BF9AAAA1-4F1E-43AA-A08C-1C037EC0D7BB}" srcOrd="0" destOrd="2" presId="urn:microsoft.com/office/officeart/2005/8/layout/radial5"/>
    <dgm:cxn modelId="{EEC93886-8A19-460F-9B0A-2BBF5133FEB0}" type="presOf" srcId="{94F76C71-70E9-4582-92AE-E531D83E3ACD}" destId="{7A4ABE0F-F047-442A-AE7A-3DBF2364240D}" srcOrd="0" destOrd="0" presId="urn:microsoft.com/office/officeart/2005/8/layout/radial5"/>
    <dgm:cxn modelId="{B8A78D07-6D93-439D-A785-8C1BB1FBE646}" type="presOf" srcId="{B25004AA-B3B3-419B-9328-13AC15B71EB4}" destId="{1405FA7F-6130-46CA-9796-7ACA29F07CF9}" srcOrd="1" destOrd="0" presId="urn:microsoft.com/office/officeart/2005/8/layout/radial5"/>
    <dgm:cxn modelId="{7FC4FBEF-F4AD-4228-B3EB-1BE4E2B7F0B7}" type="presOf" srcId="{60F41F3B-EA4A-425D-82EE-2C76575D728C}" destId="{7A4ABE0F-F047-442A-AE7A-3DBF2364240D}" srcOrd="0" destOrd="2" presId="urn:microsoft.com/office/officeart/2005/8/layout/radial5"/>
    <dgm:cxn modelId="{AF8264C3-D491-48E9-9F0C-B0A896876542}" srcId="{94F76C71-70E9-4582-92AE-E531D83E3ACD}" destId="{F627148F-DB98-437F-BB6B-46FD66491CF9}" srcOrd="0" destOrd="0" parTransId="{1DCAAA42-0DFB-4BD8-B2D3-2B3D682CEEE3}" sibTransId="{69C2DA1C-6E60-4C1B-853D-A1C3DD9DD9F1}"/>
    <dgm:cxn modelId="{EE958E38-4BDB-462C-B548-C179B59B1E42}" srcId="{A0343C1C-D47D-44F7-BB0E-C546754B0415}" destId="{289C9ACC-23F4-4DE8-95C0-1FEDBD86C1EE}" srcOrd="0" destOrd="0" parTransId="{6396C023-7203-4CD7-871D-D4F6AFE76EDC}" sibTransId="{DCDCC212-A89E-4045-8DA6-0311977E9D38}"/>
    <dgm:cxn modelId="{4CE9C40E-4CD8-4165-A721-E94BE8963634}" type="presOf" srcId="{3A9198FA-E69E-4512-A766-F75FC18EAF8E}" destId="{2B1C2344-19F8-46D9-A759-8B095C2CDFE7}" srcOrd="0" destOrd="0" presId="urn:microsoft.com/office/officeart/2005/8/layout/radial5"/>
    <dgm:cxn modelId="{6771E51F-CA37-4244-BC1E-A4BD78EAD791}" srcId="{289C9ACC-23F4-4DE8-95C0-1FEDBD86C1EE}" destId="{0BBA553D-E68D-4827-877B-6D563C672E30}" srcOrd="1" destOrd="0" parTransId="{296EF70F-69B2-4B63-8738-39ECCFD667FE}" sibTransId="{8112EE8E-DF9E-4DFD-958E-5A6392DE71F0}"/>
    <dgm:cxn modelId="{FC62AF6B-D006-41F4-ABA8-1682E0EC077C}" type="presOf" srcId="{1C66C7E8-58FF-4E05-894B-12669664138C}" destId="{D34436E4-3947-466C-8181-F096A8345DF9}" srcOrd="0" destOrd="0" presId="urn:microsoft.com/office/officeart/2005/8/layout/radial5"/>
    <dgm:cxn modelId="{6D437CE8-C9E5-4B74-993E-5B8389DD3BD7}" type="presOf" srcId="{B25004AA-B3B3-419B-9328-13AC15B71EB4}" destId="{3338B497-7F53-4B02-8E82-1294DCD8CABE}" srcOrd="0" destOrd="0" presId="urn:microsoft.com/office/officeart/2005/8/layout/radial5"/>
    <dgm:cxn modelId="{46D74148-7378-4646-9F0D-D1D31C96E921}" srcId="{B855D8AC-96E0-4B69-B35C-AA4120660876}" destId="{E0772D39-86A5-4A32-BBE1-007507D744F1}" srcOrd="2" destOrd="0" parTransId="{94177E47-518A-46FA-A3DB-C2D0EB33CFBB}" sibTransId="{FA16C9AB-EDC7-4E16-BFF9-00222EFA3A12}"/>
    <dgm:cxn modelId="{D859FE58-01C2-4DC3-BF91-8633456D8E7E}" type="presOf" srcId="{2A9E5107-7E34-4A98-9725-75E90C6C8A6D}" destId="{23E2AC20-B3A3-4633-97D2-0747FFB59E24}" srcOrd="0" destOrd="2" presId="urn:microsoft.com/office/officeart/2005/8/layout/radial5"/>
    <dgm:cxn modelId="{81DD9C58-2B15-4013-B8E4-2BCC3ADD2761}" srcId="{B855D8AC-96E0-4B69-B35C-AA4120660876}" destId="{85863552-E887-4CF7-A3F7-921305CD4C6E}" srcOrd="1" destOrd="0" parTransId="{60D8EBF7-0A6C-413C-A3D2-CA885B398CD9}" sibTransId="{FAFDC3E1-65AC-4188-911E-1804DEAC9B7B}"/>
    <dgm:cxn modelId="{BCCF8066-F8CE-499B-A954-5FF47BE501F9}" srcId="{72E0A357-EC1C-4E74-AC52-B7A483656F52}" destId="{5B18C8DA-E005-4C04-A491-536D8184686C}" srcOrd="0" destOrd="0" parTransId="{6C274A48-A405-41DC-8012-5DDEEC3376FA}" sibTransId="{B6F2093A-1F7A-4E29-928E-F0B3C683C0F0}"/>
    <dgm:cxn modelId="{CBFF83EA-EFFE-41E0-8DA2-91247DED335F}" type="presOf" srcId="{296EF70F-69B2-4B63-8738-39ECCFD667FE}" destId="{DCC3E5AF-E245-4D71-8D6D-65CFF7124F78}" srcOrd="1" destOrd="0" presId="urn:microsoft.com/office/officeart/2005/8/layout/radial5"/>
    <dgm:cxn modelId="{4D1695A2-AA73-4003-8EE7-0A54F81A789E}" type="presOf" srcId="{1C66C7E8-58FF-4E05-894B-12669664138C}" destId="{0A5034A0-4A15-40C6-9CDC-40FEF3887E1B}" srcOrd="1" destOrd="0" presId="urn:microsoft.com/office/officeart/2005/8/layout/radial5"/>
    <dgm:cxn modelId="{CE6863B1-6F22-4A9C-9C09-3E92C3B0872D}" srcId="{94F76C71-70E9-4582-92AE-E531D83E3ACD}" destId="{60F41F3B-EA4A-425D-82EE-2C76575D728C}" srcOrd="1" destOrd="0" parTransId="{2142E749-DEB7-430A-817A-4E6BED98196C}" sibTransId="{120DFB62-E30C-4F37-83D1-00D6BA376483}"/>
    <dgm:cxn modelId="{3501C023-0549-472C-B8AA-5EFF39BAC0D0}" srcId="{289C9ACC-23F4-4DE8-95C0-1FEDBD86C1EE}" destId="{B855D8AC-96E0-4B69-B35C-AA4120660876}" srcOrd="3" destOrd="0" parTransId="{430F5478-D64F-4D79-AACA-85D6312C6B37}" sibTransId="{25C0A600-D31A-437D-8098-AAE63612E0D7}"/>
    <dgm:cxn modelId="{484901D9-733F-42A0-9276-4740AF754EE5}" srcId="{B855D8AC-96E0-4B69-B35C-AA4120660876}" destId="{C56A09C0-DE3D-43B8-B258-E0F7453ED7BC}" srcOrd="0" destOrd="0" parTransId="{C7D4C472-1F3E-48E3-9AD1-DC7B5B84D30E}" sibTransId="{F09A2247-D9E3-41BA-8E19-51054017D1EE}"/>
    <dgm:cxn modelId="{F05D7B8E-DB4B-4CC3-8D26-E7A77B9FF944}" type="presOf" srcId="{2D1FD709-5D19-4497-BE01-14AF210129F8}" destId="{BF9AAAA1-4F1E-43AA-A08C-1C037EC0D7BB}" srcOrd="0" destOrd="3" presId="urn:microsoft.com/office/officeart/2005/8/layout/radial5"/>
    <dgm:cxn modelId="{BD8E7CD0-9FAE-4C61-92A4-DF9CCE42173D}" type="presOf" srcId="{5B18C8DA-E005-4C04-A491-536D8184686C}" destId="{BF9AAAA1-4F1E-43AA-A08C-1C037EC0D7BB}" srcOrd="0" destOrd="1" presId="urn:microsoft.com/office/officeart/2005/8/layout/radial5"/>
    <dgm:cxn modelId="{043AD791-BF42-4CB1-BBE4-0AF00020171B}" type="presOf" srcId="{85863552-E887-4CF7-A3F7-921305CD4C6E}" destId="{CBDF9D62-41E6-4D0E-B0E3-3B4DE8691DB1}" srcOrd="0" destOrd="2" presId="urn:microsoft.com/office/officeart/2005/8/layout/radial5"/>
    <dgm:cxn modelId="{7996BCD5-FED6-4C3B-AA1C-5247EAF9BDB2}" type="presOf" srcId="{FBE6F291-7E76-4312-A72B-3C6F7DEE30E5}" destId="{5EDE53C0-C282-4856-BDFD-1FE2AC2B490A}" srcOrd="0" destOrd="0" presId="urn:microsoft.com/office/officeart/2005/8/layout/radial5"/>
    <dgm:cxn modelId="{7D85A041-BCC2-426F-BF9C-605D4FD03A83}" type="presOf" srcId="{4D6F096B-727F-48E0-A563-CF4D5656F90D}" destId="{CBDF9D62-41E6-4D0E-B0E3-3B4DE8691DB1}" srcOrd="0" destOrd="4" presId="urn:microsoft.com/office/officeart/2005/8/layout/radial5"/>
    <dgm:cxn modelId="{FAAD976C-2F81-4B47-B632-CBD30796729E}" type="presOf" srcId="{2ECDCD07-CFE6-43A4-A2B7-2C4E81111374}" destId="{C79FD6B6-A3A8-4B9F-966D-179CAB11DB1F}" srcOrd="0" destOrd="0" presId="urn:microsoft.com/office/officeart/2005/8/layout/radial5"/>
    <dgm:cxn modelId="{6D491C4B-2E21-46DF-8B2B-156079BEA474}" srcId="{289C9ACC-23F4-4DE8-95C0-1FEDBD86C1EE}" destId="{3A9198FA-E69E-4512-A766-F75FC18EAF8E}" srcOrd="2" destOrd="0" parTransId="{FBE6F291-7E76-4312-A72B-3C6F7DEE30E5}" sibTransId="{A08869A8-3962-4383-BF6D-3F981A8A708B}"/>
    <dgm:cxn modelId="{DB8A2024-4325-4169-B43D-8DDC3C265D71}" type="presOf" srcId="{6BA0EEA6-C0FE-4EE5-BC61-F11D895C8A99}" destId="{23E2AC20-B3A3-4633-97D2-0747FFB59E24}" srcOrd="0" destOrd="3" presId="urn:microsoft.com/office/officeart/2005/8/layout/radial5"/>
    <dgm:cxn modelId="{15FAB274-66D3-418A-A4EF-90713091B22E}" type="presOf" srcId="{0BBA553D-E68D-4827-877B-6D563C672E30}" destId="{CBD4FC5D-DC1B-45DE-8E90-4F30FE42ED50}" srcOrd="0" destOrd="0" presId="urn:microsoft.com/office/officeart/2005/8/layout/radial5"/>
    <dgm:cxn modelId="{681D075F-F1C3-490C-8F64-A90F30484340}" type="presOf" srcId="{A4DD0955-580D-4E61-9700-0C87583B419F}" destId="{23E2AC20-B3A3-4633-97D2-0747FFB59E24}" srcOrd="0" destOrd="0" presId="urn:microsoft.com/office/officeart/2005/8/layout/radial5"/>
    <dgm:cxn modelId="{B979D090-2C31-4DC8-9CBE-0E7864462404}" srcId="{A0343C1C-D47D-44F7-BB0E-C546754B0415}" destId="{8D08D023-3BE1-4AD4-9CF3-2EE80AD35B27}" srcOrd="1" destOrd="0" parTransId="{5B3C41B2-0C2F-4737-A96F-D1F594127B71}" sibTransId="{1E125F8F-D589-4FEC-A47A-DEE84EE04DDA}"/>
    <dgm:cxn modelId="{9E880315-4C27-4402-8D37-2598E5436BE5}" type="presParOf" srcId="{59F4BD53-3A80-4C0A-8BCD-8F60FB3F9653}" destId="{B97149E8-5167-4C5C-B368-087FEE0B835E}" srcOrd="0" destOrd="0" presId="urn:microsoft.com/office/officeart/2005/8/layout/radial5"/>
    <dgm:cxn modelId="{58DFEFE7-FFF9-4102-95A6-8AB5917A348C}" type="presParOf" srcId="{59F4BD53-3A80-4C0A-8BCD-8F60FB3F9653}" destId="{3338B497-7F53-4B02-8E82-1294DCD8CABE}" srcOrd="1" destOrd="0" presId="urn:microsoft.com/office/officeart/2005/8/layout/radial5"/>
    <dgm:cxn modelId="{8293FE1D-9345-4E72-915A-091A262E8045}" type="presParOf" srcId="{3338B497-7F53-4B02-8E82-1294DCD8CABE}" destId="{1405FA7F-6130-46CA-9796-7ACA29F07CF9}" srcOrd="0" destOrd="0" presId="urn:microsoft.com/office/officeart/2005/8/layout/radial5"/>
    <dgm:cxn modelId="{BB1EE5D8-8DD7-4835-A0B4-30833195C049}" type="presParOf" srcId="{59F4BD53-3A80-4C0A-8BCD-8F60FB3F9653}" destId="{23E2AC20-B3A3-4633-97D2-0747FFB59E24}" srcOrd="2" destOrd="0" presId="urn:microsoft.com/office/officeart/2005/8/layout/radial5"/>
    <dgm:cxn modelId="{59BE93FB-AC59-4D1E-8230-476BBD1827B5}" type="presParOf" srcId="{59F4BD53-3A80-4C0A-8BCD-8F60FB3F9653}" destId="{09733E1D-30BE-4A88-8CAB-93896AC1E740}" srcOrd="3" destOrd="0" presId="urn:microsoft.com/office/officeart/2005/8/layout/radial5"/>
    <dgm:cxn modelId="{717788E8-BBB1-4489-8938-91369D0C0569}" type="presParOf" srcId="{09733E1D-30BE-4A88-8CAB-93896AC1E740}" destId="{DCC3E5AF-E245-4D71-8D6D-65CFF7124F78}" srcOrd="0" destOrd="0" presId="urn:microsoft.com/office/officeart/2005/8/layout/radial5"/>
    <dgm:cxn modelId="{125CA7C6-475D-46A8-8C04-699E81A4AE60}" type="presParOf" srcId="{59F4BD53-3A80-4C0A-8BCD-8F60FB3F9653}" destId="{CBD4FC5D-DC1B-45DE-8E90-4F30FE42ED50}" srcOrd="4" destOrd="0" presId="urn:microsoft.com/office/officeart/2005/8/layout/radial5"/>
    <dgm:cxn modelId="{E626DDCF-D47F-4FD5-BE0D-E1D8F73CE9E6}" type="presParOf" srcId="{59F4BD53-3A80-4C0A-8BCD-8F60FB3F9653}" destId="{5EDE53C0-C282-4856-BDFD-1FE2AC2B490A}" srcOrd="5" destOrd="0" presId="urn:microsoft.com/office/officeart/2005/8/layout/radial5"/>
    <dgm:cxn modelId="{2607E382-3A3C-435E-B897-C223714FDB21}" type="presParOf" srcId="{5EDE53C0-C282-4856-BDFD-1FE2AC2B490A}" destId="{78582990-0315-4AB0-A6D2-7B8847BC3CED}" srcOrd="0" destOrd="0" presId="urn:microsoft.com/office/officeart/2005/8/layout/radial5"/>
    <dgm:cxn modelId="{71962511-A66B-46CD-B906-806A4BDF741A}" type="presParOf" srcId="{59F4BD53-3A80-4C0A-8BCD-8F60FB3F9653}" destId="{2B1C2344-19F8-46D9-A759-8B095C2CDFE7}" srcOrd="6" destOrd="0" presId="urn:microsoft.com/office/officeart/2005/8/layout/radial5"/>
    <dgm:cxn modelId="{18DECB20-779E-49C3-AC45-94C9B7EFD662}" type="presParOf" srcId="{59F4BD53-3A80-4C0A-8BCD-8F60FB3F9653}" destId="{5C9F30CA-2FAA-4BD1-910B-6E39DC1495BB}" srcOrd="7" destOrd="0" presId="urn:microsoft.com/office/officeart/2005/8/layout/radial5"/>
    <dgm:cxn modelId="{734AB67D-E735-4AC2-84C0-3D6566405204}" type="presParOf" srcId="{5C9F30CA-2FAA-4BD1-910B-6E39DC1495BB}" destId="{86277809-ED20-4096-884F-8653EAFBC33D}" srcOrd="0" destOrd="0" presId="urn:microsoft.com/office/officeart/2005/8/layout/radial5"/>
    <dgm:cxn modelId="{B9235C91-F905-46B9-B2A8-254079439207}" type="presParOf" srcId="{59F4BD53-3A80-4C0A-8BCD-8F60FB3F9653}" destId="{CBDF9D62-41E6-4D0E-B0E3-3B4DE8691DB1}" srcOrd="8" destOrd="0" presId="urn:microsoft.com/office/officeart/2005/8/layout/radial5"/>
    <dgm:cxn modelId="{83A81FC9-F8FC-440F-BF4A-C5A3C6E3AB8D}" type="presParOf" srcId="{59F4BD53-3A80-4C0A-8BCD-8F60FB3F9653}" destId="{C79FD6B6-A3A8-4B9F-966D-179CAB11DB1F}" srcOrd="9" destOrd="0" presId="urn:microsoft.com/office/officeart/2005/8/layout/radial5"/>
    <dgm:cxn modelId="{A41A38A2-636D-4CAA-9B29-66D8EC748F81}" type="presParOf" srcId="{C79FD6B6-A3A8-4B9F-966D-179CAB11DB1F}" destId="{6AD9779D-88BD-4CA3-B77E-E31D4FA8EF7E}" srcOrd="0" destOrd="0" presId="urn:microsoft.com/office/officeart/2005/8/layout/radial5"/>
    <dgm:cxn modelId="{57CC88E4-1404-42BF-B9EE-FF16F0AF1A5B}" type="presParOf" srcId="{59F4BD53-3A80-4C0A-8BCD-8F60FB3F9653}" destId="{BF9AAAA1-4F1E-43AA-A08C-1C037EC0D7BB}" srcOrd="10" destOrd="0" presId="urn:microsoft.com/office/officeart/2005/8/layout/radial5"/>
    <dgm:cxn modelId="{0A7195EE-33F6-4A0A-9C9C-8CCA05F91CC3}" type="presParOf" srcId="{59F4BD53-3A80-4C0A-8BCD-8F60FB3F9653}" destId="{D34436E4-3947-466C-8181-F096A8345DF9}" srcOrd="11" destOrd="0" presId="urn:microsoft.com/office/officeart/2005/8/layout/radial5"/>
    <dgm:cxn modelId="{8654B67B-DF06-4338-84A2-03590F6B81B1}" type="presParOf" srcId="{D34436E4-3947-466C-8181-F096A8345DF9}" destId="{0A5034A0-4A15-40C6-9CDC-40FEF3887E1B}" srcOrd="0" destOrd="0" presId="urn:microsoft.com/office/officeart/2005/8/layout/radial5"/>
    <dgm:cxn modelId="{1C5F59D0-8088-4D03-9902-A943406F6C79}" type="presParOf" srcId="{59F4BD53-3A80-4C0A-8BCD-8F60FB3F9653}" destId="{7A4ABE0F-F047-442A-AE7A-3DBF2364240D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43C1C-D47D-44F7-BB0E-C546754B0415}" type="doc">
      <dgm:prSet loTypeId="urn:microsoft.com/office/officeart/2005/8/layout/radial5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89C9ACC-23F4-4DE8-95C0-1FEDBD86C1EE}">
      <dgm:prSet phldrT="[Text]"/>
      <dgm:spPr/>
      <dgm:t>
        <a:bodyPr/>
        <a:lstStyle/>
        <a:p>
          <a:r>
            <a:rPr lang="en-US" dirty="0" smtClean="0"/>
            <a:t>Managerial</a:t>
          </a:r>
        </a:p>
        <a:p>
          <a:r>
            <a:rPr lang="en-GB" dirty="0" smtClean="0"/>
            <a:t>Decision Making</a:t>
          </a:r>
          <a:endParaRPr lang="en-GB" dirty="0"/>
        </a:p>
      </dgm:t>
    </dgm:pt>
    <dgm:pt modelId="{6396C023-7203-4CD7-871D-D4F6AFE76EDC}" type="parTrans" cxnId="{EE958E38-4BDB-462C-B548-C179B59B1E42}">
      <dgm:prSet/>
      <dgm:spPr/>
      <dgm:t>
        <a:bodyPr/>
        <a:lstStyle/>
        <a:p>
          <a:endParaRPr lang="en-GB"/>
        </a:p>
      </dgm:t>
    </dgm:pt>
    <dgm:pt modelId="{DCDCC212-A89E-4045-8DA6-0311977E9D38}" type="sibTrans" cxnId="{EE958E38-4BDB-462C-B548-C179B59B1E42}">
      <dgm:prSet/>
      <dgm:spPr/>
      <dgm:t>
        <a:bodyPr/>
        <a:lstStyle/>
        <a:p>
          <a:endParaRPr lang="en-GB"/>
        </a:p>
      </dgm:t>
    </dgm:pt>
    <dgm:pt modelId="{8D08D023-3BE1-4AD4-9CF3-2EE80AD35B27}">
      <dgm:prSet phldrT="[Text]"/>
      <dgm:spPr/>
      <dgm:t>
        <a:bodyPr/>
        <a:lstStyle/>
        <a:p>
          <a:endParaRPr lang="en-GB" dirty="0"/>
        </a:p>
      </dgm:t>
    </dgm:pt>
    <dgm:pt modelId="{5B3C41B2-0C2F-4737-A96F-D1F594127B71}" type="parTrans" cxnId="{B979D090-2C31-4DC8-9CBE-0E7864462404}">
      <dgm:prSet/>
      <dgm:spPr/>
      <dgm:t>
        <a:bodyPr/>
        <a:lstStyle/>
        <a:p>
          <a:endParaRPr lang="en-GB"/>
        </a:p>
      </dgm:t>
    </dgm:pt>
    <dgm:pt modelId="{1E125F8F-D589-4FEC-A47A-DEE84EE04DDA}" type="sibTrans" cxnId="{B979D090-2C31-4DC8-9CBE-0E7864462404}">
      <dgm:prSet/>
      <dgm:spPr/>
      <dgm:t>
        <a:bodyPr/>
        <a:lstStyle/>
        <a:p>
          <a:endParaRPr lang="en-GB"/>
        </a:p>
      </dgm:t>
    </dgm:pt>
    <dgm:pt modelId="{A4DD0955-580D-4E61-9700-0C87583B419F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Decision Making Approach</a:t>
          </a:r>
          <a:endParaRPr lang="en-GB" dirty="0"/>
        </a:p>
      </dgm:t>
    </dgm:pt>
    <dgm:pt modelId="{B25004AA-B3B3-419B-9328-13AC15B71EB4}" type="parTrans" cxnId="{365E4227-1E0E-4328-9584-7768FD4504F3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2F38A1E4-8C7F-4B1A-BF67-716B4E84628B}" type="sibTrans" cxnId="{365E4227-1E0E-4328-9584-7768FD4504F3}">
      <dgm:prSet/>
      <dgm:spPr/>
      <dgm:t>
        <a:bodyPr/>
        <a:lstStyle/>
        <a:p>
          <a:endParaRPr lang="en-GB"/>
        </a:p>
      </dgm:t>
    </dgm:pt>
    <dgm:pt modelId="{668E2AD0-C6A1-48B2-B8D9-0DAD45CA1BB4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Rationality</a:t>
          </a:r>
          <a:endParaRPr lang="en-GB" dirty="0"/>
        </a:p>
      </dgm:t>
    </dgm:pt>
    <dgm:pt modelId="{0E55181F-9838-44DB-9F29-DEE6CA5AA005}" type="parTrans" cxnId="{4651D86C-89AE-4F36-A383-0421F8DA97F1}">
      <dgm:prSet/>
      <dgm:spPr/>
      <dgm:t>
        <a:bodyPr/>
        <a:lstStyle/>
        <a:p>
          <a:endParaRPr lang="en-GB"/>
        </a:p>
      </dgm:t>
    </dgm:pt>
    <dgm:pt modelId="{54FFB36F-B939-4FA0-9C74-0D780DD6C9BB}" type="sibTrans" cxnId="{4651D86C-89AE-4F36-A383-0421F8DA97F1}">
      <dgm:prSet/>
      <dgm:spPr/>
      <dgm:t>
        <a:bodyPr/>
        <a:lstStyle/>
        <a:p>
          <a:endParaRPr lang="en-GB"/>
        </a:p>
      </dgm:t>
    </dgm:pt>
    <dgm:pt modelId="{2A9E5107-7E34-4A98-9725-75E90C6C8A6D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Bounded rationality</a:t>
          </a:r>
          <a:endParaRPr lang="en-GB" dirty="0"/>
        </a:p>
      </dgm:t>
    </dgm:pt>
    <dgm:pt modelId="{E7BB7B77-3EB2-4FF5-BF8D-056D1C36B556}" type="parTrans" cxnId="{A7B97BE5-FC6A-4DF0-902A-5CE3F405251D}">
      <dgm:prSet/>
      <dgm:spPr/>
      <dgm:t>
        <a:bodyPr/>
        <a:lstStyle/>
        <a:p>
          <a:endParaRPr lang="en-GB"/>
        </a:p>
      </dgm:t>
    </dgm:pt>
    <dgm:pt modelId="{954C0130-01B6-496B-8C46-E875C9BAC90A}" type="sibTrans" cxnId="{A7B97BE5-FC6A-4DF0-902A-5CE3F405251D}">
      <dgm:prSet/>
      <dgm:spPr/>
      <dgm:t>
        <a:bodyPr/>
        <a:lstStyle/>
        <a:p>
          <a:endParaRPr lang="en-GB"/>
        </a:p>
      </dgm:t>
    </dgm:pt>
    <dgm:pt modelId="{6BA0EEA6-C0FE-4EE5-BC61-F11D895C8A99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Intuition</a:t>
          </a:r>
          <a:endParaRPr lang="en-GB" dirty="0"/>
        </a:p>
      </dgm:t>
    </dgm:pt>
    <dgm:pt modelId="{F682BD58-7F93-4892-AAB7-1188245DACD4}" type="parTrans" cxnId="{27197A8D-4E3C-4489-BCDD-BA6BA85F4DC6}">
      <dgm:prSet/>
      <dgm:spPr/>
      <dgm:t>
        <a:bodyPr/>
        <a:lstStyle/>
        <a:p>
          <a:endParaRPr lang="en-GB"/>
        </a:p>
      </dgm:t>
    </dgm:pt>
    <dgm:pt modelId="{F711A074-134B-4CA4-9040-28366BFD86C2}" type="sibTrans" cxnId="{27197A8D-4E3C-4489-BCDD-BA6BA85F4DC6}">
      <dgm:prSet/>
      <dgm:spPr/>
      <dgm:t>
        <a:bodyPr/>
        <a:lstStyle/>
        <a:p>
          <a:endParaRPr lang="en-GB"/>
        </a:p>
      </dgm:t>
    </dgm:pt>
    <dgm:pt modelId="{0BBA553D-E68D-4827-877B-6D563C672E30}">
      <dgm:prSet phldrT="[Text]"/>
      <dgm:spPr/>
      <dgm:t>
        <a:bodyPr/>
        <a:lstStyle/>
        <a:p>
          <a:r>
            <a:rPr lang="en-GB" dirty="0" smtClean="0"/>
            <a:t>Decision Making Errors &amp; Biases</a:t>
          </a:r>
          <a:endParaRPr lang="en-GB" dirty="0"/>
        </a:p>
      </dgm:t>
    </dgm:pt>
    <dgm:pt modelId="{296EF70F-69B2-4B63-8738-39ECCFD667FE}" type="parTrans" cxnId="{6771E51F-CA37-4244-BC1E-A4BD78EAD791}">
      <dgm:prSet/>
      <dgm:spPr/>
      <dgm:t>
        <a:bodyPr/>
        <a:lstStyle/>
        <a:p>
          <a:endParaRPr lang="en-GB"/>
        </a:p>
      </dgm:t>
    </dgm:pt>
    <dgm:pt modelId="{8112EE8E-DF9E-4DFD-958E-5A6392DE71F0}" type="sibTrans" cxnId="{6771E51F-CA37-4244-BC1E-A4BD78EAD791}">
      <dgm:prSet/>
      <dgm:spPr/>
      <dgm:t>
        <a:bodyPr/>
        <a:lstStyle/>
        <a:p>
          <a:endParaRPr lang="en-GB"/>
        </a:p>
      </dgm:t>
    </dgm:pt>
    <dgm:pt modelId="{3A9198FA-E69E-4512-A766-F75FC18EAF8E}">
      <dgm:prSet phldrT="[Text]" custT="1"/>
      <dgm:spPr/>
      <dgm:t>
        <a:bodyPr/>
        <a:lstStyle/>
        <a:p>
          <a:r>
            <a:rPr lang="en-GB" sz="2800" dirty="0" smtClean="0"/>
            <a:t>Decision Making Process  </a:t>
          </a:r>
          <a:endParaRPr lang="en-GB" sz="2800" dirty="0"/>
        </a:p>
      </dgm:t>
    </dgm:pt>
    <dgm:pt modelId="{FBE6F291-7E76-4312-A72B-3C6F7DEE30E5}" type="parTrans" cxnId="{6D491C4B-2E21-46DF-8B2B-156079BEA474}">
      <dgm:prSet/>
      <dgm:spPr/>
      <dgm:t>
        <a:bodyPr/>
        <a:lstStyle/>
        <a:p>
          <a:endParaRPr lang="en-GB"/>
        </a:p>
      </dgm:t>
    </dgm:pt>
    <dgm:pt modelId="{A08869A8-3962-4383-BF6D-3F981A8A708B}" type="sibTrans" cxnId="{6D491C4B-2E21-46DF-8B2B-156079BEA474}">
      <dgm:prSet/>
      <dgm:spPr/>
      <dgm:t>
        <a:bodyPr/>
        <a:lstStyle/>
        <a:p>
          <a:endParaRPr lang="en-GB"/>
        </a:p>
      </dgm:t>
    </dgm:pt>
    <dgm:pt modelId="{B855D8AC-96E0-4B69-B35C-AA4120660876}">
      <dgm:prSet phldrT="[Text]"/>
      <dgm:spPr/>
      <dgm:t>
        <a:bodyPr/>
        <a:lstStyle/>
        <a:p>
          <a:r>
            <a:rPr lang="en-GB" dirty="0" smtClean="0"/>
            <a:t>Decision Maker’s Style</a:t>
          </a:r>
          <a:endParaRPr lang="en-GB" dirty="0"/>
        </a:p>
      </dgm:t>
    </dgm:pt>
    <dgm:pt modelId="{430F5478-D64F-4D79-AACA-85D6312C6B37}" type="parTrans" cxnId="{3501C023-0549-472C-B8AA-5EFF39BAC0D0}">
      <dgm:prSet/>
      <dgm:spPr/>
      <dgm:t>
        <a:bodyPr/>
        <a:lstStyle/>
        <a:p>
          <a:endParaRPr lang="en-GB"/>
        </a:p>
      </dgm:t>
    </dgm:pt>
    <dgm:pt modelId="{25C0A600-D31A-437D-8098-AAE63612E0D7}" type="sibTrans" cxnId="{3501C023-0549-472C-B8AA-5EFF39BAC0D0}">
      <dgm:prSet/>
      <dgm:spPr/>
      <dgm:t>
        <a:bodyPr/>
        <a:lstStyle/>
        <a:p>
          <a:endParaRPr lang="en-GB"/>
        </a:p>
      </dgm:t>
    </dgm:pt>
    <dgm:pt modelId="{C56A09C0-DE3D-43B8-B258-E0F7453ED7BC}">
      <dgm:prSet phldrT="[Text]"/>
      <dgm:spPr/>
      <dgm:t>
        <a:bodyPr/>
        <a:lstStyle/>
        <a:p>
          <a:r>
            <a:rPr lang="en-GB" dirty="0" smtClean="0"/>
            <a:t>Directive</a:t>
          </a:r>
          <a:endParaRPr lang="en-GB" dirty="0"/>
        </a:p>
      </dgm:t>
    </dgm:pt>
    <dgm:pt modelId="{C7D4C472-1F3E-48E3-9AD1-DC7B5B84D30E}" type="parTrans" cxnId="{484901D9-733F-42A0-9276-4740AF754EE5}">
      <dgm:prSet/>
      <dgm:spPr/>
      <dgm:t>
        <a:bodyPr/>
        <a:lstStyle/>
        <a:p>
          <a:endParaRPr lang="en-GB"/>
        </a:p>
      </dgm:t>
    </dgm:pt>
    <dgm:pt modelId="{F09A2247-D9E3-41BA-8E19-51054017D1EE}" type="sibTrans" cxnId="{484901D9-733F-42A0-9276-4740AF754EE5}">
      <dgm:prSet/>
      <dgm:spPr/>
      <dgm:t>
        <a:bodyPr/>
        <a:lstStyle/>
        <a:p>
          <a:endParaRPr lang="en-GB"/>
        </a:p>
      </dgm:t>
    </dgm:pt>
    <dgm:pt modelId="{85863552-E887-4CF7-A3F7-921305CD4C6E}">
      <dgm:prSet phldrT="[Text]"/>
      <dgm:spPr/>
      <dgm:t>
        <a:bodyPr/>
        <a:lstStyle/>
        <a:p>
          <a:r>
            <a:rPr lang="en-GB" dirty="0" smtClean="0"/>
            <a:t>Analytic</a:t>
          </a:r>
          <a:endParaRPr lang="en-GB" dirty="0"/>
        </a:p>
      </dgm:t>
    </dgm:pt>
    <dgm:pt modelId="{60D8EBF7-0A6C-413C-A3D2-CA885B398CD9}" type="parTrans" cxnId="{81DD9C58-2B15-4013-B8E4-2BCC3ADD2761}">
      <dgm:prSet/>
      <dgm:spPr/>
      <dgm:t>
        <a:bodyPr/>
        <a:lstStyle/>
        <a:p>
          <a:endParaRPr lang="en-GB"/>
        </a:p>
      </dgm:t>
    </dgm:pt>
    <dgm:pt modelId="{FAFDC3E1-65AC-4188-911E-1804DEAC9B7B}" type="sibTrans" cxnId="{81DD9C58-2B15-4013-B8E4-2BCC3ADD2761}">
      <dgm:prSet/>
      <dgm:spPr/>
      <dgm:t>
        <a:bodyPr/>
        <a:lstStyle/>
        <a:p>
          <a:endParaRPr lang="en-GB"/>
        </a:p>
      </dgm:t>
    </dgm:pt>
    <dgm:pt modelId="{E0772D39-86A5-4A32-BBE1-007507D744F1}">
      <dgm:prSet phldrT="[Text]"/>
      <dgm:spPr/>
      <dgm:t>
        <a:bodyPr/>
        <a:lstStyle/>
        <a:p>
          <a:r>
            <a:rPr lang="en-GB" dirty="0" smtClean="0"/>
            <a:t>Conceptual</a:t>
          </a:r>
          <a:endParaRPr lang="en-GB" dirty="0"/>
        </a:p>
      </dgm:t>
    </dgm:pt>
    <dgm:pt modelId="{94177E47-518A-46FA-A3DB-C2D0EB33CFBB}" type="parTrans" cxnId="{46D74148-7378-4646-9F0D-D1D31C96E921}">
      <dgm:prSet/>
      <dgm:spPr/>
      <dgm:t>
        <a:bodyPr/>
        <a:lstStyle/>
        <a:p>
          <a:endParaRPr lang="en-GB"/>
        </a:p>
      </dgm:t>
    </dgm:pt>
    <dgm:pt modelId="{FA16C9AB-EDC7-4E16-BFF9-00222EFA3A12}" type="sibTrans" cxnId="{46D74148-7378-4646-9F0D-D1D31C96E921}">
      <dgm:prSet/>
      <dgm:spPr/>
      <dgm:t>
        <a:bodyPr/>
        <a:lstStyle/>
        <a:p>
          <a:endParaRPr lang="en-GB"/>
        </a:p>
      </dgm:t>
    </dgm:pt>
    <dgm:pt modelId="{4D6F096B-727F-48E0-A563-CF4D5656F90D}">
      <dgm:prSet phldrT="[Text]"/>
      <dgm:spPr/>
      <dgm:t>
        <a:bodyPr/>
        <a:lstStyle/>
        <a:p>
          <a:r>
            <a:rPr lang="en-GB" dirty="0" smtClean="0"/>
            <a:t>Behavioural</a:t>
          </a:r>
          <a:endParaRPr lang="en-GB" dirty="0"/>
        </a:p>
      </dgm:t>
    </dgm:pt>
    <dgm:pt modelId="{57FE1485-5DF9-4C79-8A3D-0E76948FCFEA}" type="parTrans" cxnId="{38A1F517-41CD-4B23-AED5-1CA991A34B0B}">
      <dgm:prSet/>
      <dgm:spPr/>
      <dgm:t>
        <a:bodyPr/>
        <a:lstStyle/>
        <a:p>
          <a:endParaRPr lang="en-GB"/>
        </a:p>
      </dgm:t>
    </dgm:pt>
    <dgm:pt modelId="{0E5B01DA-AF1F-4BA5-954E-644B615DA9A0}" type="sibTrans" cxnId="{38A1F517-41CD-4B23-AED5-1CA991A34B0B}">
      <dgm:prSet/>
      <dgm:spPr/>
      <dgm:t>
        <a:bodyPr/>
        <a:lstStyle/>
        <a:p>
          <a:endParaRPr lang="en-GB"/>
        </a:p>
      </dgm:t>
    </dgm:pt>
    <dgm:pt modelId="{72E0A357-EC1C-4E74-AC52-B7A483656F52}">
      <dgm:prSet phldrT="[Text]"/>
      <dgm:spPr/>
      <dgm:t>
        <a:bodyPr/>
        <a:lstStyle/>
        <a:p>
          <a:r>
            <a:rPr lang="en-GB" dirty="0" smtClean="0"/>
            <a:t>Decision Making Condition</a:t>
          </a:r>
          <a:endParaRPr lang="en-GB" dirty="0"/>
        </a:p>
      </dgm:t>
    </dgm:pt>
    <dgm:pt modelId="{2ECDCD07-CFE6-43A4-A2B7-2C4E81111374}" type="parTrans" cxnId="{C1E5100C-DCEA-4AB2-AD3D-279EFF6A3449}">
      <dgm:prSet/>
      <dgm:spPr/>
      <dgm:t>
        <a:bodyPr/>
        <a:lstStyle/>
        <a:p>
          <a:endParaRPr lang="en-GB"/>
        </a:p>
      </dgm:t>
    </dgm:pt>
    <dgm:pt modelId="{8DCEA6DB-209F-476B-B514-495B91033B23}" type="sibTrans" cxnId="{C1E5100C-DCEA-4AB2-AD3D-279EFF6A3449}">
      <dgm:prSet/>
      <dgm:spPr/>
      <dgm:t>
        <a:bodyPr/>
        <a:lstStyle/>
        <a:p>
          <a:endParaRPr lang="en-GB"/>
        </a:p>
      </dgm:t>
    </dgm:pt>
    <dgm:pt modelId="{5B18C8DA-E005-4C04-A491-536D8184686C}">
      <dgm:prSet phldrT="[Text]"/>
      <dgm:spPr/>
      <dgm:t>
        <a:bodyPr/>
        <a:lstStyle/>
        <a:p>
          <a:r>
            <a:rPr lang="en-GB" dirty="0" smtClean="0"/>
            <a:t>Certainty</a:t>
          </a:r>
          <a:endParaRPr lang="en-GB" dirty="0"/>
        </a:p>
      </dgm:t>
    </dgm:pt>
    <dgm:pt modelId="{6C274A48-A405-41DC-8012-5DDEEC3376FA}" type="parTrans" cxnId="{BCCF8066-F8CE-499B-A954-5FF47BE501F9}">
      <dgm:prSet/>
      <dgm:spPr/>
      <dgm:t>
        <a:bodyPr/>
        <a:lstStyle/>
        <a:p>
          <a:endParaRPr lang="en-GB"/>
        </a:p>
      </dgm:t>
    </dgm:pt>
    <dgm:pt modelId="{B6F2093A-1F7A-4E29-928E-F0B3C683C0F0}" type="sibTrans" cxnId="{BCCF8066-F8CE-499B-A954-5FF47BE501F9}">
      <dgm:prSet/>
      <dgm:spPr/>
      <dgm:t>
        <a:bodyPr/>
        <a:lstStyle/>
        <a:p>
          <a:endParaRPr lang="en-GB"/>
        </a:p>
      </dgm:t>
    </dgm:pt>
    <dgm:pt modelId="{0A786A31-A2FC-4610-9D66-17DE824F34ED}">
      <dgm:prSet phldrT="[Text]"/>
      <dgm:spPr/>
      <dgm:t>
        <a:bodyPr/>
        <a:lstStyle/>
        <a:p>
          <a:r>
            <a:rPr lang="en-GB" dirty="0" smtClean="0"/>
            <a:t>Risk</a:t>
          </a:r>
          <a:endParaRPr lang="en-GB" dirty="0"/>
        </a:p>
      </dgm:t>
    </dgm:pt>
    <dgm:pt modelId="{B4D829EA-8AC2-41BE-BE3C-21A5C1FFA632}" type="parTrans" cxnId="{2AEC4674-BDB9-4C92-AA28-B3B579E69589}">
      <dgm:prSet/>
      <dgm:spPr/>
      <dgm:t>
        <a:bodyPr/>
        <a:lstStyle/>
        <a:p>
          <a:endParaRPr lang="en-GB"/>
        </a:p>
      </dgm:t>
    </dgm:pt>
    <dgm:pt modelId="{4849ADCB-CA87-4CB5-80E2-CF6013261B4F}" type="sibTrans" cxnId="{2AEC4674-BDB9-4C92-AA28-B3B579E69589}">
      <dgm:prSet/>
      <dgm:spPr/>
      <dgm:t>
        <a:bodyPr/>
        <a:lstStyle/>
        <a:p>
          <a:endParaRPr lang="en-GB"/>
        </a:p>
      </dgm:t>
    </dgm:pt>
    <dgm:pt modelId="{2D1FD709-5D19-4497-BE01-14AF210129F8}">
      <dgm:prSet phldrT="[Text]"/>
      <dgm:spPr/>
      <dgm:t>
        <a:bodyPr/>
        <a:lstStyle/>
        <a:p>
          <a:r>
            <a:rPr lang="en-GB" dirty="0" smtClean="0"/>
            <a:t>Uncertainty</a:t>
          </a:r>
          <a:endParaRPr lang="en-GB" dirty="0"/>
        </a:p>
      </dgm:t>
    </dgm:pt>
    <dgm:pt modelId="{E2740D78-4F0A-4135-B5AF-0E19C44D0DFE}" type="parTrans" cxnId="{BCA0916F-4E67-4AF2-A011-BDBF1B6E7F84}">
      <dgm:prSet/>
      <dgm:spPr/>
      <dgm:t>
        <a:bodyPr/>
        <a:lstStyle/>
        <a:p>
          <a:endParaRPr lang="en-GB"/>
        </a:p>
      </dgm:t>
    </dgm:pt>
    <dgm:pt modelId="{AE4BDAD9-24EC-4242-A61D-EFB8D029F60C}" type="sibTrans" cxnId="{BCA0916F-4E67-4AF2-A011-BDBF1B6E7F84}">
      <dgm:prSet/>
      <dgm:spPr/>
      <dgm:t>
        <a:bodyPr/>
        <a:lstStyle/>
        <a:p>
          <a:endParaRPr lang="en-GB"/>
        </a:p>
      </dgm:t>
    </dgm:pt>
    <dgm:pt modelId="{94F76C71-70E9-4582-92AE-E531D83E3ACD}">
      <dgm:prSet phldrT="[Text]"/>
      <dgm:spPr/>
      <dgm:t>
        <a:bodyPr/>
        <a:lstStyle/>
        <a:p>
          <a:r>
            <a:rPr lang="en-GB" dirty="0" smtClean="0"/>
            <a:t>Types of Problems &amp; Decisions</a:t>
          </a:r>
          <a:endParaRPr lang="en-GB" dirty="0"/>
        </a:p>
      </dgm:t>
    </dgm:pt>
    <dgm:pt modelId="{1C66C7E8-58FF-4E05-894B-12669664138C}" type="parTrans" cxnId="{5F5FDD8D-A280-4FFC-B1FA-4C8FB29DFF7A}">
      <dgm:prSet/>
      <dgm:spPr/>
      <dgm:t>
        <a:bodyPr/>
        <a:lstStyle/>
        <a:p>
          <a:endParaRPr lang="en-GB"/>
        </a:p>
      </dgm:t>
    </dgm:pt>
    <dgm:pt modelId="{19BD6E37-6D83-4E3F-B47C-3BBCE1E3AAE1}" type="sibTrans" cxnId="{5F5FDD8D-A280-4FFC-B1FA-4C8FB29DFF7A}">
      <dgm:prSet/>
      <dgm:spPr/>
      <dgm:t>
        <a:bodyPr/>
        <a:lstStyle/>
        <a:p>
          <a:endParaRPr lang="en-GB"/>
        </a:p>
      </dgm:t>
    </dgm:pt>
    <dgm:pt modelId="{F627148F-DB98-437F-BB6B-46FD66491CF9}">
      <dgm:prSet phldrT="[Text]"/>
      <dgm:spPr/>
      <dgm:t>
        <a:bodyPr/>
        <a:lstStyle/>
        <a:p>
          <a:r>
            <a:rPr lang="en-GB" dirty="0" smtClean="0"/>
            <a:t>Well structured -  Programmed </a:t>
          </a:r>
          <a:endParaRPr lang="en-GB" dirty="0"/>
        </a:p>
      </dgm:t>
    </dgm:pt>
    <dgm:pt modelId="{1DCAAA42-0DFB-4BD8-B2D3-2B3D682CEEE3}" type="parTrans" cxnId="{AF8264C3-D491-48E9-9F0C-B0A896876542}">
      <dgm:prSet/>
      <dgm:spPr/>
      <dgm:t>
        <a:bodyPr/>
        <a:lstStyle/>
        <a:p>
          <a:endParaRPr lang="en-GB"/>
        </a:p>
      </dgm:t>
    </dgm:pt>
    <dgm:pt modelId="{69C2DA1C-6E60-4C1B-853D-A1C3DD9DD9F1}" type="sibTrans" cxnId="{AF8264C3-D491-48E9-9F0C-B0A896876542}">
      <dgm:prSet/>
      <dgm:spPr/>
      <dgm:t>
        <a:bodyPr/>
        <a:lstStyle/>
        <a:p>
          <a:endParaRPr lang="en-GB"/>
        </a:p>
      </dgm:t>
    </dgm:pt>
    <dgm:pt modelId="{60F41F3B-EA4A-425D-82EE-2C76575D728C}">
      <dgm:prSet phldrT="[Text]"/>
      <dgm:spPr/>
      <dgm:t>
        <a:bodyPr/>
        <a:lstStyle/>
        <a:p>
          <a:r>
            <a:rPr lang="en-GB" dirty="0" smtClean="0"/>
            <a:t>Unstructured – </a:t>
          </a:r>
          <a:r>
            <a:rPr lang="en-GB" dirty="0" err="1" smtClean="0"/>
            <a:t>Nonprogrammed</a:t>
          </a:r>
          <a:endParaRPr lang="en-GB" dirty="0"/>
        </a:p>
      </dgm:t>
    </dgm:pt>
    <dgm:pt modelId="{2142E749-DEB7-430A-817A-4E6BED98196C}" type="parTrans" cxnId="{CE6863B1-6F22-4A9C-9C09-3E92C3B0872D}">
      <dgm:prSet/>
      <dgm:spPr/>
      <dgm:t>
        <a:bodyPr/>
        <a:lstStyle/>
        <a:p>
          <a:endParaRPr lang="en-GB"/>
        </a:p>
      </dgm:t>
    </dgm:pt>
    <dgm:pt modelId="{120DFB62-E30C-4F37-83D1-00D6BA376483}" type="sibTrans" cxnId="{CE6863B1-6F22-4A9C-9C09-3E92C3B0872D}">
      <dgm:prSet/>
      <dgm:spPr/>
      <dgm:t>
        <a:bodyPr/>
        <a:lstStyle/>
        <a:p>
          <a:endParaRPr lang="en-GB"/>
        </a:p>
      </dgm:t>
    </dgm:pt>
    <dgm:pt modelId="{59F4BD53-3A80-4C0A-8BCD-8F60FB3F9653}" type="pres">
      <dgm:prSet presAssocID="{A0343C1C-D47D-44F7-BB0E-C546754B04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97149E8-5167-4C5C-B368-087FEE0B835E}" type="pres">
      <dgm:prSet presAssocID="{289C9ACC-23F4-4DE8-95C0-1FEDBD86C1EE}" presName="centerShape" presStyleLbl="node0" presStyleIdx="0" presStyleCnt="1"/>
      <dgm:spPr/>
      <dgm:t>
        <a:bodyPr/>
        <a:lstStyle/>
        <a:p>
          <a:endParaRPr lang="en-GB"/>
        </a:p>
      </dgm:t>
    </dgm:pt>
    <dgm:pt modelId="{3338B497-7F53-4B02-8E82-1294DCD8CABE}" type="pres">
      <dgm:prSet presAssocID="{B25004AA-B3B3-419B-9328-13AC15B71EB4}" presName="parTrans" presStyleLbl="sibTrans2D1" presStyleIdx="0" presStyleCnt="6"/>
      <dgm:spPr/>
      <dgm:t>
        <a:bodyPr/>
        <a:lstStyle/>
        <a:p>
          <a:endParaRPr lang="en-GB"/>
        </a:p>
      </dgm:t>
    </dgm:pt>
    <dgm:pt modelId="{1405FA7F-6130-46CA-9796-7ACA29F07CF9}" type="pres">
      <dgm:prSet presAssocID="{B25004AA-B3B3-419B-9328-13AC15B71EB4}" presName="connectorText" presStyleLbl="sibTrans2D1" presStyleIdx="0" presStyleCnt="6"/>
      <dgm:spPr/>
      <dgm:t>
        <a:bodyPr/>
        <a:lstStyle/>
        <a:p>
          <a:endParaRPr lang="en-GB"/>
        </a:p>
      </dgm:t>
    </dgm:pt>
    <dgm:pt modelId="{23E2AC20-B3A3-4633-97D2-0747FFB59E24}" type="pres">
      <dgm:prSet presAssocID="{A4DD0955-580D-4E61-9700-0C87583B419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733E1D-30BE-4A88-8CAB-93896AC1E740}" type="pres">
      <dgm:prSet presAssocID="{296EF70F-69B2-4B63-8738-39ECCFD667FE}" presName="parTrans" presStyleLbl="sibTrans2D1" presStyleIdx="1" presStyleCnt="6"/>
      <dgm:spPr/>
      <dgm:t>
        <a:bodyPr/>
        <a:lstStyle/>
        <a:p>
          <a:endParaRPr lang="en-GB"/>
        </a:p>
      </dgm:t>
    </dgm:pt>
    <dgm:pt modelId="{DCC3E5AF-E245-4D71-8D6D-65CFF7124F78}" type="pres">
      <dgm:prSet presAssocID="{296EF70F-69B2-4B63-8738-39ECCFD667FE}" presName="connectorText" presStyleLbl="sibTrans2D1" presStyleIdx="1" presStyleCnt="6"/>
      <dgm:spPr/>
      <dgm:t>
        <a:bodyPr/>
        <a:lstStyle/>
        <a:p>
          <a:endParaRPr lang="en-GB"/>
        </a:p>
      </dgm:t>
    </dgm:pt>
    <dgm:pt modelId="{CBD4FC5D-DC1B-45DE-8E90-4F30FE42ED50}" type="pres">
      <dgm:prSet presAssocID="{0BBA553D-E68D-4827-877B-6D563C672E3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DE53C0-C282-4856-BDFD-1FE2AC2B490A}" type="pres">
      <dgm:prSet presAssocID="{FBE6F291-7E76-4312-A72B-3C6F7DEE30E5}" presName="parTrans" presStyleLbl="sibTrans2D1" presStyleIdx="2" presStyleCnt="6"/>
      <dgm:spPr/>
      <dgm:t>
        <a:bodyPr/>
        <a:lstStyle/>
        <a:p>
          <a:endParaRPr lang="en-GB"/>
        </a:p>
      </dgm:t>
    </dgm:pt>
    <dgm:pt modelId="{78582990-0315-4AB0-A6D2-7B8847BC3CED}" type="pres">
      <dgm:prSet presAssocID="{FBE6F291-7E76-4312-A72B-3C6F7DEE30E5}" presName="connectorText" presStyleLbl="sibTrans2D1" presStyleIdx="2" presStyleCnt="6"/>
      <dgm:spPr/>
      <dgm:t>
        <a:bodyPr/>
        <a:lstStyle/>
        <a:p>
          <a:endParaRPr lang="en-GB"/>
        </a:p>
      </dgm:t>
    </dgm:pt>
    <dgm:pt modelId="{2B1C2344-19F8-46D9-A759-8B095C2CDFE7}" type="pres">
      <dgm:prSet presAssocID="{3A9198FA-E69E-4512-A766-F75FC18EAF8E}" presName="node" presStyleLbl="node1" presStyleIdx="2" presStyleCnt="6" custScaleX="145474" custScaleY="145474" custRadScaleRad="120554" custRadScaleInc="749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9F30CA-2FAA-4BD1-910B-6E39DC1495BB}" type="pres">
      <dgm:prSet presAssocID="{430F5478-D64F-4D79-AACA-85D6312C6B37}" presName="parTrans" presStyleLbl="sibTrans2D1" presStyleIdx="3" presStyleCnt="6"/>
      <dgm:spPr/>
      <dgm:t>
        <a:bodyPr/>
        <a:lstStyle/>
        <a:p>
          <a:endParaRPr lang="en-GB"/>
        </a:p>
      </dgm:t>
    </dgm:pt>
    <dgm:pt modelId="{86277809-ED20-4096-884F-8653EAFBC33D}" type="pres">
      <dgm:prSet presAssocID="{430F5478-D64F-4D79-AACA-85D6312C6B37}" presName="connectorText" presStyleLbl="sibTrans2D1" presStyleIdx="3" presStyleCnt="6"/>
      <dgm:spPr/>
      <dgm:t>
        <a:bodyPr/>
        <a:lstStyle/>
        <a:p>
          <a:endParaRPr lang="en-GB"/>
        </a:p>
      </dgm:t>
    </dgm:pt>
    <dgm:pt modelId="{CBDF9D62-41E6-4D0E-B0E3-3B4DE8691DB1}" type="pres">
      <dgm:prSet presAssocID="{B855D8AC-96E0-4B69-B35C-AA412066087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9FD6B6-A3A8-4B9F-966D-179CAB11DB1F}" type="pres">
      <dgm:prSet presAssocID="{2ECDCD07-CFE6-43A4-A2B7-2C4E81111374}" presName="parTrans" presStyleLbl="sibTrans2D1" presStyleIdx="4" presStyleCnt="6"/>
      <dgm:spPr/>
      <dgm:t>
        <a:bodyPr/>
        <a:lstStyle/>
        <a:p>
          <a:endParaRPr lang="en-GB"/>
        </a:p>
      </dgm:t>
    </dgm:pt>
    <dgm:pt modelId="{6AD9779D-88BD-4CA3-B77E-E31D4FA8EF7E}" type="pres">
      <dgm:prSet presAssocID="{2ECDCD07-CFE6-43A4-A2B7-2C4E81111374}" presName="connectorText" presStyleLbl="sibTrans2D1" presStyleIdx="4" presStyleCnt="6"/>
      <dgm:spPr/>
      <dgm:t>
        <a:bodyPr/>
        <a:lstStyle/>
        <a:p>
          <a:endParaRPr lang="en-GB"/>
        </a:p>
      </dgm:t>
    </dgm:pt>
    <dgm:pt modelId="{BF9AAAA1-4F1E-43AA-A08C-1C037EC0D7BB}" type="pres">
      <dgm:prSet presAssocID="{72E0A357-EC1C-4E74-AC52-B7A483656F5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4436E4-3947-466C-8181-F096A8345DF9}" type="pres">
      <dgm:prSet presAssocID="{1C66C7E8-58FF-4E05-894B-12669664138C}" presName="parTrans" presStyleLbl="sibTrans2D1" presStyleIdx="5" presStyleCnt="6"/>
      <dgm:spPr/>
      <dgm:t>
        <a:bodyPr/>
        <a:lstStyle/>
        <a:p>
          <a:endParaRPr lang="en-GB"/>
        </a:p>
      </dgm:t>
    </dgm:pt>
    <dgm:pt modelId="{0A5034A0-4A15-40C6-9CDC-40FEF3887E1B}" type="pres">
      <dgm:prSet presAssocID="{1C66C7E8-58FF-4E05-894B-12669664138C}" presName="connectorText" presStyleLbl="sibTrans2D1" presStyleIdx="5" presStyleCnt="6"/>
      <dgm:spPr/>
      <dgm:t>
        <a:bodyPr/>
        <a:lstStyle/>
        <a:p>
          <a:endParaRPr lang="en-GB"/>
        </a:p>
      </dgm:t>
    </dgm:pt>
    <dgm:pt modelId="{7A4ABE0F-F047-442A-AE7A-3DBF2364240D}" type="pres">
      <dgm:prSet presAssocID="{94F76C71-70E9-4582-92AE-E531D83E3AC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8A1F517-41CD-4B23-AED5-1CA991A34B0B}" srcId="{B855D8AC-96E0-4B69-B35C-AA4120660876}" destId="{4D6F096B-727F-48E0-A563-CF4D5656F90D}" srcOrd="3" destOrd="0" parTransId="{57FE1485-5DF9-4C79-8A3D-0E76948FCFEA}" sibTransId="{0E5B01DA-AF1F-4BA5-954E-644B615DA9A0}"/>
    <dgm:cxn modelId="{816B0272-470F-4ABA-8DB5-3345361231E7}" type="presOf" srcId="{85863552-E887-4CF7-A3F7-921305CD4C6E}" destId="{CBDF9D62-41E6-4D0E-B0E3-3B4DE8691DB1}" srcOrd="0" destOrd="2" presId="urn:microsoft.com/office/officeart/2005/8/layout/radial5"/>
    <dgm:cxn modelId="{4651D86C-89AE-4F36-A383-0421F8DA97F1}" srcId="{A4DD0955-580D-4E61-9700-0C87583B419F}" destId="{668E2AD0-C6A1-48B2-B8D9-0DAD45CA1BB4}" srcOrd="0" destOrd="0" parTransId="{0E55181F-9838-44DB-9F29-DEE6CA5AA005}" sibTransId="{54FFB36F-B939-4FA0-9C74-0D780DD6C9BB}"/>
    <dgm:cxn modelId="{2359D47D-BB94-4F25-82D3-1C054D1D8403}" type="presOf" srcId="{296EF70F-69B2-4B63-8738-39ECCFD667FE}" destId="{DCC3E5AF-E245-4D71-8D6D-65CFF7124F78}" srcOrd="1" destOrd="0" presId="urn:microsoft.com/office/officeart/2005/8/layout/radial5"/>
    <dgm:cxn modelId="{5848E3A5-D3D1-46A3-AD97-76201AF2F41E}" type="presOf" srcId="{296EF70F-69B2-4B63-8738-39ECCFD667FE}" destId="{09733E1D-30BE-4A88-8CAB-93896AC1E740}" srcOrd="0" destOrd="0" presId="urn:microsoft.com/office/officeart/2005/8/layout/radial5"/>
    <dgm:cxn modelId="{BCA0916F-4E67-4AF2-A011-BDBF1B6E7F84}" srcId="{72E0A357-EC1C-4E74-AC52-B7A483656F52}" destId="{2D1FD709-5D19-4497-BE01-14AF210129F8}" srcOrd="2" destOrd="0" parTransId="{E2740D78-4F0A-4135-B5AF-0E19C44D0DFE}" sibTransId="{AE4BDAD9-24EC-4242-A61D-EFB8D029F60C}"/>
    <dgm:cxn modelId="{1198F847-969A-4801-ADA5-A7D8EBC719EC}" type="presOf" srcId="{A0343C1C-D47D-44F7-BB0E-C546754B0415}" destId="{59F4BD53-3A80-4C0A-8BCD-8F60FB3F9653}" srcOrd="0" destOrd="0" presId="urn:microsoft.com/office/officeart/2005/8/layout/radial5"/>
    <dgm:cxn modelId="{24DCB35A-4FBE-42E4-B206-92095A3F9FE2}" type="presOf" srcId="{0A786A31-A2FC-4610-9D66-17DE824F34ED}" destId="{BF9AAAA1-4F1E-43AA-A08C-1C037EC0D7BB}" srcOrd="0" destOrd="2" presId="urn:microsoft.com/office/officeart/2005/8/layout/radial5"/>
    <dgm:cxn modelId="{7317015F-D705-43F3-9F4A-4E19C9F1FBF7}" type="presOf" srcId="{C56A09C0-DE3D-43B8-B258-E0F7453ED7BC}" destId="{CBDF9D62-41E6-4D0E-B0E3-3B4DE8691DB1}" srcOrd="0" destOrd="1" presId="urn:microsoft.com/office/officeart/2005/8/layout/radial5"/>
    <dgm:cxn modelId="{60D129B3-EABB-4EF1-A7AC-9D5C5005C0BB}" type="presOf" srcId="{E0772D39-86A5-4A32-BBE1-007507D744F1}" destId="{CBDF9D62-41E6-4D0E-B0E3-3B4DE8691DB1}" srcOrd="0" destOrd="3" presId="urn:microsoft.com/office/officeart/2005/8/layout/radial5"/>
    <dgm:cxn modelId="{DDA7A752-1C16-4CC3-951E-99A0E9E05550}" type="presOf" srcId="{430F5478-D64F-4D79-AACA-85D6312C6B37}" destId="{5C9F30CA-2FAA-4BD1-910B-6E39DC1495BB}" srcOrd="0" destOrd="0" presId="urn:microsoft.com/office/officeart/2005/8/layout/radial5"/>
    <dgm:cxn modelId="{5F5FDD8D-A280-4FFC-B1FA-4C8FB29DFF7A}" srcId="{289C9ACC-23F4-4DE8-95C0-1FEDBD86C1EE}" destId="{94F76C71-70E9-4582-92AE-E531D83E3ACD}" srcOrd="5" destOrd="0" parTransId="{1C66C7E8-58FF-4E05-894B-12669664138C}" sibTransId="{19BD6E37-6D83-4E3F-B47C-3BBCE1E3AAE1}"/>
    <dgm:cxn modelId="{A6958D44-53C5-45E4-85E1-DC7E69F4B9F3}" type="presOf" srcId="{2ECDCD07-CFE6-43A4-A2B7-2C4E81111374}" destId="{6AD9779D-88BD-4CA3-B77E-E31D4FA8EF7E}" srcOrd="1" destOrd="0" presId="urn:microsoft.com/office/officeart/2005/8/layout/radial5"/>
    <dgm:cxn modelId="{C1E5100C-DCEA-4AB2-AD3D-279EFF6A3449}" srcId="{289C9ACC-23F4-4DE8-95C0-1FEDBD86C1EE}" destId="{72E0A357-EC1C-4E74-AC52-B7A483656F52}" srcOrd="4" destOrd="0" parTransId="{2ECDCD07-CFE6-43A4-A2B7-2C4E81111374}" sibTransId="{8DCEA6DB-209F-476B-B514-495B91033B23}"/>
    <dgm:cxn modelId="{72A86B02-11D6-4FB3-83FA-9CD60DA18B90}" type="presOf" srcId="{72E0A357-EC1C-4E74-AC52-B7A483656F52}" destId="{BF9AAAA1-4F1E-43AA-A08C-1C037EC0D7BB}" srcOrd="0" destOrd="0" presId="urn:microsoft.com/office/officeart/2005/8/layout/radial5"/>
    <dgm:cxn modelId="{A7B97BE5-FC6A-4DF0-902A-5CE3F405251D}" srcId="{A4DD0955-580D-4E61-9700-0C87583B419F}" destId="{2A9E5107-7E34-4A98-9725-75E90C6C8A6D}" srcOrd="1" destOrd="0" parTransId="{E7BB7B77-3EB2-4FF5-BF8D-056D1C36B556}" sibTransId="{954C0130-01B6-496B-8C46-E875C9BAC90A}"/>
    <dgm:cxn modelId="{2AEC4674-BDB9-4C92-AA28-B3B579E69589}" srcId="{72E0A357-EC1C-4E74-AC52-B7A483656F52}" destId="{0A786A31-A2FC-4610-9D66-17DE824F34ED}" srcOrd="1" destOrd="0" parTransId="{B4D829EA-8AC2-41BE-BE3C-21A5C1FFA632}" sibTransId="{4849ADCB-CA87-4CB5-80E2-CF6013261B4F}"/>
    <dgm:cxn modelId="{C5B7635C-BD80-4F35-8CE1-295E684F7BE1}" type="presOf" srcId="{2D1FD709-5D19-4497-BE01-14AF210129F8}" destId="{BF9AAAA1-4F1E-43AA-A08C-1C037EC0D7BB}" srcOrd="0" destOrd="3" presId="urn:microsoft.com/office/officeart/2005/8/layout/radial5"/>
    <dgm:cxn modelId="{365E4227-1E0E-4328-9584-7768FD4504F3}" srcId="{289C9ACC-23F4-4DE8-95C0-1FEDBD86C1EE}" destId="{A4DD0955-580D-4E61-9700-0C87583B419F}" srcOrd="0" destOrd="0" parTransId="{B25004AA-B3B3-419B-9328-13AC15B71EB4}" sibTransId="{2F38A1E4-8C7F-4B1A-BF67-716B4E84628B}"/>
    <dgm:cxn modelId="{F8D76BA6-E865-4A5F-9C16-C8EDFAAE40CC}" type="presOf" srcId="{60F41F3B-EA4A-425D-82EE-2C76575D728C}" destId="{7A4ABE0F-F047-442A-AE7A-3DBF2364240D}" srcOrd="0" destOrd="2" presId="urn:microsoft.com/office/officeart/2005/8/layout/radial5"/>
    <dgm:cxn modelId="{363B811F-AD34-4799-92C7-5D1F042547D9}" type="presOf" srcId="{0BBA553D-E68D-4827-877B-6D563C672E30}" destId="{CBD4FC5D-DC1B-45DE-8E90-4F30FE42ED50}" srcOrd="0" destOrd="0" presId="urn:microsoft.com/office/officeart/2005/8/layout/radial5"/>
    <dgm:cxn modelId="{27197A8D-4E3C-4489-BCDD-BA6BA85F4DC6}" srcId="{A4DD0955-580D-4E61-9700-0C87583B419F}" destId="{6BA0EEA6-C0FE-4EE5-BC61-F11D895C8A99}" srcOrd="2" destOrd="0" parTransId="{F682BD58-7F93-4892-AAB7-1188245DACD4}" sibTransId="{F711A074-134B-4CA4-9040-28366BFD86C2}"/>
    <dgm:cxn modelId="{3CDCA782-2D4A-4AFF-9571-E71256BB8074}" type="presOf" srcId="{2A9E5107-7E34-4A98-9725-75E90C6C8A6D}" destId="{23E2AC20-B3A3-4633-97D2-0747FFB59E24}" srcOrd="0" destOrd="2" presId="urn:microsoft.com/office/officeart/2005/8/layout/radial5"/>
    <dgm:cxn modelId="{561AAA03-0556-4378-8DCA-984D7D02D228}" type="presOf" srcId="{4D6F096B-727F-48E0-A563-CF4D5656F90D}" destId="{CBDF9D62-41E6-4D0E-B0E3-3B4DE8691DB1}" srcOrd="0" destOrd="4" presId="urn:microsoft.com/office/officeart/2005/8/layout/radial5"/>
    <dgm:cxn modelId="{56E62F72-6DB4-4E55-8121-FB660550E983}" type="presOf" srcId="{430F5478-D64F-4D79-AACA-85D6312C6B37}" destId="{86277809-ED20-4096-884F-8653EAFBC33D}" srcOrd="1" destOrd="0" presId="urn:microsoft.com/office/officeart/2005/8/layout/radial5"/>
    <dgm:cxn modelId="{810D8816-2914-483C-AFAE-6FEDF6CDA4FB}" type="presOf" srcId="{6BA0EEA6-C0FE-4EE5-BC61-F11D895C8A99}" destId="{23E2AC20-B3A3-4633-97D2-0747FFB59E24}" srcOrd="0" destOrd="3" presId="urn:microsoft.com/office/officeart/2005/8/layout/radial5"/>
    <dgm:cxn modelId="{B214ED37-A905-46A4-B6A5-E01F773851B5}" type="presOf" srcId="{B25004AA-B3B3-419B-9328-13AC15B71EB4}" destId="{1405FA7F-6130-46CA-9796-7ACA29F07CF9}" srcOrd="1" destOrd="0" presId="urn:microsoft.com/office/officeart/2005/8/layout/radial5"/>
    <dgm:cxn modelId="{3CA56CAF-BC02-443E-8AA8-4796209479AF}" type="presOf" srcId="{3A9198FA-E69E-4512-A766-F75FC18EAF8E}" destId="{2B1C2344-19F8-46D9-A759-8B095C2CDFE7}" srcOrd="0" destOrd="0" presId="urn:microsoft.com/office/officeart/2005/8/layout/radial5"/>
    <dgm:cxn modelId="{AF8264C3-D491-48E9-9F0C-B0A896876542}" srcId="{94F76C71-70E9-4582-92AE-E531D83E3ACD}" destId="{F627148F-DB98-437F-BB6B-46FD66491CF9}" srcOrd="0" destOrd="0" parTransId="{1DCAAA42-0DFB-4BD8-B2D3-2B3D682CEEE3}" sibTransId="{69C2DA1C-6E60-4C1B-853D-A1C3DD9DD9F1}"/>
    <dgm:cxn modelId="{EE958E38-4BDB-462C-B548-C179B59B1E42}" srcId="{A0343C1C-D47D-44F7-BB0E-C546754B0415}" destId="{289C9ACC-23F4-4DE8-95C0-1FEDBD86C1EE}" srcOrd="0" destOrd="0" parTransId="{6396C023-7203-4CD7-871D-D4F6AFE76EDC}" sibTransId="{DCDCC212-A89E-4045-8DA6-0311977E9D38}"/>
    <dgm:cxn modelId="{6771E51F-CA37-4244-BC1E-A4BD78EAD791}" srcId="{289C9ACC-23F4-4DE8-95C0-1FEDBD86C1EE}" destId="{0BBA553D-E68D-4827-877B-6D563C672E30}" srcOrd="1" destOrd="0" parTransId="{296EF70F-69B2-4B63-8738-39ECCFD667FE}" sibTransId="{8112EE8E-DF9E-4DFD-958E-5A6392DE71F0}"/>
    <dgm:cxn modelId="{00B9E695-1153-4561-AD0C-690C324CF4C1}" type="presOf" srcId="{5B18C8DA-E005-4C04-A491-536D8184686C}" destId="{BF9AAAA1-4F1E-43AA-A08C-1C037EC0D7BB}" srcOrd="0" destOrd="1" presId="urn:microsoft.com/office/officeart/2005/8/layout/radial5"/>
    <dgm:cxn modelId="{46D74148-7378-4646-9F0D-D1D31C96E921}" srcId="{B855D8AC-96E0-4B69-B35C-AA4120660876}" destId="{E0772D39-86A5-4A32-BBE1-007507D744F1}" srcOrd="2" destOrd="0" parTransId="{94177E47-518A-46FA-A3DB-C2D0EB33CFBB}" sibTransId="{FA16C9AB-EDC7-4E16-BFF9-00222EFA3A12}"/>
    <dgm:cxn modelId="{9A14313B-C11D-48B2-811A-6D693241D522}" type="presOf" srcId="{668E2AD0-C6A1-48B2-B8D9-0DAD45CA1BB4}" destId="{23E2AC20-B3A3-4633-97D2-0747FFB59E24}" srcOrd="0" destOrd="1" presId="urn:microsoft.com/office/officeart/2005/8/layout/radial5"/>
    <dgm:cxn modelId="{72BA19E3-AE36-420C-9717-76A9138690F0}" type="presOf" srcId="{F627148F-DB98-437F-BB6B-46FD66491CF9}" destId="{7A4ABE0F-F047-442A-AE7A-3DBF2364240D}" srcOrd="0" destOrd="1" presId="urn:microsoft.com/office/officeart/2005/8/layout/radial5"/>
    <dgm:cxn modelId="{860A9457-64F8-44C4-ACE0-B2330B7B1853}" type="presOf" srcId="{94F76C71-70E9-4582-92AE-E531D83E3ACD}" destId="{7A4ABE0F-F047-442A-AE7A-3DBF2364240D}" srcOrd="0" destOrd="0" presId="urn:microsoft.com/office/officeart/2005/8/layout/radial5"/>
    <dgm:cxn modelId="{81DD9C58-2B15-4013-B8E4-2BCC3ADD2761}" srcId="{B855D8AC-96E0-4B69-B35C-AA4120660876}" destId="{85863552-E887-4CF7-A3F7-921305CD4C6E}" srcOrd="1" destOrd="0" parTransId="{60D8EBF7-0A6C-413C-A3D2-CA885B398CD9}" sibTransId="{FAFDC3E1-65AC-4188-911E-1804DEAC9B7B}"/>
    <dgm:cxn modelId="{BCCF8066-F8CE-499B-A954-5FF47BE501F9}" srcId="{72E0A357-EC1C-4E74-AC52-B7A483656F52}" destId="{5B18C8DA-E005-4C04-A491-536D8184686C}" srcOrd="0" destOrd="0" parTransId="{6C274A48-A405-41DC-8012-5DDEEC3376FA}" sibTransId="{B6F2093A-1F7A-4E29-928E-F0B3C683C0F0}"/>
    <dgm:cxn modelId="{A745C893-5BBA-497D-B39B-EA8D69A92D0B}" type="presOf" srcId="{B25004AA-B3B3-419B-9328-13AC15B71EB4}" destId="{3338B497-7F53-4B02-8E82-1294DCD8CABE}" srcOrd="0" destOrd="0" presId="urn:microsoft.com/office/officeart/2005/8/layout/radial5"/>
    <dgm:cxn modelId="{DF2B7DD3-20C4-45C4-890D-0CBCDC9F5E0B}" type="presOf" srcId="{289C9ACC-23F4-4DE8-95C0-1FEDBD86C1EE}" destId="{B97149E8-5167-4C5C-B368-087FEE0B835E}" srcOrd="0" destOrd="0" presId="urn:microsoft.com/office/officeart/2005/8/layout/radial5"/>
    <dgm:cxn modelId="{DEB57858-3E50-4F1E-9953-7ED5D5FABBEE}" type="presOf" srcId="{1C66C7E8-58FF-4E05-894B-12669664138C}" destId="{D34436E4-3947-466C-8181-F096A8345DF9}" srcOrd="0" destOrd="0" presId="urn:microsoft.com/office/officeart/2005/8/layout/radial5"/>
    <dgm:cxn modelId="{FF37D2A6-F02A-43B2-A20B-1F997DD2575A}" type="presOf" srcId="{FBE6F291-7E76-4312-A72B-3C6F7DEE30E5}" destId="{78582990-0315-4AB0-A6D2-7B8847BC3CED}" srcOrd="1" destOrd="0" presId="urn:microsoft.com/office/officeart/2005/8/layout/radial5"/>
    <dgm:cxn modelId="{E7FCB6BC-5A66-4309-A400-A98055FFFF12}" type="presOf" srcId="{A4DD0955-580D-4E61-9700-0C87583B419F}" destId="{23E2AC20-B3A3-4633-97D2-0747FFB59E24}" srcOrd="0" destOrd="0" presId="urn:microsoft.com/office/officeart/2005/8/layout/radial5"/>
    <dgm:cxn modelId="{579319C0-7186-4225-B3A5-D87049CC16B8}" type="presOf" srcId="{1C66C7E8-58FF-4E05-894B-12669664138C}" destId="{0A5034A0-4A15-40C6-9CDC-40FEF3887E1B}" srcOrd="1" destOrd="0" presId="urn:microsoft.com/office/officeart/2005/8/layout/radial5"/>
    <dgm:cxn modelId="{CE6863B1-6F22-4A9C-9C09-3E92C3B0872D}" srcId="{94F76C71-70E9-4582-92AE-E531D83E3ACD}" destId="{60F41F3B-EA4A-425D-82EE-2C76575D728C}" srcOrd="1" destOrd="0" parTransId="{2142E749-DEB7-430A-817A-4E6BED98196C}" sibTransId="{120DFB62-E30C-4F37-83D1-00D6BA376483}"/>
    <dgm:cxn modelId="{3501C023-0549-472C-B8AA-5EFF39BAC0D0}" srcId="{289C9ACC-23F4-4DE8-95C0-1FEDBD86C1EE}" destId="{B855D8AC-96E0-4B69-B35C-AA4120660876}" srcOrd="3" destOrd="0" parTransId="{430F5478-D64F-4D79-AACA-85D6312C6B37}" sibTransId="{25C0A600-D31A-437D-8098-AAE63612E0D7}"/>
    <dgm:cxn modelId="{C4B7A75A-0F1B-4B54-BEAE-8B4489DE0B06}" type="presOf" srcId="{2ECDCD07-CFE6-43A4-A2B7-2C4E81111374}" destId="{C79FD6B6-A3A8-4B9F-966D-179CAB11DB1F}" srcOrd="0" destOrd="0" presId="urn:microsoft.com/office/officeart/2005/8/layout/radial5"/>
    <dgm:cxn modelId="{484901D9-733F-42A0-9276-4740AF754EE5}" srcId="{B855D8AC-96E0-4B69-B35C-AA4120660876}" destId="{C56A09C0-DE3D-43B8-B258-E0F7453ED7BC}" srcOrd="0" destOrd="0" parTransId="{C7D4C472-1F3E-48E3-9AD1-DC7B5B84D30E}" sibTransId="{F09A2247-D9E3-41BA-8E19-51054017D1EE}"/>
    <dgm:cxn modelId="{76DC681F-0D5E-4444-AF7D-79256F8089AB}" type="presOf" srcId="{FBE6F291-7E76-4312-A72B-3C6F7DEE30E5}" destId="{5EDE53C0-C282-4856-BDFD-1FE2AC2B490A}" srcOrd="0" destOrd="0" presId="urn:microsoft.com/office/officeart/2005/8/layout/radial5"/>
    <dgm:cxn modelId="{6D491C4B-2E21-46DF-8B2B-156079BEA474}" srcId="{289C9ACC-23F4-4DE8-95C0-1FEDBD86C1EE}" destId="{3A9198FA-E69E-4512-A766-F75FC18EAF8E}" srcOrd="2" destOrd="0" parTransId="{FBE6F291-7E76-4312-A72B-3C6F7DEE30E5}" sibTransId="{A08869A8-3962-4383-BF6D-3F981A8A708B}"/>
    <dgm:cxn modelId="{6836EE20-860E-4DCE-9676-8907257F94CE}" type="presOf" srcId="{B855D8AC-96E0-4B69-B35C-AA4120660876}" destId="{CBDF9D62-41E6-4D0E-B0E3-3B4DE8691DB1}" srcOrd="0" destOrd="0" presId="urn:microsoft.com/office/officeart/2005/8/layout/radial5"/>
    <dgm:cxn modelId="{B979D090-2C31-4DC8-9CBE-0E7864462404}" srcId="{A0343C1C-D47D-44F7-BB0E-C546754B0415}" destId="{8D08D023-3BE1-4AD4-9CF3-2EE80AD35B27}" srcOrd="1" destOrd="0" parTransId="{5B3C41B2-0C2F-4737-A96F-D1F594127B71}" sibTransId="{1E125F8F-D589-4FEC-A47A-DEE84EE04DDA}"/>
    <dgm:cxn modelId="{A251DA91-CF90-484E-B922-D5917CA99C4A}" type="presParOf" srcId="{59F4BD53-3A80-4C0A-8BCD-8F60FB3F9653}" destId="{B97149E8-5167-4C5C-B368-087FEE0B835E}" srcOrd="0" destOrd="0" presId="urn:microsoft.com/office/officeart/2005/8/layout/radial5"/>
    <dgm:cxn modelId="{519CAF13-7677-46BD-931A-F2739CAAD841}" type="presParOf" srcId="{59F4BD53-3A80-4C0A-8BCD-8F60FB3F9653}" destId="{3338B497-7F53-4B02-8E82-1294DCD8CABE}" srcOrd="1" destOrd="0" presId="urn:microsoft.com/office/officeart/2005/8/layout/radial5"/>
    <dgm:cxn modelId="{C7DE6749-70A0-4A06-9FA8-A00AA3018235}" type="presParOf" srcId="{3338B497-7F53-4B02-8E82-1294DCD8CABE}" destId="{1405FA7F-6130-46CA-9796-7ACA29F07CF9}" srcOrd="0" destOrd="0" presId="urn:microsoft.com/office/officeart/2005/8/layout/radial5"/>
    <dgm:cxn modelId="{33AE9300-B04F-48EC-9314-BA58239D740A}" type="presParOf" srcId="{59F4BD53-3A80-4C0A-8BCD-8F60FB3F9653}" destId="{23E2AC20-B3A3-4633-97D2-0747FFB59E24}" srcOrd="2" destOrd="0" presId="urn:microsoft.com/office/officeart/2005/8/layout/radial5"/>
    <dgm:cxn modelId="{C6C462DA-5071-43DA-936A-7024DC111C17}" type="presParOf" srcId="{59F4BD53-3A80-4C0A-8BCD-8F60FB3F9653}" destId="{09733E1D-30BE-4A88-8CAB-93896AC1E740}" srcOrd="3" destOrd="0" presId="urn:microsoft.com/office/officeart/2005/8/layout/radial5"/>
    <dgm:cxn modelId="{4DBF341C-0ECC-4D4D-BC2C-B00E2CF408F1}" type="presParOf" srcId="{09733E1D-30BE-4A88-8CAB-93896AC1E740}" destId="{DCC3E5AF-E245-4D71-8D6D-65CFF7124F78}" srcOrd="0" destOrd="0" presId="urn:microsoft.com/office/officeart/2005/8/layout/radial5"/>
    <dgm:cxn modelId="{78307558-88F9-459A-8A51-24EB2C7A7263}" type="presParOf" srcId="{59F4BD53-3A80-4C0A-8BCD-8F60FB3F9653}" destId="{CBD4FC5D-DC1B-45DE-8E90-4F30FE42ED50}" srcOrd="4" destOrd="0" presId="urn:microsoft.com/office/officeart/2005/8/layout/radial5"/>
    <dgm:cxn modelId="{4FFF9CB6-9EC1-4BE1-85F4-96D6900A7DC3}" type="presParOf" srcId="{59F4BD53-3A80-4C0A-8BCD-8F60FB3F9653}" destId="{5EDE53C0-C282-4856-BDFD-1FE2AC2B490A}" srcOrd="5" destOrd="0" presId="urn:microsoft.com/office/officeart/2005/8/layout/radial5"/>
    <dgm:cxn modelId="{7F654EAF-7848-45B0-A6F1-582223757780}" type="presParOf" srcId="{5EDE53C0-C282-4856-BDFD-1FE2AC2B490A}" destId="{78582990-0315-4AB0-A6D2-7B8847BC3CED}" srcOrd="0" destOrd="0" presId="urn:microsoft.com/office/officeart/2005/8/layout/radial5"/>
    <dgm:cxn modelId="{62D4317E-0AC8-43EF-8EEC-97674688F6F6}" type="presParOf" srcId="{59F4BD53-3A80-4C0A-8BCD-8F60FB3F9653}" destId="{2B1C2344-19F8-46D9-A759-8B095C2CDFE7}" srcOrd="6" destOrd="0" presId="urn:microsoft.com/office/officeart/2005/8/layout/radial5"/>
    <dgm:cxn modelId="{5A583281-C3AB-4EF6-A0CC-1B41AB988875}" type="presParOf" srcId="{59F4BD53-3A80-4C0A-8BCD-8F60FB3F9653}" destId="{5C9F30CA-2FAA-4BD1-910B-6E39DC1495BB}" srcOrd="7" destOrd="0" presId="urn:microsoft.com/office/officeart/2005/8/layout/radial5"/>
    <dgm:cxn modelId="{12B49CBB-3019-427F-B3CB-8A61D20F2998}" type="presParOf" srcId="{5C9F30CA-2FAA-4BD1-910B-6E39DC1495BB}" destId="{86277809-ED20-4096-884F-8653EAFBC33D}" srcOrd="0" destOrd="0" presId="urn:microsoft.com/office/officeart/2005/8/layout/radial5"/>
    <dgm:cxn modelId="{5AC90AAA-0E57-40B3-9362-420CDB66A5C8}" type="presParOf" srcId="{59F4BD53-3A80-4C0A-8BCD-8F60FB3F9653}" destId="{CBDF9D62-41E6-4D0E-B0E3-3B4DE8691DB1}" srcOrd="8" destOrd="0" presId="urn:microsoft.com/office/officeart/2005/8/layout/radial5"/>
    <dgm:cxn modelId="{03A1908E-7962-45A4-BC68-DA84F7479EF6}" type="presParOf" srcId="{59F4BD53-3A80-4C0A-8BCD-8F60FB3F9653}" destId="{C79FD6B6-A3A8-4B9F-966D-179CAB11DB1F}" srcOrd="9" destOrd="0" presId="urn:microsoft.com/office/officeart/2005/8/layout/radial5"/>
    <dgm:cxn modelId="{96D5CDCA-F7C4-4A6A-9F1B-760E3A863B1D}" type="presParOf" srcId="{C79FD6B6-A3A8-4B9F-966D-179CAB11DB1F}" destId="{6AD9779D-88BD-4CA3-B77E-E31D4FA8EF7E}" srcOrd="0" destOrd="0" presId="urn:microsoft.com/office/officeart/2005/8/layout/radial5"/>
    <dgm:cxn modelId="{4A50DB87-9FD9-4331-8B19-C3A59AC1A940}" type="presParOf" srcId="{59F4BD53-3A80-4C0A-8BCD-8F60FB3F9653}" destId="{BF9AAAA1-4F1E-43AA-A08C-1C037EC0D7BB}" srcOrd="10" destOrd="0" presId="urn:microsoft.com/office/officeart/2005/8/layout/radial5"/>
    <dgm:cxn modelId="{DE03FEE9-32AA-4074-8F5D-DFB46EA30FA4}" type="presParOf" srcId="{59F4BD53-3A80-4C0A-8BCD-8F60FB3F9653}" destId="{D34436E4-3947-466C-8181-F096A8345DF9}" srcOrd="11" destOrd="0" presId="urn:microsoft.com/office/officeart/2005/8/layout/radial5"/>
    <dgm:cxn modelId="{EB9A4C24-6BA7-41E0-9A86-D1680C75E5A9}" type="presParOf" srcId="{D34436E4-3947-466C-8181-F096A8345DF9}" destId="{0A5034A0-4A15-40C6-9CDC-40FEF3887E1B}" srcOrd="0" destOrd="0" presId="urn:microsoft.com/office/officeart/2005/8/layout/radial5"/>
    <dgm:cxn modelId="{853871DD-90ED-49B1-89A6-EE05C928612D}" type="presParOf" srcId="{59F4BD53-3A80-4C0A-8BCD-8F60FB3F9653}" destId="{7A4ABE0F-F047-442A-AE7A-3DBF2364240D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792255-D0E2-4CEB-946E-888365DA4999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15A6A77-AA35-4659-9CAA-7DA9BC89BDD1}">
      <dgm:prSet/>
      <dgm:spPr/>
      <dgm:t>
        <a:bodyPr/>
        <a:lstStyle/>
        <a:p>
          <a:r>
            <a:rPr lang="en-GB" dirty="0" smtClean="0"/>
            <a:t>1</a:t>
          </a:r>
          <a:endParaRPr lang="en-GB" dirty="0"/>
        </a:p>
      </dgm:t>
    </dgm:pt>
    <dgm:pt modelId="{93A2ECAC-3A41-4484-B2EA-F797970039CA}" type="parTrans" cxnId="{0FEA7E7A-1786-4FB9-8282-DA695E4074F0}">
      <dgm:prSet/>
      <dgm:spPr/>
      <dgm:t>
        <a:bodyPr/>
        <a:lstStyle/>
        <a:p>
          <a:endParaRPr lang="en-GB"/>
        </a:p>
      </dgm:t>
    </dgm:pt>
    <dgm:pt modelId="{2C506B0C-6DB6-40C0-B55F-9F27B0F4B2DF}" type="sibTrans" cxnId="{0FEA7E7A-1786-4FB9-8282-DA695E4074F0}">
      <dgm:prSet/>
      <dgm:spPr/>
      <dgm:t>
        <a:bodyPr/>
        <a:lstStyle/>
        <a:p>
          <a:endParaRPr lang="en-GB"/>
        </a:p>
      </dgm:t>
    </dgm:pt>
    <dgm:pt modelId="{C95E22E0-3B8C-4B36-AE47-4B9B73C7CB4B}">
      <dgm:prSet/>
      <dgm:spPr/>
      <dgm:t>
        <a:bodyPr/>
        <a:lstStyle/>
        <a:p>
          <a:r>
            <a:rPr lang="en-GB" dirty="0" smtClean="0"/>
            <a:t>2</a:t>
          </a:r>
          <a:endParaRPr lang="en-GB" dirty="0"/>
        </a:p>
      </dgm:t>
    </dgm:pt>
    <dgm:pt modelId="{8C384191-2B94-49AC-AA59-C43BEC17382A}" type="parTrans" cxnId="{CF25B342-54CA-449B-B064-2EDEFDBF6567}">
      <dgm:prSet/>
      <dgm:spPr/>
      <dgm:t>
        <a:bodyPr/>
        <a:lstStyle/>
        <a:p>
          <a:endParaRPr lang="en-GB"/>
        </a:p>
      </dgm:t>
    </dgm:pt>
    <dgm:pt modelId="{17FA8FA8-E867-4075-BC41-166C4F046197}" type="sibTrans" cxnId="{CF25B342-54CA-449B-B064-2EDEFDBF6567}">
      <dgm:prSet/>
      <dgm:spPr/>
      <dgm:t>
        <a:bodyPr/>
        <a:lstStyle/>
        <a:p>
          <a:endParaRPr lang="en-GB"/>
        </a:p>
      </dgm:t>
    </dgm:pt>
    <dgm:pt modelId="{1A154A0E-B7C7-4B4F-82B2-838574F88E53}">
      <dgm:prSet/>
      <dgm:spPr/>
      <dgm:t>
        <a:bodyPr/>
        <a:lstStyle/>
        <a:p>
          <a:r>
            <a:rPr lang="en-GB" dirty="0" smtClean="0"/>
            <a:t>3</a:t>
          </a:r>
          <a:endParaRPr lang="en-GB" dirty="0"/>
        </a:p>
      </dgm:t>
    </dgm:pt>
    <dgm:pt modelId="{FA1146E8-D4A6-43BA-8022-8DB73BD6535B}" type="parTrans" cxnId="{009D2276-B1D9-42E1-96D2-CEE9AAC4536A}">
      <dgm:prSet/>
      <dgm:spPr/>
      <dgm:t>
        <a:bodyPr/>
        <a:lstStyle/>
        <a:p>
          <a:endParaRPr lang="en-GB"/>
        </a:p>
      </dgm:t>
    </dgm:pt>
    <dgm:pt modelId="{07F66B46-96BF-4E7F-A748-7C28378A7C71}" type="sibTrans" cxnId="{009D2276-B1D9-42E1-96D2-CEE9AAC4536A}">
      <dgm:prSet/>
      <dgm:spPr/>
      <dgm:t>
        <a:bodyPr/>
        <a:lstStyle/>
        <a:p>
          <a:endParaRPr lang="en-GB"/>
        </a:p>
      </dgm:t>
    </dgm:pt>
    <dgm:pt modelId="{DB975C2B-0055-433D-A234-C825C4489625}">
      <dgm:prSet/>
      <dgm:spPr/>
      <dgm:t>
        <a:bodyPr/>
        <a:lstStyle/>
        <a:p>
          <a:r>
            <a:rPr lang="en-GB" dirty="0" smtClean="0"/>
            <a:t>4</a:t>
          </a:r>
          <a:endParaRPr lang="en-GB" dirty="0"/>
        </a:p>
      </dgm:t>
    </dgm:pt>
    <dgm:pt modelId="{ADF09BA3-D6FC-41DF-826F-9FCF30E9E07A}" type="parTrans" cxnId="{A5BADC3B-7EE8-4411-8B7C-FB7E1F0B9D48}">
      <dgm:prSet/>
      <dgm:spPr/>
      <dgm:t>
        <a:bodyPr/>
        <a:lstStyle/>
        <a:p>
          <a:endParaRPr lang="en-GB"/>
        </a:p>
      </dgm:t>
    </dgm:pt>
    <dgm:pt modelId="{06C47355-F2D4-4015-A6DA-E4BCCE746EE6}" type="sibTrans" cxnId="{A5BADC3B-7EE8-4411-8B7C-FB7E1F0B9D48}">
      <dgm:prSet/>
      <dgm:spPr/>
      <dgm:t>
        <a:bodyPr/>
        <a:lstStyle/>
        <a:p>
          <a:endParaRPr lang="en-GB"/>
        </a:p>
      </dgm:t>
    </dgm:pt>
    <dgm:pt modelId="{50E8F244-4CC9-4C37-9504-A0BF1B4A4835}">
      <dgm:prSet/>
      <dgm:spPr/>
      <dgm:t>
        <a:bodyPr/>
        <a:lstStyle/>
        <a:p>
          <a:r>
            <a:rPr lang="en-GB" dirty="0" smtClean="0"/>
            <a:t>5</a:t>
          </a:r>
          <a:endParaRPr lang="en-GB" dirty="0"/>
        </a:p>
      </dgm:t>
    </dgm:pt>
    <dgm:pt modelId="{A8BE6557-BE1C-405A-B493-AB164E2A51E7}" type="parTrans" cxnId="{F790B727-1319-4B47-B637-5B7C1DECEBF9}">
      <dgm:prSet/>
      <dgm:spPr/>
      <dgm:t>
        <a:bodyPr/>
        <a:lstStyle/>
        <a:p>
          <a:endParaRPr lang="en-GB"/>
        </a:p>
      </dgm:t>
    </dgm:pt>
    <dgm:pt modelId="{ACE29250-7888-4635-932B-71C034249FB1}" type="sibTrans" cxnId="{F790B727-1319-4B47-B637-5B7C1DECEBF9}">
      <dgm:prSet/>
      <dgm:spPr/>
      <dgm:t>
        <a:bodyPr/>
        <a:lstStyle/>
        <a:p>
          <a:endParaRPr lang="en-GB"/>
        </a:p>
      </dgm:t>
    </dgm:pt>
    <dgm:pt modelId="{77DCCB58-741E-4644-A6CA-6A9333FC5DD1}">
      <dgm:prSet/>
      <dgm:spPr/>
      <dgm:t>
        <a:bodyPr/>
        <a:lstStyle/>
        <a:p>
          <a:r>
            <a:rPr lang="en-GB" dirty="0" smtClean="0"/>
            <a:t>6</a:t>
          </a:r>
          <a:endParaRPr lang="en-GB" dirty="0"/>
        </a:p>
      </dgm:t>
    </dgm:pt>
    <dgm:pt modelId="{0ED9FF25-95C1-4B74-BAAC-0599EE3BCB5D}" type="parTrans" cxnId="{FD5016A3-E911-402B-881D-6E361959D2BD}">
      <dgm:prSet/>
      <dgm:spPr/>
      <dgm:t>
        <a:bodyPr/>
        <a:lstStyle/>
        <a:p>
          <a:endParaRPr lang="en-GB"/>
        </a:p>
      </dgm:t>
    </dgm:pt>
    <dgm:pt modelId="{36EF8301-40E8-4043-A4CE-B4AF62471BD0}" type="sibTrans" cxnId="{FD5016A3-E911-402B-881D-6E361959D2BD}">
      <dgm:prSet/>
      <dgm:spPr/>
      <dgm:t>
        <a:bodyPr/>
        <a:lstStyle/>
        <a:p>
          <a:endParaRPr lang="en-GB"/>
        </a:p>
      </dgm:t>
    </dgm:pt>
    <dgm:pt modelId="{31129161-8BB4-4C33-A75E-34F0F21D2E46}">
      <dgm:prSet/>
      <dgm:spPr/>
      <dgm:t>
        <a:bodyPr/>
        <a:lstStyle/>
        <a:p>
          <a:r>
            <a:rPr lang="en-GB" dirty="0" smtClean="0"/>
            <a:t>7</a:t>
          </a:r>
          <a:endParaRPr lang="en-GB" dirty="0"/>
        </a:p>
      </dgm:t>
    </dgm:pt>
    <dgm:pt modelId="{DC77A3CB-5530-467E-B1B9-5F3702D08028}" type="parTrans" cxnId="{23BB9DF5-B9F5-4B05-BDCA-45FB4468531E}">
      <dgm:prSet/>
      <dgm:spPr/>
      <dgm:t>
        <a:bodyPr/>
        <a:lstStyle/>
        <a:p>
          <a:endParaRPr lang="en-GB"/>
        </a:p>
      </dgm:t>
    </dgm:pt>
    <dgm:pt modelId="{2B1CFC7B-48A2-4015-8883-4B7EEBA3DB16}" type="sibTrans" cxnId="{23BB9DF5-B9F5-4B05-BDCA-45FB4468531E}">
      <dgm:prSet/>
      <dgm:spPr/>
      <dgm:t>
        <a:bodyPr/>
        <a:lstStyle/>
        <a:p>
          <a:endParaRPr lang="en-GB"/>
        </a:p>
      </dgm:t>
    </dgm:pt>
    <dgm:pt modelId="{C43EBA80-8795-4A4D-A8A9-DBDB5ECBC49C}">
      <dgm:prSet/>
      <dgm:spPr/>
      <dgm:t>
        <a:bodyPr/>
        <a:lstStyle/>
        <a:p>
          <a:r>
            <a:rPr lang="en-GB" dirty="0" smtClean="0"/>
            <a:t>Identifying the Problem	</a:t>
          </a:r>
          <a:endParaRPr lang="en-GB" dirty="0"/>
        </a:p>
      </dgm:t>
    </dgm:pt>
    <dgm:pt modelId="{2032500F-99AC-4806-9181-FAF82102EA90}" type="parTrans" cxnId="{BD6B0B9C-FFB9-4DA5-93F5-E87FCBC9F47D}">
      <dgm:prSet/>
      <dgm:spPr/>
      <dgm:t>
        <a:bodyPr/>
        <a:lstStyle/>
        <a:p>
          <a:endParaRPr lang="en-GB"/>
        </a:p>
      </dgm:t>
    </dgm:pt>
    <dgm:pt modelId="{9F8333A8-6FCC-42F7-A028-DCDDEC827A08}" type="sibTrans" cxnId="{BD6B0B9C-FFB9-4DA5-93F5-E87FCBC9F47D}">
      <dgm:prSet/>
      <dgm:spPr/>
      <dgm:t>
        <a:bodyPr/>
        <a:lstStyle/>
        <a:p>
          <a:endParaRPr lang="en-GB"/>
        </a:p>
      </dgm:t>
    </dgm:pt>
    <dgm:pt modelId="{46EFEC2A-FECB-4BCD-A67D-F81F433AF614}">
      <dgm:prSet/>
      <dgm:spPr/>
      <dgm:t>
        <a:bodyPr/>
        <a:lstStyle/>
        <a:p>
          <a:r>
            <a:rPr lang="en-GB" dirty="0" smtClean="0"/>
            <a:t>Set Objectives and Identifying Decision Criteria</a:t>
          </a:r>
          <a:endParaRPr lang="en-GB" dirty="0"/>
        </a:p>
      </dgm:t>
    </dgm:pt>
    <dgm:pt modelId="{49A373D7-0E41-4E7A-8754-0589ACD93269}" type="parTrans" cxnId="{D24D05A9-53AE-4971-B7BD-1C9C8DCCAFB2}">
      <dgm:prSet/>
      <dgm:spPr/>
      <dgm:t>
        <a:bodyPr/>
        <a:lstStyle/>
        <a:p>
          <a:endParaRPr lang="en-GB"/>
        </a:p>
      </dgm:t>
    </dgm:pt>
    <dgm:pt modelId="{D6DF5DCD-67D1-4B55-83A5-953054153C98}" type="sibTrans" cxnId="{D24D05A9-53AE-4971-B7BD-1C9C8DCCAFB2}">
      <dgm:prSet/>
      <dgm:spPr/>
      <dgm:t>
        <a:bodyPr/>
        <a:lstStyle/>
        <a:p>
          <a:endParaRPr lang="en-GB"/>
        </a:p>
      </dgm:t>
    </dgm:pt>
    <dgm:pt modelId="{1500F250-F657-476D-843D-6CE296A59A70}">
      <dgm:prSet/>
      <dgm:spPr/>
      <dgm:t>
        <a:bodyPr/>
        <a:lstStyle/>
        <a:p>
          <a:r>
            <a:rPr lang="en-GB" dirty="0" smtClean="0"/>
            <a:t>Developing Alternatives</a:t>
          </a:r>
          <a:endParaRPr lang="en-GB" dirty="0"/>
        </a:p>
      </dgm:t>
    </dgm:pt>
    <dgm:pt modelId="{93AD2E49-BFCE-4D03-BEE6-F6F10CC55824}" type="parTrans" cxnId="{CA310DF8-2ECF-4182-9B45-A5DB9BA9DDAC}">
      <dgm:prSet/>
      <dgm:spPr/>
      <dgm:t>
        <a:bodyPr/>
        <a:lstStyle/>
        <a:p>
          <a:endParaRPr lang="en-GB"/>
        </a:p>
      </dgm:t>
    </dgm:pt>
    <dgm:pt modelId="{FA7A496C-006E-4489-ACA6-9106530959FD}" type="sibTrans" cxnId="{CA310DF8-2ECF-4182-9B45-A5DB9BA9DDAC}">
      <dgm:prSet/>
      <dgm:spPr/>
      <dgm:t>
        <a:bodyPr/>
        <a:lstStyle/>
        <a:p>
          <a:endParaRPr lang="en-GB"/>
        </a:p>
      </dgm:t>
    </dgm:pt>
    <dgm:pt modelId="{5C43CEC8-A2B1-4E92-ADEE-67490080BD50}">
      <dgm:prSet/>
      <dgm:spPr/>
      <dgm:t>
        <a:bodyPr/>
        <a:lstStyle/>
        <a:p>
          <a:r>
            <a:rPr lang="en-GB" dirty="0" smtClean="0"/>
            <a:t>Analyzing Alternatives</a:t>
          </a:r>
          <a:endParaRPr lang="en-GB" dirty="0"/>
        </a:p>
      </dgm:t>
    </dgm:pt>
    <dgm:pt modelId="{73D926D2-786B-4C28-8F16-43E9ECB0E338}" type="parTrans" cxnId="{41281826-AA2D-4BE3-9549-590B8832D363}">
      <dgm:prSet/>
      <dgm:spPr/>
      <dgm:t>
        <a:bodyPr/>
        <a:lstStyle/>
        <a:p>
          <a:endParaRPr lang="en-GB"/>
        </a:p>
      </dgm:t>
    </dgm:pt>
    <dgm:pt modelId="{12F073CE-29A4-4972-8FC7-166C6BC79BBA}" type="sibTrans" cxnId="{41281826-AA2D-4BE3-9549-590B8832D363}">
      <dgm:prSet/>
      <dgm:spPr/>
      <dgm:t>
        <a:bodyPr/>
        <a:lstStyle/>
        <a:p>
          <a:endParaRPr lang="en-GB"/>
        </a:p>
      </dgm:t>
    </dgm:pt>
    <dgm:pt modelId="{8A7F85AB-E944-4511-8CE7-952C974E4047}">
      <dgm:prSet/>
      <dgm:spPr/>
      <dgm:t>
        <a:bodyPr/>
        <a:lstStyle/>
        <a:p>
          <a:r>
            <a:rPr lang="en-GB" dirty="0" smtClean="0"/>
            <a:t>Selecting an Alternative</a:t>
          </a:r>
          <a:endParaRPr lang="en-GB" dirty="0"/>
        </a:p>
      </dgm:t>
    </dgm:pt>
    <dgm:pt modelId="{607ACB97-828C-49FA-B79D-FA0E3B61CCDE}" type="parTrans" cxnId="{B2E3328C-7167-4AA3-AC44-73BD330E4092}">
      <dgm:prSet/>
      <dgm:spPr/>
      <dgm:t>
        <a:bodyPr/>
        <a:lstStyle/>
        <a:p>
          <a:endParaRPr lang="en-GB"/>
        </a:p>
      </dgm:t>
    </dgm:pt>
    <dgm:pt modelId="{7F9F07C7-0505-4066-B274-1CEC526BAAF1}" type="sibTrans" cxnId="{B2E3328C-7167-4AA3-AC44-73BD330E4092}">
      <dgm:prSet/>
      <dgm:spPr/>
      <dgm:t>
        <a:bodyPr/>
        <a:lstStyle/>
        <a:p>
          <a:endParaRPr lang="en-GB"/>
        </a:p>
      </dgm:t>
    </dgm:pt>
    <dgm:pt modelId="{23144C79-E3F3-48F5-8FBD-438546AF8ECF}">
      <dgm:prSet/>
      <dgm:spPr/>
      <dgm:t>
        <a:bodyPr/>
        <a:lstStyle/>
        <a:p>
          <a:r>
            <a:rPr lang="en-GB" dirty="0" smtClean="0"/>
            <a:t>Implementing the Alternative</a:t>
          </a:r>
          <a:endParaRPr lang="en-GB" dirty="0"/>
        </a:p>
      </dgm:t>
    </dgm:pt>
    <dgm:pt modelId="{E7E4B5E5-1468-4A2B-A63D-5BD7F7441007}" type="parTrans" cxnId="{FB83E847-F7BC-4255-8876-A107DB179011}">
      <dgm:prSet/>
      <dgm:spPr/>
      <dgm:t>
        <a:bodyPr/>
        <a:lstStyle/>
        <a:p>
          <a:endParaRPr lang="en-GB"/>
        </a:p>
      </dgm:t>
    </dgm:pt>
    <dgm:pt modelId="{CB384193-E4FE-42A2-80EC-91479260E7E9}" type="sibTrans" cxnId="{FB83E847-F7BC-4255-8876-A107DB179011}">
      <dgm:prSet/>
      <dgm:spPr/>
      <dgm:t>
        <a:bodyPr/>
        <a:lstStyle/>
        <a:p>
          <a:endParaRPr lang="en-GB"/>
        </a:p>
      </dgm:t>
    </dgm:pt>
    <dgm:pt modelId="{D038838F-CF30-4341-B8B7-AB726070991E}">
      <dgm:prSet/>
      <dgm:spPr/>
      <dgm:t>
        <a:bodyPr/>
        <a:lstStyle/>
        <a:p>
          <a:r>
            <a:rPr lang="en-GB" dirty="0" smtClean="0"/>
            <a:t>Evaluating and Control the Decision</a:t>
          </a:r>
          <a:endParaRPr lang="en-GB" dirty="0"/>
        </a:p>
      </dgm:t>
    </dgm:pt>
    <dgm:pt modelId="{FEBB8030-2CB7-440A-AB5A-D548721617FE}" type="parTrans" cxnId="{231B788A-12E7-4679-931D-707F2ECF438E}">
      <dgm:prSet/>
      <dgm:spPr/>
      <dgm:t>
        <a:bodyPr/>
        <a:lstStyle/>
        <a:p>
          <a:endParaRPr lang="en-GB"/>
        </a:p>
      </dgm:t>
    </dgm:pt>
    <dgm:pt modelId="{3C973EB5-2365-44FB-B1EF-C4FF2E17325F}" type="sibTrans" cxnId="{231B788A-12E7-4679-931D-707F2ECF438E}">
      <dgm:prSet/>
      <dgm:spPr/>
      <dgm:t>
        <a:bodyPr/>
        <a:lstStyle/>
        <a:p>
          <a:endParaRPr lang="en-GB"/>
        </a:p>
      </dgm:t>
    </dgm:pt>
    <dgm:pt modelId="{F3FD31A9-1E6B-41B5-A0F5-3E164053ED39}" type="pres">
      <dgm:prSet presAssocID="{65792255-D0E2-4CEB-946E-888365DA499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5F33996-6835-4197-9742-BCD14A5FA878}" type="pres">
      <dgm:prSet presAssocID="{D15A6A77-AA35-4659-9CAA-7DA9BC89BDD1}" presName="composite" presStyleCnt="0"/>
      <dgm:spPr/>
    </dgm:pt>
    <dgm:pt modelId="{2FB13AD6-84E9-4466-AF5A-CD73993A10C5}" type="pres">
      <dgm:prSet presAssocID="{D15A6A77-AA35-4659-9CAA-7DA9BC89BDD1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6FF221-FB95-40B1-BAD9-FF48557C6895}" type="pres">
      <dgm:prSet presAssocID="{D15A6A77-AA35-4659-9CAA-7DA9BC89BDD1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E530AB-032E-44E5-9BC1-8422B1E9B195}" type="pres">
      <dgm:prSet presAssocID="{2C506B0C-6DB6-40C0-B55F-9F27B0F4B2DF}" presName="sp" presStyleCnt="0"/>
      <dgm:spPr/>
    </dgm:pt>
    <dgm:pt modelId="{51A983D4-EAD1-42C8-B854-DC16FA3AE6DD}" type="pres">
      <dgm:prSet presAssocID="{C95E22E0-3B8C-4B36-AE47-4B9B73C7CB4B}" presName="composite" presStyleCnt="0"/>
      <dgm:spPr/>
    </dgm:pt>
    <dgm:pt modelId="{F7AFCAD4-D06B-4F67-B845-E332E5DDDDFB}" type="pres">
      <dgm:prSet presAssocID="{C95E22E0-3B8C-4B36-AE47-4B9B73C7CB4B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AAE391-5778-44B4-AB03-B952655573C5}" type="pres">
      <dgm:prSet presAssocID="{C95E22E0-3B8C-4B36-AE47-4B9B73C7CB4B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A12AF0-A382-4611-83C9-319A1BBC3F7B}" type="pres">
      <dgm:prSet presAssocID="{17FA8FA8-E867-4075-BC41-166C4F046197}" presName="sp" presStyleCnt="0"/>
      <dgm:spPr/>
    </dgm:pt>
    <dgm:pt modelId="{7BCAAD4C-C3D7-4C94-B914-0BBD750BE169}" type="pres">
      <dgm:prSet presAssocID="{1A154A0E-B7C7-4B4F-82B2-838574F88E53}" presName="composite" presStyleCnt="0"/>
      <dgm:spPr/>
    </dgm:pt>
    <dgm:pt modelId="{95542804-73B8-44C1-B079-02D7FD134C5E}" type="pres">
      <dgm:prSet presAssocID="{1A154A0E-B7C7-4B4F-82B2-838574F88E53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CDC863-AC2D-41EE-93A6-879F2EDB0E51}" type="pres">
      <dgm:prSet presAssocID="{1A154A0E-B7C7-4B4F-82B2-838574F88E53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962A71-2D70-4541-B317-1A2BE8DDEE23}" type="pres">
      <dgm:prSet presAssocID="{07F66B46-96BF-4E7F-A748-7C28378A7C71}" presName="sp" presStyleCnt="0"/>
      <dgm:spPr/>
    </dgm:pt>
    <dgm:pt modelId="{B9F792E8-109B-4A5F-B2DB-FF65861AFAE9}" type="pres">
      <dgm:prSet presAssocID="{DB975C2B-0055-433D-A234-C825C4489625}" presName="composite" presStyleCnt="0"/>
      <dgm:spPr/>
    </dgm:pt>
    <dgm:pt modelId="{9BAEE865-FD15-494E-97EC-9024F6705D40}" type="pres">
      <dgm:prSet presAssocID="{DB975C2B-0055-433D-A234-C825C4489625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40E590-CFF1-4588-AD28-A18DF4064C7E}" type="pres">
      <dgm:prSet presAssocID="{DB975C2B-0055-433D-A234-C825C4489625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94B686-4BF1-4B69-A02B-F0FC0A2FE467}" type="pres">
      <dgm:prSet presAssocID="{06C47355-F2D4-4015-A6DA-E4BCCE746EE6}" presName="sp" presStyleCnt="0"/>
      <dgm:spPr/>
    </dgm:pt>
    <dgm:pt modelId="{B92F2BAC-5F52-4841-ABFC-B8E2DD1D9AE9}" type="pres">
      <dgm:prSet presAssocID="{50E8F244-4CC9-4C37-9504-A0BF1B4A4835}" presName="composite" presStyleCnt="0"/>
      <dgm:spPr/>
    </dgm:pt>
    <dgm:pt modelId="{FC96219D-DA46-4318-95DC-E5BD9F808B34}" type="pres">
      <dgm:prSet presAssocID="{50E8F244-4CC9-4C37-9504-A0BF1B4A4835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FA19AD-F5F7-40D8-809B-D20F43FA7508}" type="pres">
      <dgm:prSet presAssocID="{50E8F244-4CC9-4C37-9504-A0BF1B4A4835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388F76-DA9B-497D-800B-0E33D004066E}" type="pres">
      <dgm:prSet presAssocID="{ACE29250-7888-4635-932B-71C034249FB1}" presName="sp" presStyleCnt="0"/>
      <dgm:spPr/>
    </dgm:pt>
    <dgm:pt modelId="{20340E51-35CB-4EBE-B258-7615F5F2AD26}" type="pres">
      <dgm:prSet presAssocID="{77DCCB58-741E-4644-A6CA-6A9333FC5DD1}" presName="composite" presStyleCnt="0"/>
      <dgm:spPr/>
    </dgm:pt>
    <dgm:pt modelId="{87885234-9920-481B-AFEB-AA4C68FA13C4}" type="pres">
      <dgm:prSet presAssocID="{77DCCB58-741E-4644-A6CA-6A9333FC5DD1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253091-AB3C-4847-967A-E7A909A2E4A8}" type="pres">
      <dgm:prSet presAssocID="{77DCCB58-741E-4644-A6CA-6A9333FC5DD1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C6038D8-F337-4809-BB55-C997CA202CF9}" type="pres">
      <dgm:prSet presAssocID="{36EF8301-40E8-4043-A4CE-B4AF62471BD0}" presName="sp" presStyleCnt="0"/>
      <dgm:spPr/>
    </dgm:pt>
    <dgm:pt modelId="{46D39587-6A04-4D43-8ED7-3F7613F6C576}" type="pres">
      <dgm:prSet presAssocID="{31129161-8BB4-4C33-A75E-34F0F21D2E46}" presName="composite" presStyleCnt="0"/>
      <dgm:spPr/>
    </dgm:pt>
    <dgm:pt modelId="{C52158B4-35A7-4DA8-B22E-D4D0161F4F39}" type="pres">
      <dgm:prSet presAssocID="{31129161-8BB4-4C33-A75E-34F0F21D2E46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55F0DAF-A788-4E4E-9A23-4253CD95D7F7}" type="pres">
      <dgm:prSet presAssocID="{31129161-8BB4-4C33-A75E-34F0F21D2E46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C1D8283-20ED-4192-AE5F-05BB9DA7001D}" type="presOf" srcId="{1A154A0E-B7C7-4B4F-82B2-838574F88E53}" destId="{95542804-73B8-44C1-B079-02D7FD134C5E}" srcOrd="0" destOrd="0" presId="urn:microsoft.com/office/officeart/2005/8/layout/chevron2"/>
    <dgm:cxn modelId="{BC4690B9-1CD7-40F1-8717-3E421E0D4951}" type="presOf" srcId="{DB975C2B-0055-433D-A234-C825C4489625}" destId="{9BAEE865-FD15-494E-97EC-9024F6705D40}" srcOrd="0" destOrd="0" presId="urn:microsoft.com/office/officeart/2005/8/layout/chevron2"/>
    <dgm:cxn modelId="{BD70739C-5F6E-4A53-A493-15F571A2E4A8}" type="presOf" srcId="{1500F250-F657-476D-843D-6CE296A59A70}" destId="{46CDC863-AC2D-41EE-93A6-879F2EDB0E51}" srcOrd="0" destOrd="0" presId="urn:microsoft.com/office/officeart/2005/8/layout/chevron2"/>
    <dgm:cxn modelId="{0FEA7E7A-1786-4FB9-8282-DA695E4074F0}" srcId="{65792255-D0E2-4CEB-946E-888365DA4999}" destId="{D15A6A77-AA35-4659-9CAA-7DA9BC89BDD1}" srcOrd="0" destOrd="0" parTransId="{93A2ECAC-3A41-4484-B2EA-F797970039CA}" sibTransId="{2C506B0C-6DB6-40C0-B55F-9F27B0F4B2DF}"/>
    <dgm:cxn modelId="{203306C6-838C-4298-B01F-89C311E6AA08}" type="presOf" srcId="{77DCCB58-741E-4644-A6CA-6A9333FC5DD1}" destId="{87885234-9920-481B-AFEB-AA4C68FA13C4}" srcOrd="0" destOrd="0" presId="urn:microsoft.com/office/officeart/2005/8/layout/chevron2"/>
    <dgm:cxn modelId="{ECBFB234-CA3B-4528-BF88-8A08FA9AF5AE}" type="presOf" srcId="{31129161-8BB4-4C33-A75E-34F0F21D2E46}" destId="{C52158B4-35A7-4DA8-B22E-D4D0161F4F39}" srcOrd="0" destOrd="0" presId="urn:microsoft.com/office/officeart/2005/8/layout/chevron2"/>
    <dgm:cxn modelId="{D24D05A9-53AE-4971-B7BD-1C9C8DCCAFB2}" srcId="{C95E22E0-3B8C-4B36-AE47-4B9B73C7CB4B}" destId="{46EFEC2A-FECB-4BCD-A67D-F81F433AF614}" srcOrd="0" destOrd="0" parTransId="{49A373D7-0E41-4E7A-8754-0589ACD93269}" sibTransId="{D6DF5DCD-67D1-4B55-83A5-953054153C98}"/>
    <dgm:cxn modelId="{9C2CDCA6-C27E-46CF-A57E-253CFAF8CFC1}" type="presOf" srcId="{C95E22E0-3B8C-4B36-AE47-4B9B73C7CB4B}" destId="{F7AFCAD4-D06B-4F67-B845-E332E5DDDDFB}" srcOrd="0" destOrd="0" presId="urn:microsoft.com/office/officeart/2005/8/layout/chevron2"/>
    <dgm:cxn modelId="{03C6E858-90C5-4A0A-8DDA-B32A0B3D64E9}" type="presOf" srcId="{D038838F-CF30-4341-B8B7-AB726070991E}" destId="{655F0DAF-A788-4E4E-9A23-4253CD95D7F7}" srcOrd="0" destOrd="0" presId="urn:microsoft.com/office/officeart/2005/8/layout/chevron2"/>
    <dgm:cxn modelId="{CF25B342-54CA-449B-B064-2EDEFDBF6567}" srcId="{65792255-D0E2-4CEB-946E-888365DA4999}" destId="{C95E22E0-3B8C-4B36-AE47-4B9B73C7CB4B}" srcOrd="1" destOrd="0" parTransId="{8C384191-2B94-49AC-AA59-C43BEC17382A}" sibTransId="{17FA8FA8-E867-4075-BC41-166C4F046197}"/>
    <dgm:cxn modelId="{692F5C4E-D111-4301-8ACF-94FD637D0F05}" type="presOf" srcId="{D15A6A77-AA35-4659-9CAA-7DA9BC89BDD1}" destId="{2FB13AD6-84E9-4466-AF5A-CD73993A10C5}" srcOrd="0" destOrd="0" presId="urn:microsoft.com/office/officeart/2005/8/layout/chevron2"/>
    <dgm:cxn modelId="{4134008B-4275-4FA5-B9CF-FD710ABCB321}" type="presOf" srcId="{C43EBA80-8795-4A4D-A8A9-DBDB5ECBC49C}" destId="{366FF221-FB95-40B1-BAD9-FF48557C6895}" srcOrd="0" destOrd="0" presId="urn:microsoft.com/office/officeart/2005/8/layout/chevron2"/>
    <dgm:cxn modelId="{A5BADC3B-7EE8-4411-8B7C-FB7E1F0B9D48}" srcId="{65792255-D0E2-4CEB-946E-888365DA4999}" destId="{DB975C2B-0055-433D-A234-C825C4489625}" srcOrd="3" destOrd="0" parTransId="{ADF09BA3-D6FC-41DF-826F-9FCF30E9E07A}" sibTransId="{06C47355-F2D4-4015-A6DA-E4BCCE746EE6}"/>
    <dgm:cxn modelId="{F790B727-1319-4B47-B637-5B7C1DECEBF9}" srcId="{65792255-D0E2-4CEB-946E-888365DA4999}" destId="{50E8F244-4CC9-4C37-9504-A0BF1B4A4835}" srcOrd="4" destOrd="0" parTransId="{A8BE6557-BE1C-405A-B493-AB164E2A51E7}" sibTransId="{ACE29250-7888-4635-932B-71C034249FB1}"/>
    <dgm:cxn modelId="{C9A4BAC5-74DB-4C2E-83B4-85169FA8D62A}" type="presOf" srcId="{23144C79-E3F3-48F5-8FBD-438546AF8ECF}" destId="{61253091-AB3C-4847-967A-E7A909A2E4A8}" srcOrd="0" destOrd="0" presId="urn:microsoft.com/office/officeart/2005/8/layout/chevron2"/>
    <dgm:cxn modelId="{5621A956-7E4F-467F-A5B4-8FB90F922497}" type="presOf" srcId="{50E8F244-4CC9-4C37-9504-A0BF1B4A4835}" destId="{FC96219D-DA46-4318-95DC-E5BD9F808B34}" srcOrd="0" destOrd="0" presId="urn:microsoft.com/office/officeart/2005/8/layout/chevron2"/>
    <dgm:cxn modelId="{41281826-AA2D-4BE3-9549-590B8832D363}" srcId="{DB975C2B-0055-433D-A234-C825C4489625}" destId="{5C43CEC8-A2B1-4E92-ADEE-67490080BD50}" srcOrd="0" destOrd="0" parTransId="{73D926D2-786B-4C28-8F16-43E9ECB0E338}" sibTransId="{12F073CE-29A4-4972-8FC7-166C6BC79BBA}"/>
    <dgm:cxn modelId="{DA80BF63-8ACE-4EDA-8DF0-7467A19FD6B2}" type="presOf" srcId="{65792255-D0E2-4CEB-946E-888365DA4999}" destId="{F3FD31A9-1E6B-41B5-A0F5-3E164053ED39}" srcOrd="0" destOrd="0" presId="urn:microsoft.com/office/officeart/2005/8/layout/chevron2"/>
    <dgm:cxn modelId="{CA310DF8-2ECF-4182-9B45-A5DB9BA9DDAC}" srcId="{1A154A0E-B7C7-4B4F-82B2-838574F88E53}" destId="{1500F250-F657-476D-843D-6CE296A59A70}" srcOrd="0" destOrd="0" parTransId="{93AD2E49-BFCE-4D03-BEE6-F6F10CC55824}" sibTransId="{FA7A496C-006E-4489-ACA6-9106530959FD}"/>
    <dgm:cxn modelId="{1211A357-C3AF-4CA8-B122-DE2117C33304}" type="presOf" srcId="{8A7F85AB-E944-4511-8CE7-952C974E4047}" destId="{EAFA19AD-F5F7-40D8-809B-D20F43FA7508}" srcOrd="0" destOrd="0" presId="urn:microsoft.com/office/officeart/2005/8/layout/chevron2"/>
    <dgm:cxn modelId="{FD5016A3-E911-402B-881D-6E361959D2BD}" srcId="{65792255-D0E2-4CEB-946E-888365DA4999}" destId="{77DCCB58-741E-4644-A6CA-6A9333FC5DD1}" srcOrd="5" destOrd="0" parTransId="{0ED9FF25-95C1-4B74-BAAC-0599EE3BCB5D}" sibTransId="{36EF8301-40E8-4043-A4CE-B4AF62471BD0}"/>
    <dgm:cxn modelId="{0510815B-48C1-4224-BBA4-01A490960891}" type="presOf" srcId="{46EFEC2A-FECB-4BCD-A67D-F81F433AF614}" destId="{64AAE391-5778-44B4-AB03-B952655573C5}" srcOrd="0" destOrd="0" presId="urn:microsoft.com/office/officeart/2005/8/layout/chevron2"/>
    <dgm:cxn modelId="{231B788A-12E7-4679-931D-707F2ECF438E}" srcId="{31129161-8BB4-4C33-A75E-34F0F21D2E46}" destId="{D038838F-CF30-4341-B8B7-AB726070991E}" srcOrd="0" destOrd="0" parTransId="{FEBB8030-2CB7-440A-AB5A-D548721617FE}" sibTransId="{3C973EB5-2365-44FB-B1EF-C4FF2E17325F}"/>
    <dgm:cxn modelId="{FB83E847-F7BC-4255-8876-A107DB179011}" srcId="{77DCCB58-741E-4644-A6CA-6A9333FC5DD1}" destId="{23144C79-E3F3-48F5-8FBD-438546AF8ECF}" srcOrd="0" destOrd="0" parTransId="{E7E4B5E5-1468-4A2B-A63D-5BD7F7441007}" sibTransId="{CB384193-E4FE-42A2-80EC-91479260E7E9}"/>
    <dgm:cxn modelId="{B2E3328C-7167-4AA3-AC44-73BD330E4092}" srcId="{50E8F244-4CC9-4C37-9504-A0BF1B4A4835}" destId="{8A7F85AB-E944-4511-8CE7-952C974E4047}" srcOrd="0" destOrd="0" parTransId="{607ACB97-828C-49FA-B79D-FA0E3B61CCDE}" sibTransId="{7F9F07C7-0505-4066-B274-1CEC526BAAF1}"/>
    <dgm:cxn modelId="{BD6B0B9C-FFB9-4DA5-93F5-E87FCBC9F47D}" srcId="{D15A6A77-AA35-4659-9CAA-7DA9BC89BDD1}" destId="{C43EBA80-8795-4A4D-A8A9-DBDB5ECBC49C}" srcOrd="0" destOrd="0" parTransId="{2032500F-99AC-4806-9181-FAF82102EA90}" sibTransId="{9F8333A8-6FCC-42F7-A028-DCDDEC827A08}"/>
    <dgm:cxn modelId="{23BB9DF5-B9F5-4B05-BDCA-45FB4468531E}" srcId="{65792255-D0E2-4CEB-946E-888365DA4999}" destId="{31129161-8BB4-4C33-A75E-34F0F21D2E46}" srcOrd="6" destOrd="0" parTransId="{DC77A3CB-5530-467E-B1B9-5F3702D08028}" sibTransId="{2B1CFC7B-48A2-4015-8883-4B7EEBA3DB16}"/>
    <dgm:cxn modelId="{009D2276-B1D9-42E1-96D2-CEE9AAC4536A}" srcId="{65792255-D0E2-4CEB-946E-888365DA4999}" destId="{1A154A0E-B7C7-4B4F-82B2-838574F88E53}" srcOrd="2" destOrd="0" parTransId="{FA1146E8-D4A6-43BA-8022-8DB73BD6535B}" sibTransId="{07F66B46-96BF-4E7F-A748-7C28378A7C71}"/>
    <dgm:cxn modelId="{67117DFB-89BF-4B5A-9547-80F47386FF19}" type="presOf" srcId="{5C43CEC8-A2B1-4E92-ADEE-67490080BD50}" destId="{4C40E590-CFF1-4588-AD28-A18DF4064C7E}" srcOrd="0" destOrd="0" presId="urn:microsoft.com/office/officeart/2005/8/layout/chevron2"/>
    <dgm:cxn modelId="{50BB33EE-DF20-45BB-A54F-40CC7181990B}" type="presParOf" srcId="{F3FD31A9-1E6B-41B5-A0F5-3E164053ED39}" destId="{75F33996-6835-4197-9742-BCD14A5FA878}" srcOrd="0" destOrd="0" presId="urn:microsoft.com/office/officeart/2005/8/layout/chevron2"/>
    <dgm:cxn modelId="{EDF06753-2903-46A5-8DAC-4E78DB9BD65B}" type="presParOf" srcId="{75F33996-6835-4197-9742-BCD14A5FA878}" destId="{2FB13AD6-84E9-4466-AF5A-CD73993A10C5}" srcOrd="0" destOrd="0" presId="urn:microsoft.com/office/officeart/2005/8/layout/chevron2"/>
    <dgm:cxn modelId="{C0658422-E9CB-446F-859E-84249EBFE88E}" type="presParOf" srcId="{75F33996-6835-4197-9742-BCD14A5FA878}" destId="{366FF221-FB95-40B1-BAD9-FF48557C6895}" srcOrd="1" destOrd="0" presId="urn:microsoft.com/office/officeart/2005/8/layout/chevron2"/>
    <dgm:cxn modelId="{E346C4F4-7C7E-4BDF-A48A-7310A0A118A7}" type="presParOf" srcId="{F3FD31A9-1E6B-41B5-A0F5-3E164053ED39}" destId="{22E530AB-032E-44E5-9BC1-8422B1E9B195}" srcOrd="1" destOrd="0" presId="urn:microsoft.com/office/officeart/2005/8/layout/chevron2"/>
    <dgm:cxn modelId="{D83EAB51-6005-421D-BB2E-D4046A70EEFD}" type="presParOf" srcId="{F3FD31A9-1E6B-41B5-A0F5-3E164053ED39}" destId="{51A983D4-EAD1-42C8-B854-DC16FA3AE6DD}" srcOrd="2" destOrd="0" presId="urn:microsoft.com/office/officeart/2005/8/layout/chevron2"/>
    <dgm:cxn modelId="{A9AFC82D-7590-4586-9080-5A5AAE6E2A33}" type="presParOf" srcId="{51A983D4-EAD1-42C8-B854-DC16FA3AE6DD}" destId="{F7AFCAD4-D06B-4F67-B845-E332E5DDDDFB}" srcOrd="0" destOrd="0" presId="urn:microsoft.com/office/officeart/2005/8/layout/chevron2"/>
    <dgm:cxn modelId="{3B78B14E-96F3-4992-8ED7-BD385651C468}" type="presParOf" srcId="{51A983D4-EAD1-42C8-B854-DC16FA3AE6DD}" destId="{64AAE391-5778-44B4-AB03-B952655573C5}" srcOrd="1" destOrd="0" presId="urn:microsoft.com/office/officeart/2005/8/layout/chevron2"/>
    <dgm:cxn modelId="{5C643AB4-52E9-4400-96AE-B31681AA7A9F}" type="presParOf" srcId="{F3FD31A9-1E6B-41B5-A0F5-3E164053ED39}" destId="{5EA12AF0-A382-4611-83C9-319A1BBC3F7B}" srcOrd="3" destOrd="0" presId="urn:microsoft.com/office/officeart/2005/8/layout/chevron2"/>
    <dgm:cxn modelId="{FC8389D8-F9E8-4D32-AD6A-2848921A7D4F}" type="presParOf" srcId="{F3FD31A9-1E6B-41B5-A0F5-3E164053ED39}" destId="{7BCAAD4C-C3D7-4C94-B914-0BBD750BE169}" srcOrd="4" destOrd="0" presId="urn:microsoft.com/office/officeart/2005/8/layout/chevron2"/>
    <dgm:cxn modelId="{C42ED005-A7C5-4DEF-B665-9AF312EBAED9}" type="presParOf" srcId="{7BCAAD4C-C3D7-4C94-B914-0BBD750BE169}" destId="{95542804-73B8-44C1-B079-02D7FD134C5E}" srcOrd="0" destOrd="0" presId="urn:microsoft.com/office/officeart/2005/8/layout/chevron2"/>
    <dgm:cxn modelId="{405197B7-F47A-4312-BE5D-60C8AEA3E3F8}" type="presParOf" srcId="{7BCAAD4C-C3D7-4C94-B914-0BBD750BE169}" destId="{46CDC863-AC2D-41EE-93A6-879F2EDB0E51}" srcOrd="1" destOrd="0" presId="urn:microsoft.com/office/officeart/2005/8/layout/chevron2"/>
    <dgm:cxn modelId="{B2201DA1-9B62-41C0-86EB-BE38529CCC2B}" type="presParOf" srcId="{F3FD31A9-1E6B-41B5-A0F5-3E164053ED39}" destId="{8A962A71-2D70-4541-B317-1A2BE8DDEE23}" srcOrd="5" destOrd="0" presId="urn:microsoft.com/office/officeart/2005/8/layout/chevron2"/>
    <dgm:cxn modelId="{2111FB43-75CD-4AF6-A2DE-0217531339A2}" type="presParOf" srcId="{F3FD31A9-1E6B-41B5-A0F5-3E164053ED39}" destId="{B9F792E8-109B-4A5F-B2DB-FF65861AFAE9}" srcOrd="6" destOrd="0" presId="urn:microsoft.com/office/officeart/2005/8/layout/chevron2"/>
    <dgm:cxn modelId="{8377F0C4-7F92-4D1E-8171-FD1A159B4D87}" type="presParOf" srcId="{B9F792E8-109B-4A5F-B2DB-FF65861AFAE9}" destId="{9BAEE865-FD15-494E-97EC-9024F6705D40}" srcOrd="0" destOrd="0" presId="urn:microsoft.com/office/officeart/2005/8/layout/chevron2"/>
    <dgm:cxn modelId="{D02D9D35-1589-44C6-982F-2904BB3C5B29}" type="presParOf" srcId="{B9F792E8-109B-4A5F-B2DB-FF65861AFAE9}" destId="{4C40E590-CFF1-4588-AD28-A18DF4064C7E}" srcOrd="1" destOrd="0" presId="urn:microsoft.com/office/officeart/2005/8/layout/chevron2"/>
    <dgm:cxn modelId="{89B91423-9AA0-4A53-A424-0D78BB92B1A8}" type="presParOf" srcId="{F3FD31A9-1E6B-41B5-A0F5-3E164053ED39}" destId="{AD94B686-4BF1-4B69-A02B-F0FC0A2FE467}" srcOrd="7" destOrd="0" presId="urn:microsoft.com/office/officeart/2005/8/layout/chevron2"/>
    <dgm:cxn modelId="{E049BCA4-748E-4B7C-89A8-DA9A6557DED9}" type="presParOf" srcId="{F3FD31A9-1E6B-41B5-A0F5-3E164053ED39}" destId="{B92F2BAC-5F52-4841-ABFC-B8E2DD1D9AE9}" srcOrd="8" destOrd="0" presId="urn:microsoft.com/office/officeart/2005/8/layout/chevron2"/>
    <dgm:cxn modelId="{FE4AE465-3E5B-4EFF-8B3F-F373A6AC1D81}" type="presParOf" srcId="{B92F2BAC-5F52-4841-ABFC-B8E2DD1D9AE9}" destId="{FC96219D-DA46-4318-95DC-E5BD9F808B34}" srcOrd="0" destOrd="0" presId="urn:microsoft.com/office/officeart/2005/8/layout/chevron2"/>
    <dgm:cxn modelId="{95511CE2-9EEB-4523-A7B3-09E3139079BE}" type="presParOf" srcId="{B92F2BAC-5F52-4841-ABFC-B8E2DD1D9AE9}" destId="{EAFA19AD-F5F7-40D8-809B-D20F43FA7508}" srcOrd="1" destOrd="0" presId="urn:microsoft.com/office/officeart/2005/8/layout/chevron2"/>
    <dgm:cxn modelId="{119671E0-BDB6-4423-B822-21AF83B9BA14}" type="presParOf" srcId="{F3FD31A9-1E6B-41B5-A0F5-3E164053ED39}" destId="{5D388F76-DA9B-497D-800B-0E33D004066E}" srcOrd="9" destOrd="0" presId="urn:microsoft.com/office/officeart/2005/8/layout/chevron2"/>
    <dgm:cxn modelId="{576DF420-F6C5-42E2-B5D2-CF5587CF1349}" type="presParOf" srcId="{F3FD31A9-1E6B-41B5-A0F5-3E164053ED39}" destId="{20340E51-35CB-4EBE-B258-7615F5F2AD26}" srcOrd="10" destOrd="0" presId="urn:microsoft.com/office/officeart/2005/8/layout/chevron2"/>
    <dgm:cxn modelId="{BABF2767-4006-4540-82B2-F573180AB7E9}" type="presParOf" srcId="{20340E51-35CB-4EBE-B258-7615F5F2AD26}" destId="{87885234-9920-481B-AFEB-AA4C68FA13C4}" srcOrd="0" destOrd="0" presId="urn:microsoft.com/office/officeart/2005/8/layout/chevron2"/>
    <dgm:cxn modelId="{6C410C64-B36B-4885-AC13-086218CA93FD}" type="presParOf" srcId="{20340E51-35CB-4EBE-B258-7615F5F2AD26}" destId="{61253091-AB3C-4847-967A-E7A909A2E4A8}" srcOrd="1" destOrd="0" presId="urn:microsoft.com/office/officeart/2005/8/layout/chevron2"/>
    <dgm:cxn modelId="{1085DF53-0C28-47F4-9E1F-F7C18F4B3A94}" type="presParOf" srcId="{F3FD31A9-1E6B-41B5-A0F5-3E164053ED39}" destId="{9C6038D8-F337-4809-BB55-C997CA202CF9}" srcOrd="11" destOrd="0" presId="urn:microsoft.com/office/officeart/2005/8/layout/chevron2"/>
    <dgm:cxn modelId="{E20A4EFE-5834-4A2D-9724-CAD33E5D19EC}" type="presParOf" srcId="{F3FD31A9-1E6B-41B5-A0F5-3E164053ED39}" destId="{46D39587-6A04-4D43-8ED7-3F7613F6C576}" srcOrd="12" destOrd="0" presId="urn:microsoft.com/office/officeart/2005/8/layout/chevron2"/>
    <dgm:cxn modelId="{0D3DDF14-5C7C-4C72-BF78-3C65CEAFC918}" type="presParOf" srcId="{46D39587-6A04-4D43-8ED7-3F7613F6C576}" destId="{C52158B4-35A7-4DA8-B22E-D4D0161F4F39}" srcOrd="0" destOrd="0" presId="urn:microsoft.com/office/officeart/2005/8/layout/chevron2"/>
    <dgm:cxn modelId="{B6E37BE5-C526-4EF9-856A-E4BAA6BA7270}" type="presParOf" srcId="{46D39587-6A04-4D43-8ED7-3F7613F6C576}" destId="{655F0DAF-A788-4E4E-9A23-4253CD95D7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343C1C-D47D-44F7-BB0E-C546754B0415}" type="doc">
      <dgm:prSet loTypeId="urn:microsoft.com/office/officeart/2005/8/layout/radial5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89C9ACC-23F4-4DE8-95C0-1FEDBD86C1EE}">
      <dgm:prSet phldrT="[Text]"/>
      <dgm:spPr/>
      <dgm:t>
        <a:bodyPr/>
        <a:lstStyle/>
        <a:p>
          <a:r>
            <a:rPr lang="en-US" dirty="0" smtClean="0"/>
            <a:t>Managerial</a:t>
          </a:r>
        </a:p>
        <a:p>
          <a:r>
            <a:rPr lang="en-GB" dirty="0" smtClean="0"/>
            <a:t>Decision Making</a:t>
          </a:r>
          <a:endParaRPr lang="en-GB" dirty="0"/>
        </a:p>
      </dgm:t>
    </dgm:pt>
    <dgm:pt modelId="{6396C023-7203-4CD7-871D-D4F6AFE76EDC}" type="parTrans" cxnId="{EE958E38-4BDB-462C-B548-C179B59B1E42}">
      <dgm:prSet/>
      <dgm:spPr/>
      <dgm:t>
        <a:bodyPr/>
        <a:lstStyle/>
        <a:p>
          <a:endParaRPr lang="en-GB"/>
        </a:p>
      </dgm:t>
    </dgm:pt>
    <dgm:pt modelId="{DCDCC212-A89E-4045-8DA6-0311977E9D38}" type="sibTrans" cxnId="{EE958E38-4BDB-462C-B548-C179B59B1E42}">
      <dgm:prSet/>
      <dgm:spPr/>
      <dgm:t>
        <a:bodyPr/>
        <a:lstStyle/>
        <a:p>
          <a:endParaRPr lang="en-GB"/>
        </a:p>
      </dgm:t>
    </dgm:pt>
    <dgm:pt modelId="{8D08D023-3BE1-4AD4-9CF3-2EE80AD35B27}">
      <dgm:prSet phldrT="[Text]"/>
      <dgm:spPr/>
      <dgm:t>
        <a:bodyPr/>
        <a:lstStyle/>
        <a:p>
          <a:endParaRPr lang="en-GB" dirty="0"/>
        </a:p>
      </dgm:t>
    </dgm:pt>
    <dgm:pt modelId="{5B3C41B2-0C2F-4737-A96F-D1F594127B71}" type="parTrans" cxnId="{B979D090-2C31-4DC8-9CBE-0E7864462404}">
      <dgm:prSet/>
      <dgm:spPr/>
      <dgm:t>
        <a:bodyPr/>
        <a:lstStyle/>
        <a:p>
          <a:endParaRPr lang="en-GB"/>
        </a:p>
      </dgm:t>
    </dgm:pt>
    <dgm:pt modelId="{1E125F8F-D589-4FEC-A47A-DEE84EE04DDA}" type="sibTrans" cxnId="{B979D090-2C31-4DC8-9CBE-0E7864462404}">
      <dgm:prSet/>
      <dgm:spPr/>
      <dgm:t>
        <a:bodyPr/>
        <a:lstStyle/>
        <a:p>
          <a:endParaRPr lang="en-GB"/>
        </a:p>
      </dgm:t>
    </dgm:pt>
    <dgm:pt modelId="{A4DD0955-580D-4E61-9700-0C87583B419F}">
      <dgm:prSet phldrT="[Text]" custT="1"/>
      <dgm:spPr>
        <a:solidFill>
          <a:srgbClr val="FF0000"/>
        </a:solidFill>
      </dgm:spPr>
      <dgm:t>
        <a:bodyPr/>
        <a:lstStyle/>
        <a:p>
          <a:r>
            <a:rPr lang="en-GB" sz="2400" dirty="0" smtClean="0"/>
            <a:t>Decision Making Approach</a:t>
          </a:r>
          <a:endParaRPr lang="en-GB" sz="2400" dirty="0"/>
        </a:p>
      </dgm:t>
    </dgm:pt>
    <dgm:pt modelId="{B25004AA-B3B3-419B-9328-13AC15B71EB4}" type="parTrans" cxnId="{365E4227-1E0E-4328-9584-7768FD4504F3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2F38A1E4-8C7F-4B1A-BF67-716B4E84628B}" type="sibTrans" cxnId="{365E4227-1E0E-4328-9584-7768FD4504F3}">
      <dgm:prSet/>
      <dgm:spPr/>
      <dgm:t>
        <a:bodyPr/>
        <a:lstStyle/>
        <a:p>
          <a:endParaRPr lang="en-GB"/>
        </a:p>
      </dgm:t>
    </dgm:pt>
    <dgm:pt modelId="{668E2AD0-C6A1-48B2-B8D9-0DAD45CA1BB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GB" sz="1400" dirty="0" smtClean="0"/>
            <a:t>Rationality</a:t>
          </a:r>
          <a:endParaRPr lang="en-GB" sz="1400" dirty="0"/>
        </a:p>
      </dgm:t>
    </dgm:pt>
    <dgm:pt modelId="{0E55181F-9838-44DB-9F29-DEE6CA5AA005}" type="parTrans" cxnId="{4651D86C-89AE-4F36-A383-0421F8DA97F1}">
      <dgm:prSet/>
      <dgm:spPr/>
      <dgm:t>
        <a:bodyPr/>
        <a:lstStyle/>
        <a:p>
          <a:endParaRPr lang="en-GB"/>
        </a:p>
      </dgm:t>
    </dgm:pt>
    <dgm:pt modelId="{54FFB36F-B939-4FA0-9C74-0D780DD6C9BB}" type="sibTrans" cxnId="{4651D86C-89AE-4F36-A383-0421F8DA97F1}">
      <dgm:prSet/>
      <dgm:spPr/>
      <dgm:t>
        <a:bodyPr/>
        <a:lstStyle/>
        <a:p>
          <a:endParaRPr lang="en-GB"/>
        </a:p>
      </dgm:t>
    </dgm:pt>
    <dgm:pt modelId="{2A9E5107-7E34-4A98-9725-75E90C6C8A6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GB" sz="1400" dirty="0" smtClean="0"/>
            <a:t>Bounded rationality</a:t>
          </a:r>
          <a:endParaRPr lang="en-GB" sz="1400" dirty="0"/>
        </a:p>
      </dgm:t>
    </dgm:pt>
    <dgm:pt modelId="{E7BB7B77-3EB2-4FF5-BF8D-056D1C36B556}" type="parTrans" cxnId="{A7B97BE5-FC6A-4DF0-902A-5CE3F405251D}">
      <dgm:prSet/>
      <dgm:spPr/>
      <dgm:t>
        <a:bodyPr/>
        <a:lstStyle/>
        <a:p>
          <a:endParaRPr lang="en-GB"/>
        </a:p>
      </dgm:t>
    </dgm:pt>
    <dgm:pt modelId="{954C0130-01B6-496B-8C46-E875C9BAC90A}" type="sibTrans" cxnId="{A7B97BE5-FC6A-4DF0-902A-5CE3F405251D}">
      <dgm:prSet/>
      <dgm:spPr/>
      <dgm:t>
        <a:bodyPr/>
        <a:lstStyle/>
        <a:p>
          <a:endParaRPr lang="en-GB"/>
        </a:p>
      </dgm:t>
    </dgm:pt>
    <dgm:pt modelId="{6BA0EEA6-C0FE-4EE5-BC61-F11D895C8A99}">
      <dgm:prSet phldrT="[Text]" custT="1"/>
      <dgm:spPr>
        <a:solidFill>
          <a:srgbClr val="FF0000"/>
        </a:solidFill>
      </dgm:spPr>
      <dgm:t>
        <a:bodyPr/>
        <a:lstStyle/>
        <a:p>
          <a:r>
            <a:rPr lang="en-GB" sz="1400" dirty="0" smtClean="0"/>
            <a:t>Intuition</a:t>
          </a:r>
          <a:endParaRPr lang="en-GB" sz="1400" dirty="0"/>
        </a:p>
      </dgm:t>
    </dgm:pt>
    <dgm:pt modelId="{F682BD58-7F93-4892-AAB7-1188245DACD4}" type="parTrans" cxnId="{27197A8D-4E3C-4489-BCDD-BA6BA85F4DC6}">
      <dgm:prSet/>
      <dgm:spPr/>
      <dgm:t>
        <a:bodyPr/>
        <a:lstStyle/>
        <a:p>
          <a:endParaRPr lang="en-GB"/>
        </a:p>
      </dgm:t>
    </dgm:pt>
    <dgm:pt modelId="{F711A074-134B-4CA4-9040-28366BFD86C2}" type="sibTrans" cxnId="{27197A8D-4E3C-4489-BCDD-BA6BA85F4DC6}">
      <dgm:prSet/>
      <dgm:spPr/>
      <dgm:t>
        <a:bodyPr/>
        <a:lstStyle/>
        <a:p>
          <a:endParaRPr lang="en-GB"/>
        </a:p>
      </dgm:t>
    </dgm:pt>
    <dgm:pt modelId="{0BBA553D-E68D-4827-877B-6D563C672E30}">
      <dgm:prSet phldrT="[Text]"/>
      <dgm:spPr/>
      <dgm:t>
        <a:bodyPr/>
        <a:lstStyle/>
        <a:p>
          <a:r>
            <a:rPr lang="en-GB" dirty="0" smtClean="0"/>
            <a:t>Decision Making Errors &amp; Biases</a:t>
          </a:r>
          <a:endParaRPr lang="en-GB" dirty="0"/>
        </a:p>
      </dgm:t>
    </dgm:pt>
    <dgm:pt modelId="{296EF70F-69B2-4B63-8738-39ECCFD667FE}" type="parTrans" cxnId="{6771E51F-CA37-4244-BC1E-A4BD78EAD791}">
      <dgm:prSet/>
      <dgm:spPr/>
      <dgm:t>
        <a:bodyPr/>
        <a:lstStyle/>
        <a:p>
          <a:endParaRPr lang="en-GB"/>
        </a:p>
      </dgm:t>
    </dgm:pt>
    <dgm:pt modelId="{8112EE8E-DF9E-4DFD-958E-5A6392DE71F0}" type="sibTrans" cxnId="{6771E51F-CA37-4244-BC1E-A4BD78EAD791}">
      <dgm:prSet/>
      <dgm:spPr/>
      <dgm:t>
        <a:bodyPr/>
        <a:lstStyle/>
        <a:p>
          <a:endParaRPr lang="en-GB"/>
        </a:p>
      </dgm:t>
    </dgm:pt>
    <dgm:pt modelId="{3A9198FA-E69E-4512-A766-F75FC18EAF8E}">
      <dgm:prSet phldrT="[Text]"/>
      <dgm:spPr/>
      <dgm:t>
        <a:bodyPr/>
        <a:lstStyle/>
        <a:p>
          <a:r>
            <a:rPr lang="en-GB" dirty="0" smtClean="0"/>
            <a:t>Decision Making Process  </a:t>
          </a:r>
          <a:endParaRPr lang="en-GB" dirty="0"/>
        </a:p>
      </dgm:t>
    </dgm:pt>
    <dgm:pt modelId="{FBE6F291-7E76-4312-A72B-3C6F7DEE30E5}" type="parTrans" cxnId="{6D491C4B-2E21-46DF-8B2B-156079BEA474}">
      <dgm:prSet/>
      <dgm:spPr/>
      <dgm:t>
        <a:bodyPr/>
        <a:lstStyle/>
        <a:p>
          <a:endParaRPr lang="en-GB"/>
        </a:p>
      </dgm:t>
    </dgm:pt>
    <dgm:pt modelId="{A08869A8-3962-4383-BF6D-3F981A8A708B}" type="sibTrans" cxnId="{6D491C4B-2E21-46DF-8B2B-156079BEA474}">
      <dgm:prSet/>
      <dgm:spPr/>
      <dgm:t>
        <a:bodyPr/>
        <a:lstStyle/>
        <a:p>
          <a:endParaRPr lang="en-GB"/>
        </a:p>
      </dgm:t>
    </dgm:pt>
    <dgm:pt modelId="{B855D8AC-96E0-4B69-B35C-AA4120660876}">
      <dgm:prSet phldrT="[Text]"/>
      <dgm:spPr/>
      <dgm:t>
        <a:bodyPr/>
        <a:lstStyle/>
        <a:p>
          <a:r>
            <a:rPr lang="en-GB" dirty="0" smtClean="0"/>
            <a:t>Decision Maker’s Style</a:t>
          </a:r>
          <a:endParaRPr lang="en-GB" dirty="0"/>
        </a:p>
      </dgm:t>
    </dgm:pt>
    <dgm:pt modelId="{430F5478-D64F-4D79-AACA-85D6312C6B37}" type="parTrans" cxnId="{3501C023-0549-472C-B8AA-5EFF39BAC0D0}">
      <dgm:prSet/>
      <dgm:spPr/>
      <dgm:t>
        <a:bodyPr/>
        <a:lstStyle/>
        <a:p>
          <a:endParaRPr lang="en-GB"/>
        </a:p>
      </dgm:t>
    </dgm:pt>
    <dgm:pt modelId="{25C0A600-D31A-437D-8098-AAE63612E0D7}" type="sibTrans" cxnId="{3501C023-0549-472C-B8AA-5EFF39BAC0D0}">
      <dgm:prSet/>
      <dgm:spPr/>
      <dgm:t>
        <a:bodyPr/>
        <a:lstStyle/>
        <a:p>
          <a:endParaRPr lang="en-GB"/>
        </a:p>
      </dgm:t>
    </dgm:pt>
    <dgm:pt modelId="{C56A09C0-DE3D-43B8-B258-E0F7453ED7BC}">
      <dgm:prSet phldrT="[Text]"/>
      <dgm:spPr/>
      <dgm:t>
        <a:bodyPr/>
        <a:lstStyle/>
        <a:p>
          <a:r>
            <a:rPr lang="en-GB" dirty="0" smtClean="0"/>
            <a:t>Directive</a:t>
          </a:r>
          <a:endParaRPr lang="en-GB" dirty="0"/>
        </a:p>
      </dgm:t>
    </dgm:pt>
    <dgm:pt modelId="{C7D4C472-1F3E-48E3-9AD1-DC7B5B84D30E}" type="parTrans" cxnId="{484901D9-733F-42A0-9276-4740AF754EE5}">
      <dgm:prSet/>
      <dgm:spPr/>
      <dgm:t>
        <a:bodyPr/>
        <a:lstStyle/>
        <a:p>
          <a:endParaRPr lang="en-GB"/>
        </a:p>
      </dgm:t>
    </dgm:pt>
    <dgm:pt modelId="{F09A2247-D9E3-41BA-8E19-51054017D1EE}" type="sibTrans" cxnId="{484901D9-733F-42A0-9276-4740AF754EE5}">
      <dgm:prSet/>
      <dgm:spPr/>
      <dgm:t>
        <a:bodyPr/>
        <a:lstStyle/>
        <a:p>
          <a:endParaRPr lang="en-GB"/>
        </a:p>
      </dgm:t>
    </dgm:pt>
    <dgm:pt modelId="{85863552-E887-4CF7-A3F7-921305CD4C6E}">
      <dgm:prSet phldrT="[Text]"/>
      <dgm:spPr/>
      <dgm:t>
        <a:bodyPr/>
        <a:lstStyle/>
        <a:p>
          <a:r>
            <a:rPr lang="en-GB" dirty="0" smtClean="0"/>
            <a:t>Analytic</a:t>
          </a:r>
          <a:endParaRPr lang="en-GB" dirty="0"/>
        </a:p>
      </dgm:t>
    </dgm:pt>
    <dgm:pt modelId="{60D8EBF7-0A6C-413C-A3D2-CA885B398CD9}" type="parTrans" cxnId="{81DD9C58-2B15-4013-B8E4-2BCC3ADD2761}">
      <dgm:prSet/>
      <dgm:spPr/>
      <dgm:t>
        <a:bodyPr/>
        <a:lstStyle/>
        <a:p>
          <a:endParaRPr lang="en-GB"/>
        </a:p>
      </dgm:t>
    </dgm:pt>
    <dgm:pt modelId="{FAFDC3E1-65AC-4188-911E-1804DEAC9B7B}" type="sibTrans" cxnId="{81DD9C58-2B15-4013-B8E4-2BCC3ADD2761}">
      <dgm:prSet/>
      <dgm:spPr/>
      <dgm:t>
        <a:bodyPr/>
        <a:lstStyle/>
        <a:p>
          <a:endParaRPr lang="en-GB"/>
        </a:p>
      </dgm:t>
    </dgm:pt>
    <dgm:pt modelId="{E0772D39-86A5-4A32-BBE1-007507D744F1}">
      <dgm:prSet phldrT="[Text]"/>
      <dgm:spPr/>
      <dgm:t>
        <a:bodyPr/>
        <a:lstStyle/>
        <a:p>
          <a:r>
            <a:rPr lang="en-GB" dirty="0" smtClean="0"/>
            <a:t>Conceptual</a:t>
          </a:r>
          <a:endParaRPr lang="en-GB" dirty="0"/>
        </a:p>
      </dgm:t>
    </dgm:pt>
    <dgm:pt modelId="{94177E47-518A-46FA-A3DB-C2D0EB33CFBB}" type="parTrans" cxnId="{46D74148-7378-4646-9F0D-D1D31C96E921}">
      <dgm:prSet/>
      <dgm:spPr/>
      <dgm:t>
        <a:bodyPr/>
        <a:lstStyle/>
        <a:p>
          <a:endParaRPr lang="en-GB"/>
        </a:p>
      </dgm:t>
    </dgm:pt>
    <dgm:pt modelId="{FA16C9AB-EDC7-4E16-BFF9-00222EFA3A12}" type="sibTrans" cxnId="{46D74148-7378-4646-9F0D-D1D31C96E921}">
      <dgm:prSet/>
      <dgm:spPr/>
      <dgm:t>
        <a:bodyPr/>
        <a:lstStyle/>
        <a:p>
          <a:endParaRPr lang="en-GB"/>
        </a:p>
      </dgm:t>
    </dgm:pt>
    <dgm:pt modelId="{4D6F096B-727F-48E0-A563-CF4D5656F90D}">
      <dgm:prSet phldrT="[Text]"/>
      <dgm:spPr/>
      <dgm:t>
        <a:bodyPr/>
        <a:lstStyle/>
        <a:p>
          <a:r>
            <a:rPr lang="en-GB" dirty="0" smtClean="0"/>
            <a:t>Behavioural</a:t>
          </a:r>
          <a:endParaRPr lang="en-GB" dirty="0"/>
        </a:p>
      </dgm:t>
    </dgm:pt>
    <dgm:pt modelId="{57FE1485-5DF9-4C79-8A3D-0E76948FCFEA}" type="parTrans" cxnId="{38A1F517-41CD-4B23-AED5-1CA991A34B0B}">
      <dgm:prSet/>
      <dgm:spPr/>
      <dgm:t>
        <a:bodyPr/>
        <a:lstStyle/>
        <a:p>
          <a:endParaRPr lang="en-GB"/>
        </a:p>
      </dgm:t>
    </dgm:pt>
    <dgm:pt modelId="{0E5B01DA-AF1F-4BA5-954E-644B615DA9A0}" type="sibTrans" cxnId="{38A1F517-41CD-4B23-AED5-1CA991A34B0B}">
      <dgm:prSet/>
      <dgm:spPr/>
      <dgm:t>
        <a:bodyPr/>
        <a:lstStyle/>
        <a:p>
          <a:endParaRPr lang="en-GB"/>
        </a:p>
      </dgm:t>
    </dgm:pt>
    <dgm:pt modelId="{72E0A357-EC1C-4E74-AC52-B7A483656F52}">
      <dgm:prSet phldrT="[Text]"/>
      <dgm:spPr/>
      <dgm:t>
        <a:bodyPr/>
        <a:lstStyle/>
        <a:p>
          <a:r>
            <a:rPr lang="en-GB" dirty="0" smtClean="0"/>
            <a:t>Decision Making Condition</a:t>
          </a:r>
          <a:endParaRPr lang="en-GB" dirty="0"/>
        </a:p>
      </dgm:t>
    </dgm:pt>
    <dgm:pt modelId="{2ECDCD07-CFE6-43A4-A2B7-2C4E81111374}" type="parTrans" cxnId="{C1E5100C-DCEA-4AB2-AD3D-279EFF6A3449}">
      <dgm:prSet/>
      <dgm:spPr/>
      <dgm:t>
        <a:bodyPr/>
        <a:lstStyle/>
        <a:p>
          <a:endParaRPr lang="en-GB"/>
        </a:p>
      </dgm:t>
    </dgm:pt>
    <dgm:pt modelId="{8DCEA6DB-209F-476B-B514-495B91033B23}" type="sibTrans" cxnId="{C1E5100C-DCEA-4AB2-AD3D-279EFF6A3449}">
      <dgm:prSet/>
      <dgm:spPr/>
      <dgm:t>
        <a:bodyPr/>
        <a:lstStyle/>
        <a:p>
          <a:endParaRPr lang="en-GB"/>
        </a:p>
      </dgm:t>
    </dgm:pt>
    <dgm:pt modelId="{5B18C8DA-E005-4C04-A491-536D8184686C}">
      <dgm:prSet phldrT="[Text]"/>
      <dgm:spPr/>
      <dgm:t>
        <a:bodyPr/>
        <a:lstStyle/>
        <a:p>
          <a:r>
            <a:rPr lang="en-GB" dirty="0" smtClean="0"/>
            <a:t>Certainty</a:t>
          </a:r>
          <a:endParaRPr lang="en-GB" dirty="0"/>
        </a:p>
      </dgm:t>
    </dgm:pt>
    <dgm:pt modelId="{6C274A48-A405-41DC-8012-5DDEEC3376FA}" type="parTrans" cxnId="{BCCF8066-F8CE-499B-A954-5FF47BE501F9}">
      <dgm:prSet/>
      <dgm:spPr/>
      <dgm:t>
        <a:bodyPr/>
        <a:lstStyle/>
        <a:p>
          <a:endParaRPr lang="en-GB"/>
        </a:p>
      </dgm:t>
    </dgm:pt>
    <dgm:pt modelId="{B6F2093A-1F7A-4E29-928E-F0B3C683C0F0}" type="sibTrans" cxnId="{BCCF8066-F8CE-499B-A954-5FF47BE501F9}">
      <dgm:prSet/>
      <dgm:spPr/>
      <dgm:t>
        <a:bodyPr/>
        <a:lstStyle/>
        <a:p>
          <a:endParaRPr lang="en-GB"/>
        </a:p>
      </dgm:t>
    </dgm:pt>
    <dgm:pt modelId="{0A786A31-A2FC-4610-9D66-17DE824F34ED}">
      <dgm:prSet phldrT="[Text]"/>
      <dgm:spPr/>
      <dgm:t>
        <a:bodyPr/>
        <a:lstStyle/>
        <a:p>
          <a:r>
            <a:rPr lang="en-GB" dirty="0" smtClean="0"/>
            <a:t>Risk</a:t>
          </a:r>
          <a:endParaRPr lang="en-GB" dirty="0"/>
        </a:p>
      </dgm:t>
    </dgm:pt>
    <dgm:pt modelId="{B4D829EA-8AC2-41BE-BE3C-21A5C1FFA632}" type="parTrans" cxnId="{2AEC4674-BDB9-4C92-AA28-B3B579E69589}">
      <dgm:prSet/>
      <dgm:spPr/>
      <dgm:t>
        <a:bodyPr/>
        <a:lstStyle/>
        <a:p>
          <a:endParaRPr lang="en-GB"/>
        </a:p>
      </dgm:t>
    </dgm:pt>
    <dgm:pt modelId="{4849ADCB-CA87-4CB5-80E2-CF6013261B4F}" type="sibTrans" cxnId="{2AEC4674-BDB9-4C92-AA28-B3B579E69589}">
      <dgm:prSet/>
      <dgm:spPr/>
      <dgm:t>
        <a:bodyPr/>
        <a:lstStyle/>
        <a:p>
          <a:endParaRPr lang="en-GB"/>
        </a:p>
      </dgm:t>
    </dgm:pt>
    <dgm:pt modelId="{2D1FD709-5D19-4497-BE01-14AF210129F8}">
      <dgm:prSet phldrT="[Text]"/>
      <dgm:spPr/>
      <dgm:t>
        <a:bodyPr/>
        <a:lstStyle/>
        <a:p>
          <a:r>
            <a:rPr lang="en-GB" dirty="0" smtClean="0"/>
            <a:t>Uncertainty</a:t>
          </a:r>
          <a:endParaRPr lang="en-GB" dirty="0"/>
        </a:p>
      </dgm:t>
    </dgm:pt>
    <dgm:pt modelId="{E2740D78-4F0A-4135-B5AF-0E19C44D0DFE}" type="parTrans" cxnId="{BCA0916F-4E67-4AF2-A011-BDBF1B6E7F84}">
      <dgm:prSet/>
      <dgm:spPr/>
      <dgm:t>
        <a:bodyPr/>
        <a:lstStyle/>
        <a:p>
          <a:endParaRPr lang="en-GB"/>
        </a:p>
      </dgm:t>
    </dgm:pt>
    <dgm:pt modelId="{AE4BDAD9-24EC-4242-A61D-EFB8D029F60C}" type="sibTrans" cxnId="{BCA0916F-4E67-4AF2-A011-BDBF1B6E7F84}">
      <dgm:prSet/>
      <dgm:spPr/>
      <dgm:t>
        <a:bodyPr/>
        <a:lstStyle/>
        <a:p>
          <a:endParaRPr lang="en-GB"/>
        </a:p>
      </dgm:t>
    </dgm:pt>
    <dgm:pt modelId="{94F76C71-70E9-4582-92AE-E531D83E3ACD}">
      <dgm:prSet phldrT="[Text]"/>
      <dgm:spPr/>
      <dgm:t>
        <a:bodyPr/>
        <a:lstStyle/>
        <a:p>
          <a:r>
            <a:rPr lang="en-GB" dirty="0" smtClean="0"/>
            <a:t>Types of Problems &amp; Decisions</a:t>
          </a:r>
          <a:endParaRPr lang="en-GB" dirty="0"/>
        </a:p>
      </dgm:t>
    </dgm:pt>
    <dgm:pt modelId="{1C66C7E8-58FF-4E05-894B-12669664138C}" type="parTrans" cxnId="{5F5FDD8D-A280-4FFC-B1FA-4C8FB29DFF7A}">
      <dgm:prSet/>
      <dgm:spPr/>
      <dgm:t>
        <a:bodyPr/>
        <a:lstStyle/>
        <a:p>
          <a:endParaRPr lang="en-GB"/>
        </a:p>
      </dgm:t>
    </dgm:pt>
    <dgm:pt modelId="{19BD6E37-6D83-4E3F-B47C-3BBCE1E3AAE1}" type="sibTrans" cxnId="{5F5FDD8D-A280-4FFC-B1FA-4C8FB29DFF7A}">
      <dgm:prSet/>
      <dgm:spPr/>
      <dgm:t>
        <a:bodyPr/>
        <a:lstStyle/>
        <a:p>
          <a:endParaRPr lang="en-GB"/>
        </a:p>
      </dgm:t>
    </dgm:pt>
    <dgm:pt modelId="{F627148F-DB98-437F-BB6B-46FD66491CF9}">
      <dgm:prSet phldrT="[Text]"/>
      <dgm:spPr/>
      <dgm:t>
        <a:bodyPr/>
        <a:lstStyle/>
        <a:p>
          <a:r>
            <a:rPr lang="en-GB" dirty="0" smtClean="0"/>
            <a:t>Well structured -  Programmed </a:t>
          </a:r>
          <a:endParaRPr lang="en-GB" dirty="0"/>
        </a:p>
      </dgm:t>
    </dgm:pt>
    <dgm:pt modelId="{1DCAAA42-0DFB-4BD8-B2D3-2B3D682CEEE3}" type="parTrans" cxnId="{AF8264C3-D491-48E9-9F0C-B0A896876542}">
      <dgm:prSet/>
      <dgm:spPr/>
      <dgm:t>
        <a:bodyPr/>
        <a:lstStyle/>
        <a:p>
          <a:endParaRPr lang="en-GB"/>
        </a:p>
      </dgm:t>
    </dgm:pt>
    <dgm:pt modelId="{69C2DA1C-6E60-4C1B-853D-A1C3DD9DD9F1}" type="sibTrans" cxnId="{AF8264C3-D491-48E9-9F0C-B0A896876542}">
      <dgm:prSet/>
      <dgm:spPr/>
      <dgm:t>
        <a:bodyPr/>
        <a:lstStyle/>
        <a:p>
          <a:endParaRPr lang="en-GB"/>
        </a:p>
      </dgm:t>
    </dgm:pt>
    <dgm:pt modelId="{60F41F3B-EA4A-425D-82EE-2C76575D728C}">
      <dgm:prSet phldrT="[Text]"/>
      <dgm:spPr/>
      <dgm:t>
        <a:bodyPr/>
        <a:lstStyle/>
        <a:p>
          <a:r>
            <a:rPr lang="en-GB" dirty="0" smtClean="0"/>
            <a:t>Unstructured – </a:t>
          </a:r>
          <a:r>
            <a:rPr lang="en-GB" dirty="0" err="1" smtClean="0"/>
            <a:t>Nonprogrammed</a:t>
          </a:r>
          <a:endParaRPr lang="en-GB" dirty="0"/>
        </a:p>
      </dgm:t>
    </dgm:pt>
    <dgm:pt modelId="{2142E749-DEB7-430A-817A-4E6BED98196C}" type="parTrans" cxnId="{CE6863B1-6F22-4A9C-9C09-3E92C3B0872D}">
      <dgm:prSet/>
      <dgm:spPr/>
      <dgm:t>
        <a:bodyPr/>
        <a:lstStyle/>
        <a:p>
          <a:endParaRPr lang="en-GB"/>
        </a:p>
      </dgm:t>
    </dgm:pt>
    <dgm:pt modelId="{120DFB62-E30C-4F37-83D1-00D6BA376483}" type="sibTrans" cxnId="{CE6863B1-6F22-4A9C-9C09-3E92C3B0872D}">
      <dgm:prSet/>
      <dgm:spPr/>
      <dgm:t>
        <a:bodyPr/>
        <a:lstStyle/>
        <a:p>
          <a:endParaRPr lang="en-GB"/>
        </a:p>
      </dgm:t>
    </dgm:pt>
    <dgm:pt modelId="{59F4BD53-3A80-4C0A-8BCD-8F60FB3F9653}" type="pres">
      <dgm:prSet presAssocID="{A0343C1C-D47D-44F7-BB0E-C546754B04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97149E8-5167-4C5C-B368-087FEE0B835E}" type="pres">
      <dgm:prSet presAssocID="{289C9ACC-23F4-4DE8-95C0-1FEDBD86C1EE}" presName="centerShape" presStyleLbl="node0" presStyleIdx="0" presStyleCnt="1"/>
      <dgm:spPr/>
      <dgm:t>
        <a:bodyPr/>
        <a:lstStyle/>
        <a:p>
          <a:endParaRPr lang="en-GB"/>
        </a:p>
      </dgm:t>
    </dgm:pt>
    <dgm:pt modelId="{3338B497-7F53-4B02-8E82-1294DCD8CABE}" type="pres">
      <dgm:prSet presAssocID="{B25004AA-B3B3-419B-9328-13AC15B71EB4}" presName="parTrans" presStyleLbl="sibTrans2D1" presStyleIdx="0" presStyleCnt="6"/>
      <dgm:spPr/>
      <dgm:t>
        <a:bodyPr/>
        <a:lstStyle/>
        <a:p>
          <a:endParaRPr lang="en-GB"/>
        </a:p>
      </dgm:t>
    </dgm:pt>
    <dgm:pt modelId="{1405FA7F-6130-46CA-9796-7ACA29F07CF9}" type="pres">
      <dgm:prSet presAssocID="{B25004AA-B3B3-419B-9328-13AC15B71EB4}" presName="connectorText" presStyleLbl="sibTrans2D1" presStyleIdx="0" presStyleCnt="6"/>
      <dgm:spPr/>
      <dgm:t>
        <a:bodyPr/>
        <a:lstStyle/>
        <a:p>
          <a:endParaRPr lang="en-GB"/>
        </a:p>
      </dgm:t>
    </dgm:pt>
    <dgm:pt modelId="{23E2AC20-B3A3-4633-97D2-0747FFB59E24}" type="pres">
      <dgm:prSet presAssocID="{A4DD0955-580D-4E61-9700-0C87583B419F}" presName="node" presStyleLbl="node1" presStyleIdx="0" presStyleCnt="6" custScaleX="136765" custScaleY="136765" custRadScaleRad="100097" custRadScaleInc="-54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733E1D-30BE-4A88-8CAB-93896AC1E740}" type="pres">
      <dgm:prSet presAssocID="{296EF70F-69B2-4B63-8738-39ECCFD667FE}" presName="parTrans" presStyleLbl="sibTrans2D1" presStyleIdx="1" presStyleCnt="6"/>
      <dgm:spPr/>
      <dgm:t>
        <a:bodyPr/>
        <a:lstStyle/>
        <a:p>
          <a:endParaRPr lang="en-GB"/>
        </a:p>
      </dgm:t>
    </dgm:pt>
    <dgm:pt modelId="{DCC3E5AF-E245-4D71-8D6D-65CFF7124F78}" type="pres">
      <dgm:prSet presAssocID="{296EF70F-69B2-4B63-8738-39ECCFD667FE}" presName="connectorText" presStyleLbl="sibTrans2D1" presStyleIdx="1" presStyleCnt="6"/>
      <dgm:spPr/>
      <dgm:t>
        <a:bodyPr/>
        <a:lstStyle/>
        <a:p>
          <a:endParaRPr lang="en-GB"/>
        </a:p>
      </dgm:t>
    </dgm:pt>
    <dgm:pt modelId="{CBD4FC5D-DC1B-45DE-8E90-4F30FE42ED50}" type="pres">
      <dgm:prSet presAssocID="{0BBA553D-E68D-4827-877B-6D563C672E3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DE53C0-C282-4856-BDFD-1FE2AC2B490A}" type="pres">
      <dgm:prSet presAssocID="{FBE6F291-7E76-4312-A72B-3C6F7DEE30E5}" presName="parTrans" presStyleLbl="sibTrans2D1" presStyleIdx="2" presStyleCnt="6"/>
      <dgm:spPr/>
      <dgm:t>
        <a:bodyPr/>
        <a:lstStyle/>
        <a:p>
          <a:endParaRPr lang="en-GB"/>
        </a:p>
      </dgm:t>
    </dgm:pt>
    <dgm:pt modelId="{78582990-0315-4AB0-A6D2-7B8847BC3CED}" type="pres">
      <dgm:prSet presAssocID="{FBE6F291-7E76-4312-A72B-3C6F7DEE30E5}" presName="connectorText" presStyleLbl="sibTrans2D1" presStyleIdx="2" presStyleCnt="6"/>
      <dgm:spPr/>
      <dgm:t>
        <a:bodyPr/>
        <a:lstStyle/>
        <a:p>
          <a:endParaRPr lang="en-GB"/>
        </a:p>
      </dgm:t>
    </dgm:pt>
    <dgm:pt modelId="{2B1C2344-19F8-46D9-A759-8B095C2CDFE7}" type="pres">
      <dgm:prSet presAssocID="{3A9198FA-E69E-4512-A766-F75FC18EAF8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9F30CA-2FAA-4BD1-910B-6E39DC1495BB}" type="pres">
      <dgm:prSet presAssocID="{430F5478-D64F-4D79-AACA-85D6312C6B37}" presName="parTrans" presStyleLbl="sibTrans2D1" presStyleIdx="3" presStyleCnt="6"/>
      <dgm:spPr/>
      <dgm:t>
        <a:bodyPr/>
        <a:lstStyle/>
        <a:p>
          <a:endParaRPr lang="en-GB"/>
        </a:p>
      </dgm:t>
    </dgm:pt>
    <dgm:pt modelId="{86277809-ED20-4096-884F-8653EAFBC33D}" type="pres">
      <dgm:prSet presAssocID="{430F5478-D64F-4D79-AACA-85D6312C6B37}" presName="connectorText" presStyleLbl="sibTrans2D1" presStyleIdx="3" presStyleCnt="6"/>
      <dgm:spPr/>
      <dgm:t>
        <a:bodyPr/>
        <a:lstStyle/>
        <a:p>
          <a:endParaRPr lang="en-GB"/>
        </a:p>
      </dgm:t>
    </dgm:pt>
    <dgm:pt modelId="{CBDF9D62-41E6-4D0E-B0E3-3B4DE8691DB1}" type="pres">
      <dgm:prSet presAssocID="{B855D8AC-96E0-4B69-B35C-AA412066087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9FD6B6-A3A8-4B9F-966D-179CAB11DB1F}" type="pres">
      <dgm:prSet presAssocID="{2ECDCD07-CFE6-43A4-A2B7-2C4E81111374}" presName="parTrans" presStyleLbl="sibTrans2D1" presStyleIdx="4" presStyleCnt="6"/>
      <dgm:spPr/>
      <dgm:t>
        <a:bodyPr/>
        <a:lstStyle/>
        <a:p>
          <a:endParaRPr lang="en-GB"/>
        </a:p>
      </dgm:t>
    </dgm:pt>
    <dgm:pt modelId="{6AD9779D-88BD-4CA3-B77E-E31D4FA8EF7E}" type="pres">
      <dgm:prSet presAssocID="{2ECDCD07-CFE6-43A4-A2B7-2C4E81111374}" presName="connectorText" presStyleLbl="sibTrans2D1" presStyleIdx="4" presStyleCnt="6"/>
      <dgm:spPr/>
      <dgm:t>
        <a:bodyPr/>
        <a:lstStyle/>
        <a:p>
          <a:endParaRPr lang="en-GB"/>
        </a:p>
      </dgm:t>
    </dgm:pt>
    <dgm:pt modelId="{BF9AAAA1-4F1E-43AA-A08C-1C037EC0D7BB}" type="pres">
      <dgm:prSet presAssocID="{72E0A357-EC1C-4E74-AC52-B7A483656F5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4436E4-3947-466C-8181-F096A8345DF9}" type="pres">
      <dgm:prSet presAssocID="{1C66C7E8-58FF-4E05-894B-12669664138C}" presName="parTrans" presStyleLbl="sibTrans2D1" presStyleIdx="5" presStyleCnt="6"/>
      <dgm:spPr/>
      <dgm:t>
        <a:bodyPr/>
        <a:lstStyle/>
        <a:p>
          <a:endParaRPr lang="en-GB"/>
        </a:p>
      </dgm:t>
    </dgm:pt>
    <dgm:pt modelId="{0A5034A0-4A15-40C6-9CDC-40FEF3887E1B}" type="pres">
      <dgm:prSet presAssocID="{1C66C7E8-58FF-4E05-894B-12669664138C}" presName="connectorText" presStyleLbl="sibTrans2D1" presStyleIdx="5" presStyleCnt="6"/>
      <dgm:spPr/>
      <dgm:t>
        <a:bodyPr/>
        <a:lstStyle/>
        <a:p>
          <a:endParaRPr lang="en-GB"/>
        </a:p>
      </dgm:t>
    </dgm:pt>
    <dgm:pt modelId="{7A4ABE0F-F047-442A-AE7A-3DBF2364240D}" type="pres">
      <dgm:prSet presAssocID="{94F76C71-70E9-4582-92AE-E531D83E3AC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8A1F517-41CD-4B23-AED5-1CA991A34B0B}" srcId="{B855D8AC-96E0-4B69-B35C-AA4120660876}" destId="{4D6F096B-727F-48E0-A563-CF4D5656F90D}" srcOrd="3" destOrd="0" parTransId="{57FE1485-5DF9-4C79-8A3D-0E76948FCFEA}" sibTransId="{0E5B01DA-AF1F-4BA5-954E-644B615DA9A0}"/>
    <dgm:cxn modelId="{4651D86C-89AE-4F36-A383-0421F8DA97F1}" srcId="{A4DD0955-580D-4E61-9700-0C87583B419F}" destId="{668E2AD0-C6A1-48B2-B8D9-0DAD45CA1BB4}" srcOrd="0" destOrd="0" parTransId="{0E55181F-9838-44DB-9F29-DEE6CA5AA005}" sibTransId="{54FFB36F-B939-4FA0-9C74-0D780DD6C9BB}"/>
    <dgm:cxn modelId="{9E505014-02D1-4459-A61B-274D614BABFD}" type="presOf" srcId="{2A9E5107-7E34-4A98-9725-75E90C6C8A6D}" destId="{23E2AC20-B3A3-4633-97D2-0747FFB59E24}" srcOrd="0" destOrd="2" presId="urn:microsoft.com/office/officeart/2005/8/layout/radial5"/>
    <dgm:cxn modelId="{BCA0916F-4E67-4AF2-A011-BDBF1B6E7F84}" srcId="{72E0A357-EC1C-4E74-AC52-B7A483656F52}" destId="{2D1FD709-5D19-4497-BE01-14AF210129F8}" srcOrd="2" destOrd="0" parTransId="{E2740D78-4F0A-4135-B5AF-0E19C44D0DFE}" sibTransId="{AE4BDAD9-24EC-4242-A61D-EFB8D029F60C}"/>
    <dgm:cxn modelId="{5F93B26F-C12B-49B8-9365-5C3A6E7F3748}" type="presOf" srcId="{B25004AA-B3B3-419B-9328-13AC15B71EB4}" destId="{1405FA7F-6130-46CA-9796-7ACA29F07CF9}" srcOrd="1" destOrd="0" presId="urn:microsoft.com/office/officeart/2005/8/layout/radial5"/>
    <dgm:cxn modelId="{2AEB8CF0-0D29-4775-9177-7B37CFA5E141}" type="presOf" srcId="{2ECDCD07-CFE6-43A4-A2B7-2C4E81111374}" destId="{C79FD6B6-A3A8-4B9F-966D-179CAB11DB1F}" srcOrd="0" destOrd="0" presId="urn:microsoft.com/office/officeart/2005/8/layout/radial5"/>
    <dgm:cxn modelId="{63B294DB-59D1-441B-99EA-30F18750CEB8}" type="presOf" srcId="{430F5478-D64F-4D79-AACA-85D6312C6B37}" destId="{86277809-ED20-4096-884F-8653EAFBC33D}" srcOrd="1" destOrd="0" presId="urn:microsoft.com/office/officeart/2005/8/layout/radial5"/>
    <dgm:cxn modelId="{5F5FDD8D-A280-4FFC-B1FA-4C8FB29DFF7A}" srcId="{289C9ACC-23F4-4DE8-95C0-1FEDBD86C1EE}" destId="{94F76C71-70E9-4582-92AE-E531D83E3ACD}" srcOrd="5" destOrd="0" parTransId="{1C66C7E8-58FF-4E05-894B-12669664138C}" sibTransId="{19BD6E37-6D83-4E3F-B47C-3BBCE1E3AAE1}"/>
    <dgm:cxn modelId="{C1E5100C-DCEA-4AB2-AD3D-279EFF6A3449}" srcId="{289C9ACC-23F4-4DE8-95C0-1FEDBD86C1EE}" destId="{72E0A357-EC1C-4E74-AC52-B7A483656F52}" srcOrd="4" destOrd="0" parTransId="{2ECDCD07-CFE6-43A4-A2B7-2C4E81111374}" sibTransId="{8DCEA6DB-209F-476B-B514-495B91033B23}"/>
    <dgm:cxn modelId="{F90CF9D3-29BD-40A8-9E9B-01A92E9B476B}" type="presOf" srcId="{5B18C8DA-E005-4C04-A491-536D8184686C}" destId="{BF9AAAA1-4F1E-43AA-A08C-1C037EC0D7BB}" srcOrd="0" destOrd="1" presId="urn:microsoft.com/office/officeart/2005/8/layout/radial5"/>
    <dgm:cxn modelId="{A7B97BE5-FC6A-4DF0-902A-5CE3F405251D}" srcId="{A4DD0955-580D-4E61-9700-0C87583B419F}" destId="{2A9E5107-7E34-4A98-9725-75E90C6C8A6D}" srcOrd="1" destOrd="0" parTransId="{E7BB7B77-3EB2-4FF5-BF8D-056D1C36B556}" sibTransId="{954C0130-01B6-496B-8C46-E875C9BAC90A}"/>
    <dgm:cxn modelId="{A1F32211-4C0B-43E0-9E07-8F762BAA2F06}" type="presOf" srcId="{72E0A357-EC1C-4E74-AC52-B7A483656F52}" destId="{BF9AAAA1-4F1E-43AA-A08C-1C037EC0D7BB}" srcOrd="0" destOrd="0" presId="urn:microsoft.com/office/officeart/2005/8/layout/radial5"/>
    <dgm:cxn modelId="{2AEC4674-BDB9-4C92-AA28-B3B579E69589}" srcId="{72E0A357-EC1C-4E74-AC52-B7A483656F52}" destId="{0A786A31-A2FC-4610-9D66-17DE824F34ED}" srcOrd="1" destOrd="0" parTransId="{B4D829EA-8AC2-41BE-BE3C-21A5C1FFA632}" sibTransId="{4849ADCB-CA87-4CB5-80E2-CF6013261B4F}"/>
    <dgm:cxn modelId="{4FE64CA0-5E41-4293-B7B9-1C84A4604E8B}" type="presOf" srcId="{C56A09C0-DE3D-43B8-B258-E0F7453ED7BC}" destId="{CBDF9D62-41E6-4D0E-B0E3-3B4DE8691DB1}" srcOrd="0" destOrd="1" presId="urn:microsoft.com/office/officeart/2005/8/layout/radial5"/>
    <dgm:cxn modelId="{02041254-48A3-4B4C-8F7A-B85DF4D621BC}" type="presOf" srcId="{430F5478-D64F-4D79-AACA-85D6312C6B37}" destId="{5C9F30CA-2FAA-4BD1-910B-6E39DC1495BB}" srcOrd="0" destOrd="0" presId="urn:microsoft.com/office/officeart/2005/8/layout/radial5"/>
    <dgm:cxn modelId="{365E4227-1E0E-4328-9584-7768FD4504F3}" srcId="{289C9ACC-23F4-4DE8-95C0-1FEDBD86C1EE}" destId="{A4DD0955-580D-4E61-9700-0C87583B419F}" srcOrd="0" destOrd="0" parTransId="{B25004AA-B3B3-419B-9328-13AC15B71EB4}" sibTransId="{2F38A1E4-8C7F-4B1A-BF67-716B4E84628B}"/>
    <dgm:cxn modelId="{00FEA0FC-B381-4268-A0E2-37C18251DDA9}" type="presOf" srcId="{0A786A31-A2FC-4610-9D66-17DE824F34ED}" destId="{BF9AAAA1-4F1E-43AA-A08C-1C037EC0D7BB}" srcOrd="0" destOrd="2" presId="urn:microsoft.com/office/officeart/2005/8/layout/radial5"/>
    <dgm:cxn modelId="{356F6EA8-6F58-40B1-ACFD-C94F1F441988}" type="presOf" srcId="{F627148F-DB98-437F-BB6B-46FD66491CF9}" destId="{7A4ABE0F-F047-442A-AE7A-3DBF2364240D}" srcOrd="0" destOrd="1" presId="urn:microsoft.com/office/officeart/2005/8/layout/radial5"/>
    <dgm:cxn modelId="{C4C5B8D4-DCF7-4DDA-9F08-286393DD7222}" type="presOf" srcId="{1C66C7E8-58FF-4E05-894B-12669664138C}" destId="{D34436E4-3947-466C-8181-F096A8345DF9}" srcOrd="0" destOrd="0" presId="urn:microsoft.com/office/officeart/2005/8/layout/radial5"/>
    <dgm:cxn modelId="{27197A8D-4E3C-4489-BCDD-BA6BA85F4DC6}" srcId="{A4DD0955-580D-4E61-9700-0C87583B419F}" destId="{6BA0EEA6-C0FE-4EE5-BC61-F11D895C8A99}" srcOrd="2" destOrd="0" parTransId="{F682BD58-7F93-4892-AAB7-1188245DACD4}" sibTransId="{F711A074-134B-4CA4-9040-28366BFD86C2}"/>
    <dgm:cxn modelId="{04E37E31-B2FE-4240-8F24-DC79320B49ED}" type="presOf" srcId="{6BA0EEA6-C0FE-4EE5-BC61-F11D895C8A99}" destId="{23E2AC20-B3A3-4633-97D2-0747FFB59E24}" srcOrd="0" destOrd="3" presId="urn:microsoft.com/office/officeart/2005/8/layout/radial5"/>
    <dgm:cxn modelId="{68277A20-5AB4-4483-B5FA-EBE3FAC4DE3D}" type="presOf" srcId="{296EF70F-69B2-4B63-8738-39ECCFD667FE}" destId="{09733E1D-30BE-4A88-8CAB-93896AC1E740}" srcOrd="0" destOrd="0" presId="urn:microsoft.com/office/officeart/2005/8/layout/radial5"/>
    <dgm:cxn modelId="{2A45F851-02C2-4E0D-9F4D-FCE91CBBE556}" type="presOf" srcId="{85863552-E887-4CF7-A3F7-921305CD4C6E}" destId="{CBDF9D62-41E6-4D0E-B0E3-3B4DE8691DB1}" srcOrd="0" destOrd="2" presId="urn:microsoft.com/office/officeart/2005/8/layout/radial5"/>
    <dgm:cxn modelId="{4AC84108-E914-482D-9FCF-981EBBE49F03}" type="presOf" srcId="{60F41F3B-EA4A-425D-82EE-2C76575D728C}" destId="{7A4ABE0F-F047-442A-AE7A-3DBF2364240D}" srcOrd="0" destOrd="2" presId="urn:microsoft.com/office/officeart/2005/8/layout/radial5"/>
    <dgm:cxn modelId="{36E184AF-49CE-472D-B174-2DD8DBC5483E}" type="presOf" srcId="{A4DD0955-580D-4E61-9700-0C87583B419F}" destId="{23E2AC20-B3A3-4633-97D2-0747FFB59E24}" srcOrd="0" destOrd="0" presId="urn:microsoft.com/office/officeart/2005/8/layout/radial5"/>
    <dgm:cxn modelId="{EE958E38-4BDB-462C-B548-C179B59B1E42}" srcId="{A0343C1C-D47D-44F7-BB0E-C546754B0415}" destId="{289C9ACC-23F4-4DE8-95C0-1FEDBD86C1EE}" srcOrd="0" destOrd="0" parTransId="{6396C023-7203-4CD7-871D-D4F6AFE76EDC}" sibTransId="{DCDCC212-A89E-4045-8DA6-0311977E9D38}"/>
    <dgm:cxn modelId="{AF8264C3-D491-48E9-9F0C-B0A896876542}" srcId="{94F76C71-70E9-4582-92AE-E531D83E3ACD}" destId="{F627148F-DB98-437F-BB6B-46FD66491CF9}" srcOrd="0" destOrd="0" parTransId="{1DCAAA42-0DFB-4BD8-B2D3-2B3D682CEEE3}" sibTransId="{69C2DA1C-6E60-4C1B-853D-A1C3DD9DD9F1}"/>
    <dgm:cxn modelId="{DFB7F635-89EB-4428-B217-6D7FE8831C15}" type="presOf" srcId="{FBE6F291-7E76-4312-A72B-3C6F7DEE30E5}" destId="{5EDE53C0-C282-4856-BDFD-1FE2AC2B490A}" srcOrd="0" destOrd="0" presId="urn:microsoft.com/office/officeart/2005/8/layout/radial5"/>
    <dgm:cxn modelId="{6771E51F-CA37-4244-BC1E-A4BD78EAD791}" srcId="{289C9ACC-23F4-4DE8-95C0-1FEDBD86C1EE}" destId="{0BBA553D-E68D-4827-877B-6D563C672E30}" srcOrd="1" destOrd="0" parTransId="{296EF70F-69B2-4B63-8738-39ECCFD667FE}" sibTransId="{8112EE8E-DF9E-4DFD-958E-5A6392DE71F0}"/>
    <dgm:cxn modelId="{46D74148-7378-4646-9F0D-D1D31C96E921}" srcId="{B855D8AC-96E0-4B69-B35C-AA4120660876}" destId="{E0772D39-86A5-4A32-BBE1-007507D744F1}" srcOrd="2" destOrd="0" parTransId="{94177E47-518A-46FA-A3DB-C2D0EB33CFBB}" sibTransId="{FA16C9AB-EDC7-4E16-BFF9-00222EFA3A12}"/>
    <dgm:cxn modelId="{33A2EA0A-5118-41BA-A045-820D49A8C405}" type="presOf" srcId="{296EF70F-69B2-4B63-8738-39ECCFD667FE}" destId="{DCC3E5AF-E245-4D71-8D6D-65CFF7124F78}" srcOrd="1" destOrd="0" presId="urn:microsoft.com/office/officeart/2005/8/layout/radial5"/>
    <dgm:cxn modelId="{81DD9C58-2B15-4013-B8E4-2BCC3ADD2761}" srcId="{B855D8AC-96E0-4B69-B35C-AA4120660876}" destId="{85863552-E887-4CF7-A3F7-921305CD4C6E}" srcOrd="1" destOrd="0" parTransId="{60D8EBF7-0A6C-413C-A3D2-CA885B398CD9}" sibTransId="{FAFDC3E1-65AC-4188-911E-1804DEAC9B7B}"/>
    <dgm:cxn modelId="{BCCF8066-F8CE-499B-A954-5FF47BE501F9}" srcId="{72E0A357-EC1C-4E74-AC52-B7A483656F52}" destId="{5B18C8DA-E005-4C04-A491-536D8184686C}" srcOrd="0" destOrd="0" parTransId="{6C274A48-A405-41DC-8012-5DDEEC3376FA}" sibTransId="{B6F2093A-1F7A-4E29-928E-F0B3C683C0F0}"/>
    <dgm:cxn modelId="{53973F12-F651-48BB-8FF7-1B9A82E21670}" type="presOf" srcId="{2D1FD709-5D19-4497-BE01-14AF210129F8}" destId="{BF9AAAA1-4F1E-43AA-A08C-1C037EC0D7BB}" srcOrd="0" destOrd="3" presId="urn:microsoft.com/office/officeart/2005/8/layout/radial5"/>
    <dgm:cxn modelId="{9CD50943-023E-47E6-A11B-B3AB7BC454EA}" type="presOf" srcId="{289C9ACC-23F4-4DE8-95C0-1FEDBD86C1EE}" destId="{B97149E8-5167-4C5C-B368-087FEE0B835E}" srcOrd="0" destOrd="0" presId="urn:microsoft.com/office/officeart/2005/8/layout/radial5"/>
    <dgm:cxn modelId="{6C27913C-E7CB-422E-8151-47119BB9B48D}" type="presOf" srcId="{B25004AA-B3B3-419B-9328-13AC15B71EB4}" destId="{3338B497-7F53-4B02-8E82-1294DCD8CABE}" srcOrd="0" destOrd="0" presId="urn:microsoft.com/office/officeart/2005/8/layout/radial5"/>
    <dgm:cxn modelId="{00FCA9C8-A991-46C5-A58F-78017611CC09}" type="presOf" srcId="{A0343C1C-D47D-44F7-BB0E-C546754B0415}" destId="{59F4BD53-3A80-4C0A-8BCD-8F60FB3F9653}" srcOrd="0" destOrd="0" presId="urn:microsoft.com/office/officeart/2005/8/layout/radial5"/>
    <dgm:cxn modelId="{EAC7B5B7-8215-4B39-B19E-2E1A74EB5DD9}" type="presOf" srcId="{3A9198FA-E69E-4512-A766-F75FC18EAF8E}" destId="{2B1C2344-19F8-46D9-A759-8B095C2CDFE7}" srcOrd="0" destOrd="0" presId="urn:microsoft.com/office/officeart/2005/8/layout/radial5"/>
    <dgm:cxn modelId="{4B157EDE-1598-4C74-A3FB-B373BB426C15}" type="presOf" srcId="{4D6F096B-727F-48E0-A563-CF4D5656F90D}" destId="{CBDF9D62-41E6-4D0E-B0E3-3B4DE8691DB1}" srcOrd="0" destOrd="4" presId="urn:microsoft.com/office/officeart/2005/8/layout/radial5"/>
    <dgm:cxn modelId="{CE6863B1-6F22-4A9C-9C09-3E92C3B0872D}" srcId="{94F76C71-70E9-4582-92AE-E531D83E3ACD}" destId="{60F41F3B-EA4A-425D-82EE-2C76575D728C}" srcOrd="1" destOrd="0" parTransId="{2142E749-DEB7-430A-817A-4E6BED98196C}" sibTransId="{120DFB62-E30C-4F37-83D1-00D6BA376483}"/>
    <dgm:cxn modelId="{889D9580-D51C-48C1-85EF-4C13AC4E719F}" type="presOf" srcId="{668E2AD0-C6A1-48B2-B8D9-0DAD45CA1BB4}" destId="{23E2AC20-B3A3-4633-97D2-0747FFB59E24}" srcOrd="0" destOrd="1" presId="urn:microsoft.com/office/officeart/2005/8/layout/radial5"/>
    <dgm:cxn modelId="{26CF8042-4C67-4ADF-A906-16B956798B13}" type="presOf" srcId="{94F76C71-70E9-4582-92AE-E531D83E3ACD}" destId="{7A4ABE0F-F047-442A-AE7A-3DBF2364240D}" srcOrd="0" destOrd="0" presId="urn:microsoft.com/office/officeart/2005/8/layout/radial5"/>
    <dgm:cxn modelId="{3501C023-0549-472C-B8AA-5EFF39BAC0D0}" srcId="{289C9ACC-23F4-4DE8-95C0-1FEDBD86C1EE}" destId="{B855D8AC-96E0-4B69-B35C-AA4120660876}" srcOrd="3" destOrd="0" parTransId="{430F5478-D64F-4D79-AACA-85D6312C6B37}" sibTransId="{25C0A600-D31A-437D-8098-AAE63612E0D7}"/>
    <dgm:cxn modelId="{735BE29E-7E9C-4B22-8882-40A9BAA39600}" type="presOf" srcId="{1C66C7E8-58FF-4E05-894B-12669664138C}" destId="{0A5034A0-4A15-40C6-9CDC-40FEF3887E1B}" srcOrd="1" destOrd="0" presId="urn:microsoft.com/office/officeart/2005/8/layout/radial5"/>
    <dgm:cxn modelId="{484901D9-733F-42A0-9276-4740AF754EE5}" srcId="{B855D8AC-96E0-4B69-B35C-AA4120660876}" destId="{C56A09C0-DE3D-43B8-B258-E0F7453ED7BC}" srcOrd="0" destOrd="0" parTransId="{C7D4C472-1F3E-48E3-9AD1-DC7B5B84D30E}" sibTransId="{F09A2247-D9E3-41BA-8E19-51054017D1EE}"/>
    <dgm:cxn modelId="{D651EF5C-13C3-4736-8A90-F1E6218BA96B}" type="presOf" srcId="{0BBA553D-E68D-4827-877B-6D563C672E30}" destId="{CBD4FC5D-DC1B-45DE-8E90-4F30FE42ED50}" srcOrd="0" destOrd="0" presId="urn:microsoft.com/office/officeart/2005/8/layout/radial5"/>
    <dgm:cxn modelId="{A8BA7A6A-6BD4-431E-9F99-346FBE8D4112}" type="presOf" srcId="{B855D8AC-96E0-4B69-B35C-AA4120660876}" destId="{CBDF9D62-41E6-4D0E-B0E3-3B4DE8691DB1}" srcOrd="0" destOrd="0" presId="urn:microsoft.com/office/officeart/2005/8/layout/radial5"/>
    <dgm:cxn modelId="{9B399F33-DEC7-4A70-80F5-15E1DC646120}" type="presOf" srcId="{E0772D39-86A5-4A32-BBE1-007507D744F1}" destId="{CBDF9D62-41E6-4D0E-B0E3-3B4DE8691DB1}" srcOrd="0" destOrd="3" presId="urn:microsoft.com/office/officeart/2005/8/layout/radial5"/>
    <dgm:cxn modelId="{1158ABD5-6D57-4600-8472-794BE53B3031}" type="presOf" srcId="{FBE6F291-7E76-4312-A72B-3C6F7DEE30E5}" destId="{78582990-0315-4AB0-A6D2-7B8847BC3CED}" srcOrd="1" destOrd="0" presId="urn:microsoft.com/office/officeart/2005/8/layout/radial5"/>
    <dgm:cxn modelId="{6D491C4B-2E21-46DF-8B2B-156079BEA474}" srcId="{289C9ACC-23F4-4DE8-95C0-1FEDBD86C1EE}" destId="{3A9198FA-E69E-4512-A766-F75FC18EAF8E}" srcOrd="2" destOrd="0" parTransId="{FBE6F291-7E76-4312-A72B-3C6F7DEE30E5}" sibTransId="{A08869A8-3962-4383-BF6D-3F981A8A708B}"/>
    <dgm:cxn modelId="{3E5A49F8-A08B-46B9-904C-1564D48099DC}" type="presOf" srcId="{2ECDCD07-CFE6-43A4-A2B7-2C4E81111374}" destId="{6AD9779D-88BD-4CA3-B77E-E31D4FA8EF7E}" srcOrd="1" destOrd="0" presId="urn:microsoft.com/office/officeart/2005/8/layout/radial5"/>
    <dgm:cxn modelId="{B979D090-2C31-4DC8-9CBE-0E7864462404}" srcId="{A0343C1C-D47D-44F7-BB0E-C546754B0415}" destId="{8D08D023-3BE1-4AD4-9CF3-2EE80AD35B27}" srcOrd="1" destOrd="0" parTransId="{5B3C41B2-0C2F-4737-A96F-D1F594127B71}" sibTransId="{1E125F8F-D589-4FEC-A47A-DEE84EE04DDA}"/>
    <dgm:cxn modelId="{800D679B-89E8-4694-9D7D-3C924152D0E0}" type="presParOf" srcId="{59F4BD53-3A80-4C0A-8BCD-8F60FB3F9653}" destId="{B97149E8-5167-4C5C-B368-087FEE0B835E}" srcOrd="0" destOrd="0" presId="urn:microsoft.com/office/officeart/2005/8/layout/radial5"/>
    <dgm:cxn modelId="{5DCA88FE-05B6-4857-9BA4-368A0DD65A62}" type="presParOf" srcId="{59F4BD53-3A80-4C0A-8BCD-8F60FB3F9653}" destId="{3338B497-7F53-4B02-8E82-1294DCD8CABE}" srcOrd="1" destOrd="0" presId="urn:microsoft.com/office/officeart/2005/8/layout/radial5"/>
    <dgm:cxn modelId="{5C9983BA-21FD-4677-B6B8-87ED1B630057}" type="presParOf" srcId="{3338B497-7F53-4B02-8E82-1294DCD8CABE}" destId="{1405FA7F-6130-46CA-9796-7ACA29F07CF9}" srcOrd="0" destOrd="0" presId="urn:microsoft.com/office/officeart/2005/8/layout/radial5"/>
    <dgm:cxn modelId="{75606CBA-FB06-437A-AA28-C6F8808D2BF1}" type="presParOf" srcId="{59F4BD53-3A80-4C0A-8BCD-8F60FB3F9653}" destId="{23E2AC20-B3A3-4633-97D2-0747FFB59E24}" srcOrd="2" destOrd="0" presId="urn:microsoft.com/office/officeart/2005/8/layout/radial5"/>
    <dgm:cxn modelId="{4F349815-4CF9-4DF1-9340-C5831955A4C3}" type="presParOf" srcId="{59F4BD53-3A80-4C0A-8BCD-8F60FB3F9653}" destId="{09733E1D-30BE-4A88-8CAB-93896AC1E740}" srcOrd="3" destOrd="0" presId="urn:microsoft.com/office/officeart/2005/8/layout/radial5"/>
    <dgm:cxn modelId="{E0CBE542-B5A6-4749-BC02-2FD05967E341}" type="presParOf" srcId="{09733E1D-30BE-4A88-8CAB-93896AC1E740}" destId="{DCC3E5AF-E245-4D71-8D6D-65CFF7124F78}" srcOrd="0" destOrd="0" presId="urn:microsoft.com/office/officeart/2005/8/layout/radial5"/>
    <dgm:cxn modelId="{37F55529-ACC9-4707-8BBD-F232946F48D8}" type="presParOf" srcId="{59F4BD53-3A80-4C0A-8BCD-8F60FB3F9653}" destId="{CBD4FC5D-DC1B-45DE-8E90-4F30FE42ED50}" srcOrd="4" destOrd="0" presId="urn:microsoft.com/office/officeart/2005/8/layout/radial5"/>
    <dgm:cxn modelId="{1DD73727-5013-4798-8009-D734F135B494}" type="presParOf" srcId="{59F4BD53-3A80-4C0A-8BCD-8F60FB3F9653}" destId="{5EDE53C0-C282-4856-BDFD-1FE2AC2B490A}" srcOrd="5" destOrd="0" presId="urn:microsoft.com/office/officeart/2005/8/layout/radial5"/>
    <dgm:cxn modelId="{26530E97-7CB6-4318-A7FF-BA4391E64F7A}" type="presParOf" srcId="{5EDE53C0-C282-4856-BDFD-1FE2AC2B490A}" destId="{78582990-0315-4AB0-A6D2-7B8847BC3CED}" srcOrd="0" destOrd="0" presId="urn:microsoft.com/office/officeart/2005/8/layout/radial5"/>
    <dgm:cxn modelId="{99E58C39-C955-48EB-9A71-8DC002EE7D6F}" type="presParOf" srcId="{59F4BD53-3A80-4C0A-8BCD-8F60FB3F9653}" destId="{2B1C2344-19F8-46D9-A759-8B095C2CDFE7}" srcOrd="6" destOrd="0" presId="urn:microsoft.com/office/officeart/2005/8/layout/radial5"/>
    <dgm:cxn modelId="{0F9A8C24-2B0B-43A7-BDE2-F5E35C351370}" type="presParOf" srcId="{59F4BD53-3A80-4C0A-8BCD-8F60FB3F9653}" destId="{5C9F30CA-2FAA-4BD1-910B-6E39DC1495BB}" srcOrd="7" destOrd="0" presId="urn:microsoft.com/office/officeart/2005/8/layout/radial5"/>
    <dgm:cxn modelId="{B9FCAC77-56B8-42F5-A38C-969745730D21}" type="presParOf" srcId="{5C9F30CA-2FAA-4BD1-910B-6E39DC1495BB}" destId="{86277809-ED20-4096-884F-8653EAFBC33D}" srcOrd="0" destOrd="0" presId="urn:microsoft.com/office/officeart/2005/8/layout/radial5"/>
    <dgm:cxn modelId="{E5541017-B6D0-4A28-9566-F0B02DF04FA4}" type="presParOf" srcId="{59F4BD53-3A80-4C0A-8BCD-8F60FB3F9653}" destId="{CBDF9D62-41E6-4D0E-B0E3-3B4DE8691DB1}" srcOrd="8" destOrd="0" presId="urn:microsoft.com/office/officeart/2005/8/layout/radial5"/>
    <dgm:cxn modelId="{D8BC0599-A889-4108-8D55-BE84D1E62C73}" type="presParOf" srcId="{59F4BD53-3A80-4C0A-8BCD-8F60FB3F9653}" destId="{C79FD6B6-A3A8-4B9F-966D-179CAB11DB1F}" srcOrd="9" destOrd="0" presId="urn:microsoft.com/office/officeart/2005/8/layout/radial5"/>
    <dgm:cxn modelId="{1C7D2546-DF4F-48A3-8EC4-BD6565911B29}" type="presParOf" srcId="{C79FD6B6-A3A8-4B9F-966D-179CAB11DB1F}" destId="{6AD9779D-88BD-4CA3-B77E-E31D4FA8EF7E}" srcOrd="0" destOrd="0" presId="urn:microsoft.com/office/officeart/2005/8/layout/radial5"/>
    <dgm:cxn modelId="{67D6757A-4B19-497D-BE06-A725DB9E924B}" type="presParOf" srcId="{59F4BD53-3A80-4C0A-8BCD-8F60FB3F9653}" destId="{BF9AAAA1-4F1E-43AA-A08C-1C037EC0D7BB}" srcOrd="10" destOrd="0" presId="urn:microsoft.com/office/officeart/2005/8/layout/radial5"/>
    <dgm:cxn modelId="{69D80D55-6F5B-4E67-8B1B-C4FEB6C9AC9D}" type="presParOf" srcId="{59F4BD53-3A80-4C0A-8BCD-8F60FB3F9653}" destId="{D34436E4-3947-466C-8181-F096A8345DF9}" srcOrd="11" destOrd="0" presId="urn:microsoft.com/office/officeart/2005/8/layout/radial5"/>
    <dgm:cxn modelId="{30CACC5B-BE69-44A5-821F-CB8154EBB975}" type="presParOf" srcId="{D34436E4-3947-466C-8181-F096A8345DF9}" destId="{0A5034A0-4A15-40C6-9CDC-40FEF3887E1B}" srcOrd="0" destOrd="0" presId="urn:microsoft.com/office/officeart/2005/8/layout/radial5"/>
    <dgm:cxn modelId="{41E91195-66BE-4880-9515-7BF4A45FAFBB}" type="presParOf" srcId="{59F4BD53-3A80-4C0A-8BCD-8F60FB3F9653}" destId="{7A4ABE0F-F047-442A-AE7A-3DBF2364240D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343C1C-D47D-44F7-BB0E-C546754B0415}" type="doc">
      <dgm:prSet loTypeId="urn:microsoft.com/office/officeart/2005/8/layout/radial5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89C9ACC-23F4-4DE8-95C0-1FEDBD86C1EE}">
      <dgm:prSet phldrT="[Text]"/>
      <dgm:spPr/>
      <dgm:t>
        <a:bodyPr/>
        <a:lstStyle/>
        <a:p>
          <a:r>
            <a:rPr lang="en-US" dirty="0" smtClean="0"/>
            <a:t>Managerial</a:t>
          </a:r>
        </a:p>
        <a:p>
          <a:r>
            <a:rPr lang="en-GB" dirty="0" smtClean="0"/>
            <a:t>Decision Making</a:t>
          </a:r>
          <a:endParaRPr lang="en-GB" dirty="0"/>
        </a:p>
      </dgm:t>
    </dgm:pt>
    <dgm:pt modelId="{6396C023-7203-4CD7-871D-D4F6AFE76EDC}" type="parTrans" cxnId="{EE958E38-4BDB-462C-B548-C179B59B1E42}">
      <dgm:prSet/>
      <dgm:spPr/>
      <dgm:t>
        <a:bodyPr/>
        <a:lstStyle/>
        <a:p>
          <a:endParaRPr lang="en-GB"/>
        </a:p>
      </dgm:t>
    </dgm:pt>
    <dgm:pt modelId="{DCDCC212-A89E-4045-8DA6-0311977E9D38}" type="sibTrans" cxnId="{EE958E38-4BDB-462C-B548-C179B59B1E42}">
      <dgm:prSet/>
      <dgm:spPr/>
      <dgm:t>
        <a:bodyPr/>
        <a:lstStyle/>
        <a:p>
          <a:endParaRPr lang="en-GB"/>
        </a:p>
      </dgm:t>
    </dgm:pt>
    <dgm:pt modelId="{8D08D023-3BE1-4AD4-9CF3-2EE80AD35B27}">
      <dgm:prSet phldrT="[Text]"/>
      <dgm:spPr/>
      <dgm:t>
        <a:bodyPr/>
        <a:lstStyle/>
        <a:p>
          <a:endParaRPr lang="en-GB" dirty="0"/>
        </a:p>
      </dgm:t>
    </dgm:pt>
    <dgm:pt modelId="{5B3C41B2-0C2F-4737-A96F-D1F594127B71}" type="parTrans" cxnId="{B979D090-2C31-4DC8-9CBE-0E7864462404}">
      <dgm:prSet/>
      <dgm:spPr/>
      <dgm:t>
        <a:bodyPr/>
        <a:lstStyle/>
        <a:p>
          <a:endParaRPr lang="en-GB"/>
        </a:p>
      </dgm:t>
    </dgm:pt>
    <dgm:pt modelId="{1E125F8F-D589-4FEC-A47A-DEE84EE04DDA}" type="sibTrans" cxnId="{B979D090-2C31-4DC8-9CBE-0E7864462404}">
      <dgm:prSet/>
      <dgm:spPr/>
      <dgm:t>
        <a:bodyPr/>
        <a:lstStyle/>
        <a:p>
          <a:endParaRPr lang="en-GB"/>
        </a:p>
      </dgm:t>
    </dgm:pt>
    <dgm:pt modelId="{A4DD0955-580D-4E61-9700-0C87583B419F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Decision Making Approach</a:t>
          </a:r>
          <a:endParaRPr lang="en-GB" dirty="0"/>
        </a:p>
      </dgm:t>
    </dgm:pt>
    <dgm:pt modelId="{B25004AA-B3B3-419B-9328-13AC15B71EB4}" type="parTrans" cxnId="{365E4227-1E0E-4328-9584-7768FD4504F3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2F38A1E4-8C7F-4B1A-BF67-716B4E84628B}" type="sibTrans" cxnId="{365E4227-1E0E-4328-9584-7768FD4504F3}">
      <dgm:prSet/>
      <dgm:spPr/>
      <dgm:t>
        <a:bodyPr/>
        <a:lstStyle/>
        <a:p>
          <a:endParaRPr lang="en-GB"/>
        </a:p>
      </dgm:t>
    </dgm:pt>
    <dgm:pt modelId="{668E2AD0-C6A1-48B2-B8D9-0DAD45CA1BB4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Rationality</a:t>
          </a:r>
          <a:endParaRPr lang="en-GB" dirty="0"/>
        </a:p>
      </dgm:t>
    </dgm:pt>
    <dgm:pt modelId="{0E55181F-9838-44DB-9F29-DEE6CA5AA005}" type="parTrans" cxnId="{4651D86C-89AE-4F36-A383-0421F8DA97F1}">
      <dgm:prSet/>
      <dgm:spPr/>
      <dgm:t>
        <a:bodyPr/>
        <a:lstStyle/>
        <a:p>
          <a:endParaRPr lang="en-GB"/>
        </a:p>
      </dgm:t>
    </dgm:pt>
    <dgm:pt modelId="{54FFB36F-B939-4FA0-9C74-0D780DD6C9BB}" type="sibTrans" cxnId="{4651D86C-89AE-4F36-A383-0421F8DA97F1}">
      <dgm:prSet/>
      <dgm:spPr/>
      <dgm:t>
        <a:bodyPr/>
        <a:lstStyle/>
        <a:p>
          <a:endParaRPr lang="en-GB"/>
        </a:p>
      </dgm:t>
    </dgm:pt>
    <dgm:pt modelId="{2A9E5107-7E34-4A98-9725-75E90C6C8A6D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Bounded rationality</a:t>
          </a:r>
          <a:endParaRPr lang="en-GB" dirty="0"/>
        </a:p>
      </dgm:t>
    </dgm:pt>
    <dgm:pt modelId="{E7BB7B77-3EB2-4FF5-BF8D-056D1C36B556}" type="parTrans" cxnId="{A7B97BE5-FC6A-4DF0-902A-5CE3F405251D}">
      <dgm:prSet/>
      <dgm:spPr/>
      <dgm:t>
        <a:bodyPr/>
        <a:lstStyle/>
        <a:p>
          <a:endParaRPr lang="en-GB"/>
        </a:p>
      </dgm:t>
    </dgm:pt>
    <dgm:pt modelId="{954C0130-01B6-496B-8C46-E875C9BAC90A}" type="sibTrans" cxnId="{A7B97BE5-FC6A-4DF0-902A-5CE3F405251D}">
      <dgm:prSet/>
      <dgm:spPr/>
      <dgm:t>
        <a:bodyPr/>
        <a:lstStyle/>
        <a:p>
          <a:endParaRPr lang="en-GB"/>
        </a:p>
      </dgm:t>
    </dgm:pt>
    <dgm:pt modelId="{6BA0EEA6-C0FE-4EE5-BC61-F11D895C8A99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Intuition</a:t>
          </a:r>
          <a:endParaRPr lang="en-GB" dirty="0"/>
        </a:p>
      </dgm:t>
    </dgm:pt>
    <dgm:pt modelId="{F682BD58-7F93-4892-AAB7-1188245DACD4}" type="parTrans" cxnId="{27197A8D-4E3C-4489-BCDD-BA6BA85F4DC6}">
      <dgm:prSet/>
      <dgm:spPr/>
      <dgm:t>
        <a:bodyPr/>
        <a:lstStyle/>
        <a:p>
          <a:endParaRPr lang="en-GB"/>
        </a:p>
      </dgm:t>
    </dgm:pt>
    <dgm:pt modelId="{F711A074-134B-4CA4-9040-28366BFD86C2}" type="sibTrans" cxnId="{27197A8D-4E3C-4489-BCDD-BA6BA85F4DC6}">
      <dgm:prSet/>
      <dgm:spPr/>
      <dgm:t>
        <a:bodyPr/>
        <a:lstStyle/>
        <a:p>
          <a:endParaRPr lang="en-GB"/>
        </a:p>
      </dgm:t>
    </dgm:pt>
    <dgm:pt modelId="{0BBA553D-E68D-4827-877B-6D563C672E30}">
      <dgm:prSet phldrT="[Text]"/>
      <dgm:spPr/>
      <dgm:t>
        <a:bodyPr/>
        <a:lstStyle/>
        <a:p>
          <a:r>
            <a:rPr lang="en-GB" dirty="0" smtClean="0"/>
            <a:t>Decision Making Errors &amp; Biases</a:t>
          </a:r>
          <a:endParaRPr lang="en-GB" dirty="0"/>
        </a:p>
      </dgm:t>
    </dgm:pt>
    <dgm:pt modelId="{296EF70F-69B2-4B63-8738-39ECCFD667FE}" type="parTrans" cxnId="{6771E51F-CA37-4244-BC1E-A4BD78EAD791}">
      <dgm:prSet/>
      <dgm:spPr/>
      <dgm:t>
        <a:bodyPr/>
        <a:lstStyle/>
        <a:p>
          <a:endParaRPr lang="en-GB"/>
        </a:p>
      </dgm:t>
    </dgm:pt>
    <dgm:pt modelId="{8112EE8E-DF9E-4DFD-958E-5A6392DE71F0}" type="sibTrans" cxnId="{6771E51F-CA37-4244-BC1E-A4BD78EAD791}">
      <dgm:prSet/>
      <dgm:spPr/>
      <dgm:t>
        <a:bodyPr/>
        <a:lstStyle/>
        <a:p>
          <a:endParaRPr lang="en-GB"/>
        </a:p>
      </dgm:t>
    </dgm:pt>
    <dgm:pt modelId="{3A9198FA-E69E-4512-A766-F75FC18EAF8E}">
      <dgm:prSet phldrT="[Text]"/>
      <dgm:spPr/>
      <dgm:t>
        <a:bodyPr/>
        <a:lstStyle/>
        <a:p>
          <a:r>
            <a:rPr lang="en-GB" dirty="0" smtClean="0"/>
            <a:t>Decision Making Process  </a:t>
          </a:r>
          <a:endParaRPr lang="en-GB" dirty="0"/>
        </a:p>
      </dgm:t>
    </dgm:pt>
    <dgm:pt modelId="{FBE6F291-7E76-4312-A72B-3C6F7DEE30E5}" type="parTrans" cxnId="{6D491C4B-2E21-46DF-8B2B-156079BEA474}">
      <dgm:prSet/>
      <dgm:spPr/>
      <dgm:t>
        <a:bodyPr/>
        <a:lstStyle/>
        <a:p>
          <a:endParaRPr lang="en-GB"/>
        </a:p>
      </dgm:t>
    </dgm:pt>
    <dgm:pt modelId="{A08869A8-3962-4383-BF6D-3F981A8A708B}" type="sibTrans" cxnId="{6D491C4B-2E21-46DF-8B2B-156079BEA474}">
      <dgm:prSet/>
      <dgm:spPr/>
      <dgm:t>
        <a:bodyPr/>
        <a:lstStyle/>
        <a:p>
          <a:endParaRPr lang="en-GB"/>
        </a:p>
      </dgm:t>
    </dgm:pt>
    <dgm:pt modelId="{B855D8AC-96E0-4B69-B35C-AA4120660876}">
      <dgm:prSet phldrT="[Text]"/>
      <dgm:spPr/>
      <dgm:t>
        <a:bodyPr/>
        <a:lstStyle/>
        <a:p>
          <a:r>
            <a:rPr lang="en-GB" dirty="0" smtClean="0"/>
            <a:t>Decision Maker’s Style</a:t>
          </a:r>
          <a:endParaRPr lang="en-GB" dirty="0"/>
        </a:p>
      </dgm:t>
    </dgm:pt>
    <dgm:pt modelId="{430F5478-D64F-4D79-AACA-85D6312C6B37}" type="parTrans" cxnId="{3501C023-0549-472C-B8AA-5EFF39BAC0D0}">
      <dgm:prSet/>
      <dgm:spPr/>
      <dgm:t>
        <a:bodyPr/>
        <a:lstStyle/>
        <a:p>
          <a:endParaRPr lang="en-GB"/>
        </a:p>
      </dgm:t>
    </dgm:pt>
    <dgm:pt modelId="{25C0A600-D31A-437D-8098-AAE63612E0D7}" type="sibTrans" cxnId="{3501C023-0549-472C-B8AA-5EFF39BAC0D0}">
      <dgm:prSet/>
      <dgm:spPr/>
      <dgm:t>
        <a:bodyPr/>
        <a:lstStyle/>
        <a:p>
          <a:endParaRPr lang="en-GB"/>
        </a:p>
      </dgm:t>
    </dgm:pt>
    <dgm:pt modelId="{C56A09C0-DE3D-43B8-B258-E0F7453ED7BC}">
      <dgm:prSet phldrT="[Text]"/>
      <dgm:spPr/>
      <dgm:t>
        <a:bodyPr/>
        <a:lstStyle/>
        <a:p>
          <a:r>
            <a:rPr lang="en-GB" dirty="0" smtClean="0"/>
            <a:t>Directive</a:t>
          </a:r>
          <a:endParaRPr lang="en-GB" dirty="0"/>
        </a:p>
      </dgm:t>
    </dgm:pt>
    <dgm:pt modelId="{C7D4C472-1F3E-48E3-9AD1-DC7B5B84D30E}" type="parTrans" cxnId="{484901D9-733F-42A0-9276-4740AF754EE5}">
      <dgm:prSet/>
      <dgm:spPr/>
      <dgm:t>
        <a:bodyPr/>
        <a:lstStyle/>
        <a:p>
          <a:endParaRPr lang="en-GB"/>
        </a:p>
      </dgm:t>
    </dgm:pt>
    <dgm:pt modelId="{F09A2247-D9E3-41BA-8E19-51054017D1EE}" type="sibTrans" cxnId="{484901D9-733F-42A0-9276-4740AF754EE5}">
      <dgm:prSet/>
      <dgm:spPr/>
      <dgm:t>
        <a:bodyPr/>
        <a:lstStyle/>
        <a:p>
          <a:endParaRPr lang="en-GB"/>
        </a:p>
      </dgm:t>
    </dgm:pt>
    <dgm:pt modelId="{85863552-E887-4CF7-A3F7-921305CD4C6E}">
      <dgm:prSet phldrT="[Text]"/>
      <dgm:spPr/>
      <dgm:t>
        <a:bodyPr/>
        <a:lstStyle/>
        <a:p>
          <a:r>
            <a:rPr lang="en-GB" dirty="0" smtClean="0"/>
            <a:t>Analytic</a:t>
          </a:r>
          <a:endParaRPr lang="en-GB" dirty="0"/>
        </a:p>
      </dgm:t>
    </dgm:pt>
    <dgm:pt modelId="{60D8EBF7-0A6C-413C-A3D2-CA885B398CD9}" type="parTrans" cxnId="{81DD9C58-2B15-4013-B8E4-2BCC3ADD2761}">
      <dgm:prSet/>
      <dgm:spPr/>
      <dgm:t>
        <a:bodyPr/>
        <a:lstStyle/>
        <a:p>
          <a:endParaRPr lang="en-GB"/>
        </a:p>
      </dgm:t>
    </dgm:pt>
    <dgm:pt modelId="{FAFDC3E1-65AC-4188-911E-1804DEAC9B7B}" type="sibTrans" cxnId="{81DD9C58-2B15-4013-B8E4-2BCC3ADD2761}">
      <dgm:prSet/>
      <dgm:spPr/>
      <dgm:t>
        <a:bodyPr/>
        <a:lstStyle/>
        <a:p>
          <a:endParaRPr lang="en-GB"/>
        </a:p>
      </dgm:t>
    </dgm:pt>
    <dgm:pt modelId="{E0772D39-86A5-4A32-BBE1-007507D744F1}">
      <dgm:prSet phldrT="[Text]"/>
      <dgm:spPr/>
      <dgm:t>
        <a:bodyPr/>
        <a:lstStyle/>
        <a:p>
          <a:r>
            <a:rPr lang="en-GB" dirty="0" smtClean="0"/>
            <a:t>Conceptual</a:t>
          </a:r>
          <a:endParaRPr lang="en-GB" dirty="0"/>
        </a:p>
      </dgm:t>
    </dgm:pt>
    <dgm:pt modelId="{94177E47-518A-46FA-A3DB-C2D0EB33CFBB}" type="parTrans" cxnId="{46D74148-7378-4646-9F0D-D1D31C96E921}">
      <dgm:prSet/>
      <dgm:spPr/>
      <dgm:t>
        <a:bodyPr/>
        <a:lstStyle/>
        <a:p>
          <a:endParaRPr lang="en-GB"/>
        </a:p>
      </dgm:t>
    </dgm:pt>
    <dgm:pt modelId="{FA16C9AB-EDC7-4E16-BFF9-00222EFA3A12}" type="sibTrans" cxnId="{46D74148-7378-4646-9F0D-D1D31C96E921}">
      <dgm:prSet/>
      <dgm:spPr/>
      <dgm:t>
        <a:bodyPr/>
        <a:lstStyle/>
        <a:p>
          <a:endParaRPr lang="en-GB"/>
        </a:p>
      </dgm:t>
    </dgm:pt>
    <dgm:pt modelId="{4D6F096B-727F-48E0-A563-CF4D5656F90D}">
      <dgm:prSet phldrT="[Text]"/>
      <dgm:spPr/>
      <dgm:t>
        <a:bodyPr/>
        <a:lstStyle/>
        <a:p>
          <a:r>
            <a:rPr lang="en-GB" dirty="0" smtClean="0"/>
            <a:t>Behavioural</a:t>
          </a:r>
          <a:endParaRPr lang="en-GB" dirty="0"/>
        </a:p>
      </dgm:t>
    </dgm:pt>
    <dgm:pt modelId="{57FE1485-5DF9-4C79-8A3D-0E76948FCFEA}" type="parTrans" cxnId="{38A1F517-41CD-4B23-AED5-1CA991A34B0B}">
      <dgm:prSet/>
      <dgm:spPr/>
      <dgm:t>
        <a:bodyPr/>
        <a:lstStyle/>
        <a:p>
          <a:endParaRPr lang="en-GB"/>
        </a:p>
      </dgm:t>
    </dgm:pt>
    <dgm:pt modelId="{0E5B01DA-AF1F-4BA5-954E-644B615DA9A0}" type="sibTrans" cxnId="{38A1F517-41CD-4B23-AED5-1CA991A34B0B}">
      <dgm:prSet/>
      <dgm:spPr/>
      <dgm:t>
        <a:bodyPr/>
        <a:lstStyle/>
        <a:p>
          <a:endParaRPr lang="en-GB"/>
        </a:p>
      </dgm:t>
    </dgm:pt>
    <dgm:pt modelId="{72E0A357-EC1C-4E74-AC52-B7A483656F52}">
      <dgm:prSet phldrT="[Text]"/>
      <dgm:spPr/>
      <dgm:t>
        <a:bodyPr/>
        <a:lstStyle/>
        <a:p>
          <a:r>
            <a:rPr lang="en-GB" dirty="0" smtClean="0"/>
            <a:t>Decision Making Condition</a:t>
          </a:r>
          <a:endParaRPr lang="en-GB" dirty="0"/>
        </a:p>
      </dgm:t>
    </dgm:pt>
    <dgm:pt modelId="{2ECDCD07-CFE6-43A4-A2B7-2C4E81111374}" type="parTrans" cxnId="{C1E5100C-DCEA-4AB2-AD3D-279EFF6A3449}">
      <dgm:prSet/>
      <dgm:spPr/>
      <dgm:t>
        <a:bodyPr/>
        <a:lstStyle/>
        <a:p>
          <a:endParaRPr lang="en-GB"/>
        </a:p>
      </dgm:t>
    </dgm:pt>
    <dgm:pt modelId="{8DCEA6DB-209F-476B-B514-495B91033B23}" type="sibTrans" cxnId="{C1E5100C-DCEA-4AB2-AD3D-279EFF6A3449}">
      <dgm:prSet/>
      <dgm:spPr/>
      <dgm:t>
        <a:bodyPr/>
        <a:lstStyle/>
        <a:p>
          <a:endParaRPr lang="en-GB"/>
        </a:p>
      </dgm:t>
    </dgm:pt>
    <dgm:pt modelId="{5B18C8DA-E005-4C04-A491-536D8184686C}">
      <dgm:prSet phldrT="[Text]"/>
      <dgm:spPr/>
      <dgm:t>
        <a:bodyPr/>
        <a:lstStyle/>
        <a:p>
          <a:r>
            <a:rPr lang="en-GB" dirty="0" smtClean="0"/>
            <a:t>Certainty</a:t>
          </a:r>
          <a:endParaRPr lang="en-GB" dirty="0"/>
        </a:p>
      </dgm:t>
    </dgm:pt>
    <dgm:pt modelId="{6C274A48-A405-41DC-8012-5DDEEC3376FA}" type="parTrans" cxnId="{BCCF8066-F8CE-499B-A954-5FF47BE501F9}">
      <dgm:prSet/>
      <dgm:spPr/>
      <dgm:t>
        <a:bodyPr/>
        <a:lstStyle/>
        <a:p>
          <a:endParaRPr lang="en-GB"/>
        </a:p>
      </dgm:t>
    </dgm:pt>
    <dgm:pt modelId="{B6F2093A-1F7A-4E29-928E-F0B3C683C0F0}" type="sibTrans" cxnId="{BCCF8066-F8CE-499B-A954-5FF47BE501F9}">
      <dgm:prSet/>
      <dgm:spPr/>
      <dgm:t>
        <a:bodyPr/>
        <a:lstStyle/>
        <a:p>
          <a:endParaRPr lang="en-GB"/>
        </a:p>
      </dgm:t>
    </dgm:pt>
    <dgm:pt modelId="{0A786A31-A2FC-4610-9D66-17DE824F34ED}">
      <dgm:prSet phldrT="[Text]"/>
      <dgm:spPr/>
      <dgm:t>
        <a:bodyPr/>
        <a:lstStyle/>
        <a:p>
          <a:r>
            <a:rPr lang="en-GB" dirty="0" smtClean="0"/>
            <a:t>Risk</a:t>
          </a:r>
          <a:endParaRPr lang="en-GB" dirty="0"/>
        </a:p>
      </dgm:t>
    </dgm:pt>
    <dgm:pt modelId="{B4D829EA-8AC2-41BE-BE3C-21A5C1FFA632}" type="parTrans" cxnId="{2AEC4674-BDB9-4C92-AA28-B3B579E69589}">
      <dgm:prSet/>
      <dgm:spPr/>
      <dgm:t>
        <a:bodyPr/>
        <a:lstStyle/>
        <a:p>
          <a:endParaRPr lang="en-GB"/>
        </a:p>
      </dgm:t>
    </dgm:pt>
    <dgm:pt modelId="{4849ADCB-CA87-4CB5-80E2-CF6013261B4F}" type="sibTrans" cxnId="{2AEC4674-BDB9-4C92-AA28-B3B579E69589}">
      <dgm:prSet/>
      <dgm:spPr/>
      <dgm:t>
        <a:bodyPr/>
        <a:lstStyle/>
        <a:p>
          <a:endParaRPr lang="en-GB"/>
        </a:p>
      </dgm:t>
    </dgm:pt>
    <dgm:pt modelId="{2D1FD709-5D19-4497-BE01-14AF210129F8}">
      <dgm:prSet phldrT="[Text]"/>
      <dgm:spPr/>
      <dgm:t>
        <a:bodyPr/>
        <a:lstStyle/>
        <a:p>
          <a:r>
            <a:rPr lang="en-GB" dirty="0" smtClean="0"/>
            <a:t>Uncertainty</a:t>
          </a:r>
          <a:endParaRPr lang="en-GB" dirty="0"/>
        </a:p>
      </dgm:t>
    </dgm:pt>
    <dgm:pt modelId="{E2740D78-4F0A-4135-B5AF-0E19C44D0DFE}" type="parTrans" cxnId="{BCA0916F-4E67-4AF2-A011-BDBF1B6E7F84}">
      <dgm:prSet/>
      <dgm:spPr/>
      <dgm:t>
        <a:bodyPr/>
        <a:lstStyle/>
        <a:p>
          <a:endParaRPr lang="en-GB"/>
        </a:p>
      </dgm:t>
    </dgm:pt>
    <dgm:pt modelId="{AE4BDAD9-24EC-4242-A61D-EFB8D029F60C}" type="sibTrans" cxnId="{BCA0916F-4E67-4AF2-A011-BDBF1B6E7F84}">
      <dgm:prSet/>
      <dgm:spPr/>
      <dgm:t>
        <a:bodyPr/>
        <a:lstStyle/>
        <a:p>
          <a:endParaRPr lang="en-GB"/>
        </a:p>
      </dgm:t>
    </dgm:pt>
    <dgm:pt modelId="{94F76C71-70E9-4582-92AE-E531D83E3ACD}">
      <dgm:prSet phldrT="[Text]" custT="1"/>
      <dgm:spPr/>
      <dgm:t>
        <a:bodyPr/>
        <a:lstStyle/>
        <a:p>
          <a:r>
            <a:rPr lang="en-GB" sz="2000" dirty="0" smtClean="0"/>
            <a:t>Types of Problems &amp; Decisions</a:t>
          </a:r>
          <a:endParaRPr lang="en-GB" sz="2000" dirty="0"/>
        </a:p>
      </dgm:t>
    </dgm:pt>
    <dgm:pt modelId="{1C66C7E8-58FF-4E05-894B-12669664138C}" type="parTrans" cxnId="{5F5FDD8D-A280-4FFC-B1FA-4C8FB29DFF7A}">
      <dgm:prSet/>
      <dgm:spPr/>
      <dgm:t>
        <a:bodyPr/>
        <a:lstStyle/>
        <a:p>
          <a:endParaRPr lang="en-GB"/>
        </a:p>
      </dgm:t>
    </dgm:pt>
    <dgm:pt modelId="{19BD6E37-6D83-4E3F-B47C-3BBCE1E3AAE1}" type="sibTrans" cxnId="{5F5FDD8D-A280-4FFC-B1FA-4C8FB29DFF7A}">
      <dgm:prSet/>
      <dgm:spPr/>
      <dgm:t>
        <a:bodyPr/>
        <a:lstStyle/>
        <a:p>
          <a:endParaRPr lang="en-GB"/>
        </a:p>
      </dgm:t>
    </dgm:pt>
    <dgm:pt modelId="{F627148F-DB98-437F-BB6B-46FD66491CF9}">
      <dgm:prSet phldrT="[Text]" custT="1"/>
      <dgm:spPr/>
      <dgm:t>
        <a:bodyPr/>
        <a:lstStyle/>
        <a:p>
          <a:r>
            <a:rPr lang="en-GB" sz="1400" dirty="0" smtClean="0"/>
            <a:t>Well structured -  Programmed </a:t>
          </a:r>
          <a:endParaRPr lang="en-GB" sz="1400" dirty="0"/>
        </a:p>
      </dgm:t>
    </dgm:pt>
    <dgm:pt modelId="{1DCAAA42-0DFB-4BD8-B2D3-2B3D682CEEE3}" type="parTrans" cxnId="{AF8264C3-D491-48E9-9F0C-B0A896876542}">
      <dgm:prSet/>
      <dgm:spPr/>
      <dgm:t>
        <a:bodyPr/>
        <a:lstStyle/>
        <a:p>
          <a:endParaRPr lang="en-GB"/>
        </a:p>
      </dgm:t>
    </dgm:pt>
    <dgm:pt modelId="{69C2DA1C-6E60-4C1B-853D-A1C3DD9DD9F1}" type="sibTrans" cxnId="{AF8264C3-D491-48E9-9F0C-B0A896876542}">
      <dgm:prSet/>
      <dgm:spPr/>
      <dgm:t>
        <a:bodyPr/>
        <a:lstStyle/>
        <a:p>
          <a:endParaRPr lang="en-GB"/>
        </a:p>
      </dgm:t>
    </dgm:pt>
    <dgm:pt modelId="{60F41F3B-EA4A-425D-82EE-2C76575D728C}">
      <dgm:prSet phldrT="[Text]" custT="1"/>
      <dgm:spPr/>
      <dgm:t>
        <a:bodyPr/>
        <a:lstStyle/>
        <a:p>
          <a:r>
            <a:rPr lang="en-GB" sz="1400" dirty="0" smtClean="0"/>
            <a:t>Unstructured – </a:t>
          </a:r>
          <a:r>
            <a:rPr lang="en-GB" sz="1400" dirty="0" err="1" smtClean="0"/>
            <a:t>Nonprogrammed</a:t>
          </a:r>
          <a:endParaRPr lang="en-GB" sz="1400" dirty="0"/>
        </a:p>
      </dgm:t>
    </dgm:pt>
    <dgm:pt modelId="{2142E749-DEB7-430A-817A-4E6BED98196C}" type="parTrans" cxnId="{CE6863B1-6F22-4A9C-9C09-3E92C3B0872D}">
      <dgm:prSet/>
      <dgm:spPr/>
      <dgm:t>
        <a:bodyPr/>
        <a:lstStyle/>
        <a:p>
          <a:endParaRPr lang="en-GB"/>
        </a:p>
      </dgm:t>
    </dgm:pt>
    <dgm:pt modelId="{120DFB62-E30C-4F37-83D1-00D6BA376483}" type="sibTrans" cxnId="{CE6863B1-6F22-4A9C-9C09-3E92C3B0872D}">
      <dgm:prSet/>
      <dgm:spPr/>
      <dgm:t>
        <a:bodyPr/>
        <a:lstStyle/>
        <a:p>
          <a:endParaRPr lang="en-GB"/>
        </a:p>
      </dgm:t>
    </dgm:pt>
    <dgm:pt modelId="{59F4BD53-3A80-4C0A-8BCD-8F60FB3F9653}" type="pres">
      <dgm:prSet presAssocID="{A0343C1C-D47D-44F7-BB0E-C546754B04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97149E8-5167-4C5C-B368-087FEE0B835E}" type="pres">
      <dgm:prSet presAssocID="{289C9ACC-23F4-4DE8-95C0-1FEDBD86C1EE}" presName="centerShape" presStyleLbl="node0" presStyleIdx="0" presStyleCnt="1"/>
      <dgm:spPr/>
      <dgm:t>
        <a:bodyPr/>
        <a:lstStyle/>
        <a:p>
          <a:endParaRPr lang="en-GB"/>
        </a:p>
      </dgm:t>
    </dgm:pt>
    <dgm:pt modelId="{3338B497-7F53-4B02-8E82-1294DCD8CABE}" type="pres">
      <dgm:prSet presAssocID="{B25004AA-B3B3-419B-9328-13AC15B71EB4}" presName="parTrans" presStyleLbl="sibTrans2D1" presStyleIdx="0" presStyleCnt="6"/>
      <dgm:spPr/>
      <dgm:t>
        <a:bodyPr/>
        <a:lstStyle/>
        <a:p>
          <a:endParaRPr lang="en-GB"/>
        </a:p>
      </dgm:t>
    </dgm:pt>
    <dgm:pt modelId="{1405FA7F-6130-46CA-9796-7ACA29F07CF9}" type="pres">
      <dgm:prSet presAssocID="{B25004AA-B3B3-419B-9328-13AC15B71EB4}" presName="connectorText" presStyleLbl="sibTrans2D1" presStyleIdx="0" presStyleCnt="6"/>
      <dgm:spPr/>
      <dgm:t>
        <a:bodyPr/>
        <a:lstStyle/>
        <a:p>
          <a:endParaRPr lang="en-GB"/>
        </a:p>
      </dgm:t>
    </dgm:pt>
    <dgm:pt modelId="{23E2AC20-B3A3-4633-97D2-0747FFB59E24}" type="pres">
      <dgm:prSet presAssocID="{A4DD0955-580D-4E61-9700-0C87583B419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733E1D-30BE-4A88-8CAB-93896AC1E740}" type="pres">
      <dgm:prSet presAssocID="{296EF70F-69B2-4B63-8738-39ECCFD667FE}" presName="parTrans" presStyleLbl="sibTrans2D1" presStyleIdx="1" presStyleCnt="6"/>
      <dgm:spPr/>
      <dgm:t>
        <a:bodyPr/>
        <a:lstStyle/>
        <a:p>
          <a:endParaRPr lang="en-GB"/>
        </a:p>
      </dgm:t>
    </dgm:pt>
    <dgm:pt modelId="{DCC3E5AF-E245-4D71-8D6D-65CFF7124F78}" type="pres">
      <dgm:prSet presAssocID="{296EF70F-69B2-4B63-8738-39ECCFD667FE}" presName="connectorText" presStyleLbl="sibTrans2D1" presStyleIdx="1" presStyleCnt="6"/>
      <dgm:spPr/>
      <dgm:t>
        <a:bodyPr/>
        <a:lstStyle/>
        <a:p>
          <a:endParaRPr lang="en-GB"/>
        </a:p>
      </dgm:t>
    </dgm:pt>
    <dgm:pt modelId="{CBD4FC5D-DC1B-45DE-8E90-4F30FE42ED50}" type="pres">
      <dgm:prSet presAssocID="{0BBA553D-E68D-4827-877B-6D563C672E3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DE53C0-C282-4856-BDFD-1FE2AC2B490A}" type="pres">
      <dgm:prSet presAssocID="{FBE6F291-7E76-4312-A72B-3C6F7DEE30E5}" presName="parTrans" presStyleLbl="sibTrans2D1" presStyleIdx="2" presStyleCnt="6"/>
      <dgm:spPr/>
      <dgm:t>
        <a:bodyPr/>
        <a:lstStyle/>
        <a:p>
          <a:endParaRPr lang="en-GB"/>
        </a:p>
      </dgm:t>
    </dgm:pt>
    <dgm:pt modelId="{78582990-0315-4AB0-A6D2-7B8847BC3CED}" type="pres">
      <dgm:prSet presAssocID="{FBE6F291-7E76-4312-A72B-3C6F7DEE30E5}" presName="connectorText" presStyleLbl="sibTrans2D1" presStyleIdx="2" presStyleCnt="6"/>
      <dgm:spPr/>
      <dgm:t>
        <a:bodyPr/>
        <a:lstStyle/>
        <a:p>
          <a:endParaRPr lang="en-GB"/>
        </a:p>
      </dgm:t>
    </dgm:pt>
    <dgm:pt modelId="{2B1C2344-19F8-46D9-A759-8B095C2CDFE7}" type="pres">
      <dgm:prSet presAssocID="{3A9198FA-E69E-4512-A766-F75FC18EAF8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9F30CA-2FAA-4BD1-910B-6E39DC1495BB}" type="pres">
      <dgm:prSet presAssocID="{430F5478-D64F-4D79-AACA-85D6312C6B37}" presName="parTrans" presStyleLbl="sibTrans2D1" presStyleIdx="3" presStyleCnt="6"/>
      <dgm:spPr/>
      <dgm:t>
        <a:bodyPr/>
        <a:lstStyle/>
        <a:p>
          <a:endParaRPr lang="en-GB"/>
        </a:p>
      </dgm:t>
    </dgm:pt>
    <dgm:pt modelId="{86277809-ED20-4096-884F-8653EAFBC33D}" type="pres">
      <dgm:prSet presAssocID="{430F5478-D64F-4D79-AACA-85D6312C6B37}" presName="connectorText" presStyleLbl="sibTrans2D1" presStyleIdx="3" presStyleCnt="6"/>
      <dgm:spPr/>
      <dgm:t>
        <a:bodyPr/>
        <a:lstStyle/>
        <a:p>
          <a:endParaRPr lang="en-GB"/>
        </a:p>
      </dgm:t>
    </dgm:pt>
    <dgm:pt modelId="{CBDF9D62-41E6-4D0E-B0E3-3B4DE8691DB1}" type="pres">
      <dgm:prSet presAssocID="{B855D8AC-96E0-4B69-B35C-AA412066087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9FD6B6-A3A8-4B9F-966D-179CAB11DB1F}" type="pres">
      <dgm:prSet presAssocID="{2ECDCD07-CFE6-43A4-A2B7-2C4E81111374}" presName="parTrans" presStyleLbl="sibTrans2D1" presStyleIdx="4" presStyleCnt="6"/>
      <dgm:spPr/>
      <dgm:t>
        <a:bodyPr/>
        <a:lstStyle/>
        <a:p>
          <a:endParaRPr lang="en-GB"/>
        </a:p>
      </dgm:t>
    </dgm:pt>
    <dgm:pt modelId="{6AD9779D-88BD-4CA3-B77E-E31D4FA8EF7E}" type="pres">
      <dgm:prSet presAssocID="{2ECDCD07-CFE6-43A4-A2B7-2C4E81111374}" presName="connectorText" presStyleLbl="sibTrans2D1" presStyleIdx="4" presStyleCnt="6"/>
      <dgm:spPr/>
      <dgm:t>
        <a:bodyPr/>
        <a:lstStyle/>
        <a:p>
          <a:endParaRPr lang="en-GB"/>
        </a:p>
      </dgm:t>
    </dgm:pt>
    <dgm:pt modelId="{BF9AAAA1-4F1E-43AA-A08C-1C037EC0D7BB}" type="pres">
      <dgm:prSet presAssocID="{72E0A357-EC1C-4E74-AC52-B7A483656F5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4436E4-3947-466C-8181-F096A8345DF9}" type="pres">
      <dgm:prSet presAssocID="{1C66C7E8-58FF-4E05-894B-12669664138C}" presName="parTrans" presStyleLbl="sibTrans2D1" presStyleIdx="5" presStyleCnt="6"/>
      <dgm:spPr/>
      <dgm:t>
        <a:bodyPr/>
        <a:lstStyle/>
        <a:p>
          <a:endParaRPr lang="en-GB"/>
        </a:p>
      </dgm:t>
    </dgm:pt>
    <dgm:pt modelId="{0A5034A0-4A15-40C6-9CDC-40FEF3887E1B}" type="pres">
      <dgm:prSet presAssocID="{1C66C7E8-58FF-4E05-894B-12669664138C}" presName="connectorText" presStyleLbl="sibTrans2D1" presStyleIdx="5" presStyleCnt="6"/>
      <dgm:spPr/>
      <dgm:t>
        <a:bodyPr/>
        <a:lstStyle/>
        <a:p>
          <a:endParaRPr lang="en-GB"/>
        </a:p>
      </dgm:t>
    </dgm:pt>
    <dgm:pt modelId="{7A4ABE0F-F047-442A-AE7A-3DBF2364240D}" type="pres">
      <dgm:prSet presAssocID="{94F76C71-70E9-4582-92AE-E531D83E3ACD}" presName="node" presStyleLbl="node1" presStyleIdx="5" presStyleCnt="6" custScaleX="143482" custScaleY="143482" custRadScaleRad="119423" custRadScaleInc="337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8A1F517-41CD-4B23-AED5-1CA991A34B0B}" srcId="{B855D8AC-96E0-4B69-B35C-AA4120660876}" destId="{4D6F096B-727F-48E0-A563-CF4D5656F90D}" srcOrd="3" destOrd="0" parTransId="{57FE1485-5DF9-4C79-8A3D-0E76948FCFEA}" sibTransId="{0E5B01DA-AF1F-4BA5-954E-644B615DA9A0}"/>
    <dgm:cxn modelId="{4651D86C-89AE-4F36-A383-0421F8DA97F1}" srcId="{A4DD0955-580D-4E61-9700-0C87583B419F}" destId="{668E2AD0-C6A1-48B2-B8D9-0DAD45CA1BB4}" srcOrd="0" destOrd="0" parTransId="{0E55181F-9838-44DB-9F29-DEE6CA5AA005}" sibTransId="{54FFB36F-B939-4FA0-9C74-0D780DD6C9BB}"/>
    <dgm:cxn modelId="{ABA87FF7-700A-4BCF-8C31-FA78C0822FAA}" type="presOf" srcId="{2ECDCD07-CFE6-43A4-A2B7-2C4E81111374}" destId="{6AD9779D-88BD-4CA3-B77E-E31D4FA8EF7E}" srcOrd="1" destOrd="0" presId="urn:microsoft.com/office/officeart/2005/8/layout/radial5"/>
    <dgm:cxn modelId="{BCA0916F-4E67-4AF2-A011-BDBF1B6E7F84}" srcId="{72E0A357-EC1C-4E74-AC52-B7A483656F52}" destId="{2D1FD709-5D19-4497-BE01-14AF210129F8}" srcOrd="2" destOrd="0" parTransId="{E2740D78-4F0A-4135-B5AF-0E19C44D0DFE}" sibTransId="{AE4BDAD9-24EC-4242-A61D-EFB8D029F60C}"/>
    <dgm:cxn modelId="{8F6B480E-7C1B-4C4D-B4B4-A80F59C2F5EF}" type="presOf" srcId="{2D1FD709-5D19-4497-BE01-14AF210129F8}" destId="{BF9AAAA1-4F1E-43AA-A08C-1C037EC0D7BB}" srcOrd="0" destOrd="3" presId="urn:microsoft.com/office/officeart/2005/8/layout/radial5"/>
    <dgm:cxn modelId="{AC7C6093-0FAC-4A26-8FA3-9771031386EE}" type="presOf" srcId="{2ECDCD07-CFE6-43A4-A2B7-2C4E81111374}" destId="{C79FD6B6-A3A8-4B9F-966D-179CAB11DB1F}" srcOrd="0" destOrd="0" presId="urn:microsoft.com/office/officeart/2005/8/layout/radial5"/>
    <dgm:cxn modelId="{2875E74F-CEC9-4D8F-8604-2B5B4E303261}" type="presOf" srcId="{0A786A31-A2FC-4610-9D66-17DE824F34ED}" destId="{BF9AAAA1-4F1E-43AA-A08C-1C037EC0D7BB}" srcOrd="0" destOrd="2" presId="urn:microsoft.com/office/officeart/2005/8/layout/radial5"/>
    <dgm:cxn modelId="{DBF3F845-C496-4982-963A-AAF539F9BCB0}" type="presOf" srcId="{F627148F-DB98-437F-BB6B-46FD66491CF9}" destId="{7A4ABE0F-F047-442A-AE7A-3DBF2364240D}" srcOrd="0" destOrd="1" presId="urn:microsoft.com/office/officeart/2005/8/layout/radial5"/>
    <dgm:cxn modelId="{BD644732-77E7-4528-A938-0A14732A2D19}" type="presOf" srcId="{C56A09C0-DE3D-43B8-B258-E0F7453ED7BC}" destId="{CBDF9D62-41E6-4D0E-B0E3-3B4DE8691DB1}" srcOrd="0" destOrd="1" presId="urn:microsoft.com/office/officeart/2005/8/layout/radial5"/>
    <dgm:cxn modelId="{98B1527E-E592-43F6-B758-D558A108D25A}" type="presOf" srcId="{B855D8AC-96E0-4B69-B35C-AA4120660876}" destId="{CBDF9D62-41E6-4D0E-B0E3-3B4DE8691DB1}" srcOrd="0" destOrd="0" presId="urn:microsoft.com/office/officeart/2005/8/layout/radial5"/>
    <dgm:cxn modelId="{0F8795F7-4A13-486F-A56E-8A1B178CF13A}" type="presOf" srcId="{1C66C7E8-58FF-4E05-894B-12669664138C}" destId="{0A5034A0-4A15-40C6-9CDC-40FEF3887E1B}" srcOrd="1" destOrd="0" presId="urn:microsoft.com/office/officeart/2005/8/layout/radial5"/>
    <dgm:cxn modelId="{5F5FDD8D-A280-4FFC-B1FA-4C8FB29DFF7A}" srcId="{289C9ACC-23F4-4DE8-95C0-1FEDBD86C1EE}" destId="{94F76C71-70E9-4582-92AE-E531D83E3ACD}" srcOrd="5" destOrd="0" parTransId="{1C66C7E8-58FF-4E05-894B-12669664138C}" sibTransId="{19BD6E37-6D83-4E3F-B47C-3BBCE1E3AAE1}"/>
    <dgm:cxn modelId="{C1E5100C-DCEA-4AB2-AD3D-279EFF6A3449}" srcId="{289C9ACC-23F4-4DE8-95C0-1FEDBD86C1EE}" destId="{72E0A357-EC1C-4E74-AC52-B7A483656F52}" srcOrd="4" destOrd="0" parTransId="{2ECDCD07-CFE6-43A4-A2B7-2C4E81111374}" sibTransId="{8DCEA6DB-209F-476B-B514-495B91033B23}"/>
    <dgm:cxn modelId="{630508A0-3157-4143-AC6A-3F6E41677540}" type="presOf" srcId="{A4DD0955-580D-4E61-9700-0C87583B419F}" destId="{23E2AC20-B3A3-4633-97D2-0747FFB59E24}" srcOrd="0" destOrd="0" presId="urn:microsoft.com/office/officeart/2005/8/layout/radial5"/>
    <dgm:cxn modelId="{A7906617-964C-4F80-BF22-832DBC11525C}" type="presOf" srcId="{430F5478-D64F-4D79-AACA-85D6312C6B37}" destId="{86277809-ED20-4096-884F-8653EAFBC33D}" srcOrd="1" destOrd="0" presId="urn:microsoft.com/office/officeart/2005/8/layout/radial5"/>
    <dgm:cxn modelId="{A7B97BE5-FC6A-4DF0-902A-5CE3F405251D}" srcId="{A4DD0955-580D-4E61-9700-0C87583B419F}" destId="{2A9E5107-7E34-4A98-9725-75E90C6C8A6D}" srcOrd="1" destOrd="0" parTransId="{E7BB7B77-3EB2-4FF5-BF8D-056D1C36B556}" sibTransId="{954C0130-01B6-496B-8C46-E875C9BAC90A}"/>
    <dgm:cxn modelId="{2AEC4674-BDB9-4C92-AA28-B3B579E69589}" srcId="{72E0A357-EC1C-4E74-AC52-B7A483656F52}" destId="{0A786A31-A2FC-4610-9D66-17DE824F34ED}" srcOrd="1" destOrd="0" parTransId="{B4D829EA-8AC2-41BE-BE3C-21A5C1FFA632}" sibTransId="{4849ADCB-CA87-4CB5-80E2-CF6013261B4F}"/>
    <dgm:cxn modelId="{808D0E67-50F1-4979-8600-01D8A2A2EBC0}" type="presOf" srcId="{FBE6F291-7E76-4312-A72B-3C6F7DEE30E5}" destId="{5EDE53C0-C282-4856-BDFD-1FE2AC2B490A}" srcOrd="0" destOrd="0" presId="urn:microsoft.com/office/officeart/2005/8/layout/radial5"/>
    <dgm:cxn modelId="{FF4D8B62-EDC1-46C4-B616-AF5E87F5904A}" type="presOf" srcId="{668E2AD0-C6A1-48B2-B8D9-0DAD45CA1BB4}" destId="{23E2AC20-B3A3-4633-97D2-0747FFB59E24}" srcOrd="0" destOrd="1" presId="urn:microsoft.com/office/officeart/2005/8/layout/radial5"/>
    <dgm:cxn modelId="{365E4227-1E0E-4328-9584-7768FD4504F3}" srcId="{289C9ACC-23F4-4DE8-95C0-1FEDBD86C1EE}" destId="{A4DD0955-580D-4E61-9700-0C87583B419F}" srcOrd="0" destOrd="0" parTransId="{B25004AA-B3B3-419B-9328-13AC15B71EB4}" sibTransId="{2F38A1E4-8C7F-4B1A-BF67-716B4E84628B}"/>
    <dgm:cxn modelId="{1DF8AA6B-F59D-41DA-953D-03353F8522AD}" type="presOf" srcId="{B25004AA-B3B3-419B-9328-13AC15B71EB4}" destId="{1405FA7F-6130-46CA-9796-7ACA29F07CF9}" srcOrd="1" destOrd="0" presId="urn:microsoft.com/office/officeart/2005/8/layout/radial5"/>
    <dgm:cxn modelId="{B8B2E353-5361-4829-B471-18C3E8CD39B9}" type="presOf" srcId="{A0343C1C-D47D-44F7-BB0E-C546754B0415}" destId="{59F4BD53-3A80-4C0A-8BCD-8F60FB3F9653}" srcOrd="0" destOrd="0" presId="urn:microsoft.com/office/officeart/2005/8/layout/radial5"/>
    <dgm:cxn modelId="{FA6B4384-28AB-4F81-B4CF-23A6C7E6CF3D}" type="presOf" srcId="{72E0A357-EC1C-4E74-AC52-B7A483656F52}" destId="{BF9AAAA1-4F1E-43AA-A08C-1C037EC0D7BB}" srcOrd="0" destOrd="0" presId="urn:microsoft.com/office/officeart/2005/8/layout/radial5"/>
    <dgm:cxn modelId="{27197A8D-4E3C-4489-BCDD-BA6BA85F4DC6}" srcId="{A4DD0955-580D-4E61-9700-0C87583B419F}" destId="{6BA0EEA6-C0FE-4EE5-BC61-F11D895C8A99}" srcOrd="2" destOrd="0" parTransId="{F682BD58-7F93-4892-AAB7-1188245DACD4}" sibTransId="{F711A074-134B-4CA4-9040-28366BFD86C2}"/>
    <dgm:cxn modelId="{890399B2-802C-4460-A636-64C7245EBA04}" type="presOf" srcId="{3A9198FA-E69E-4512-A766-F75FC18EAF8E}" destId="{2B1C2344-19F8-46D9-A759-8B095C2CDFE7}" srcOrd="0" destOrd="0" presId="urn:microsoft.com/office/officeart/2005/8/layout/radial5"/>
    <dgm:cxn modelId="{32B7CB67-B2BE-4988-ACB8-7F52D9B16DCF}" type="presOf" srcId="{94F76C71-70E9-4582-92AE-E531D83E3ACD}" destId="{7A4ABE0F-F047-442A-AE7A-3DBF2364240D}" srcOrd="0" destOrd="0" presId="urn:microsoft.com/office/officeart/2005/8/layout/radial5"/>
    <dgm:cxn modelId="{1A9D46E4-D432-4FEC-8FDE-EFF34F64D598}" type="presOf" srcId="{4D6F096B-727F-48E0-A563-CF4D5656F90D}" destId="{CBDF9D62-41E6-4D0E-B0E3-3B4DE8691DB1}" srcOrd="0" destOrd="4" presId="urn:microsoft.com/office/officeart/2005/8/layout/radial5"/>
    <dgm:cxn modelId="{AF8264C3-D491-48E9-9F0C-B0A896876542}" srcId="{94F76C71-70E9-4582-92AE-E531D83E3ACD}" destId="{F627148F-DB98-437F-BB6B-46FD66491CF9}" srcOrd="0" destOrd="0" parTransId="{1DCAAA42-0DFB-4BD8-B2D3-2B3D682CEEE3}" sibTransId="{69C2DA1C-6E60-4C1B-853D-A1C3DD9DD9F1}"/>
    <dgm:cxn modelId="{EE958E38-4BDB-462C-B548-C179B59B1E42}" srcId="{A0343C1C-D47D-44F7-BB0E-C546754B0415}" destId="{289C9ACC-23F4-4DE8-95C0-1FEDBD86C1EE}" srcOrd="0" destOrd="0" parTransId="{6396C023-7203-4CD7-871D-D4F6AFE76EDC}" sibTransId="{DCDCC212-A89E-4045-8DA6-0311977E9D38}"/>
    <dgm:cxn modelId="{6771E51F-CA37-4244-BC1E-A4BD78EAD791}" srcId="{289C9ACC-23F4-4DE8-95C0-1FEDBD86C1EE}" destId="{0BBA553D-E68D-4827-877B-6D563C672E30}" srcOrd="1" destOrd="0" parTransId="{296EF70F-69B2-4B63-8738-39ECCFD667FE}" sibTransId="{8112EE8E-DF9E-4DFD-958E-5A6392DE71F0}"/>
    <dgm:cxn modelId="{46D74148-7378-4646-9F0D-D1D31C96E921}" srcId="{B855D8AC-96E0-4B69-B35C-AA4120660876}" destId="{E0772D39-86A5-4A32-BBE1-007507D744F1}" srcOrd="2" destOrd="0" parTransId="{94177E47-518A-46FA-A3DB-C2D0EB33CFBB}" sibTransId="{FA16C9AB-EDC7-4E16-BFF9-00222EFA3A12}"/>
    <dgm:cxn modelId="{12F15F85-4F87-4E79-B1D8-022D14B39F7E}" type="presOf" srcId="{5B18C8DA-E005-4C04-A491-536D8184686C}" destId="{BF9AAAA1-4F1E-43AA-A08C-1C037EC0D7BB}" srcOrd="0" destOrd="1" presId="urn:microsoft.com/office/officeart/2005/8/layout/radial5"/>
    <dgm:cxn modelId="{9A99276E-6BDE-457F-8032-88DB98A9F8FE}" type="presOf" srcId="{B25004AA-B3B3-419B-9328-13AC15B71EB4}" destId="{3338B497-7F53-4B02-8E82-1294DCD8CABE}" srcOrd="0" destOrd="0" presId="urn:microsoft.com/office/officeart/2005/8/layout/radial5"/>
    <dgm:cxn modelId="{81DD9C58-2B15-4013-B8E4-2BCC3ADD2761}" srcId="{B855D8AC-96E0-4B69-B35C-AA4120660876}" destId="{85863552-E887-4CF7-A3F7-921305CD4C6E}" srcOrd="1" destOrd="0" parTransId="{60D8EBF7-0A6C-413C-A3D2-CA885B398CD9}" sibTransId="{FAFDC3E1-65AC-4188-911E-1804DEAC9B7B}"/>
    <dgm:cxn modelId="{BCCF8066-F8CE-499B-A954-5FF47BE501F9}" srcId="{72E0A357-EC1C-4E74-AC52-B7A483656F52}" destId="{5B18C8DA-E005-4C04-A491-536D8184686C}" srcOrd="0" destOrd="0" parTransId="{6C274A48-A405-41DC-8012-5DDEEC3376FA}" sibTransId="{B6F2093A-1F7A-4E29-928E-F0B3C683C0F0}"/>
    <dgm:cxn modelId="{BBD5E6B4-FF4E-42DD-A9E5-26BC858EB68F}" type="presOf" srcId="{1C66C7E8-58FF-4E05-894B-12669664138C}" destId="{D34436E4-3947-466C-8181-F096A8345DF9}" srcOrd="0" destOrd="0" presId="urn:microsoft.com/office/officeart/2005/8/layout/radial5"/>
    <dgm:cxn modelId="{CE6863B1-6F22-4A9C-9C09-3E92C3B0872D}" srcId="{94F76C71-70E9-4582-92AE-E531D83E3ACD}" destId="{60F41F3B-EA4A-425D-82EE-2C76575D728C}" srcOrd="1" destOrd="0" parTransId="{2142E749-DEB7-430A-817A-4E6BED98196C}" sibTransId="{120DFB62-E30C-4F37-83D1-00D6BA376483}"/>
    <dgm:cxn modelId="{3501C023-0549-472C-B8AA-5EFF39BAC0D0}" srcId="{289C9ACC-23F4-4DE8-95C0-1FEDBD86C1EE}" destId="{B855D8AC-96E0-4B69-B35C-AA4120660876}" srcOrd="3" destOrd="0" parTransId="{430F5478-D64F-4D79-AACA-85D6312C6B37}" sibTransId="{25C0A600-D31A-437D-8098-AAE63612E0D7}"/>
    <dgm:cxn modelId="{484901D9-733F-42A0-9276-4740AF754EE5}" srcId="{B855D8AC-96E0-4B69-B35C-AA4120660876}" destId="{C56A09C0-DE3D-43B8-B258-E0F7453ED7BC}" srcOrd="0" destOrd="0" parTransId="{C7D4C472-1F3E-48E3-9AD1-DC7B5B84D30E}" sibTransId="{F09A2247-D9E3-41BA-8E19-51054017D1EE}"/>
    <dgm:cxn modelId="{F74289A3-A3E7-4D6E-BB56-A53AC9C24032}" type="presOf" srcId="{85863552-E887-4CF7-A3F7-921305CD4C6E}" destId="{CBDF9D62-41E6-4D0E-B0E3-3B4DE8691DB1}" srcOrd="0" destOrd="2" presId="urn:microsoft.com/office/officeart/2005/8/layout/radial5"/>
    <dgm:cxn modelId="{4F45AED4-8E7B-48B5-B212-8DDDEFFA5095}" type="presOf" srcId="{2A9E5107-7E34-4A98-9725-75E90C6C8A6D}" destId="{23E2AC20-B3A3-4633-97D2-0747FFB59E24}" srcOrd="0" destOrd="2" presId="urn:microsoft.com/office/officeart/2005/8/layout/radial5"/>
    <dgm:cxn modelId="{EB5FE029-9915-4DE2-85E6-E9422B703FAD}" type="presOf" srcId="{FBE6F291-7E76-4312-A72B-3C6F7DEE30E5}" destId="{78582990-0315-4AB0-A6D2-7B8847BC3CED}" srcOrd="1" destOrd="0" presId="urn:microsoft.com/office/officeart/2005/8/layout/radial5"/>
    <dgm:cxn modelId="{2C8BE9C1-018E-49FB-AFC6-EC78D88388AE}" type="presOf" srcId="{430F5478-D64F-4D79-AACA-85D6312C6B37}" destId="{5C9F30CA-2FAA-4BD1-910B-6E39DC1495BB}" srcOrd="0" destOrd="0" presId="urn:microsoft.com/office/officeart/2005/8/layout/radial5"/>
    <dgm:cxn modelId="{E08259F6-EA91-432C-B3C6-04B6AB108B12}" type="presOf" srcId="{60F41F3B-EA4A-425D-82EE-2C76575D728C}" destId="{7A4ABE0F-F047-442A-AE7A-3DBF2364240D}" srcOrd="0" destOrd="2" presId="urn:microsoft.com/office/officeart/2005/8/layout/radial5"/>
    <dgm:cxn modelId="{B87F509A-B432-4A6F-B9A8-067263EB9457}" type="presOf" srcId="{0BBA553D-E68D-4827-877B-6D563C672E30}" destId="{CBD4FC5D-DC1B-45DE-8E90-4F30FE42ED50}" srcOrd="0" destOrd="0" presId="urn:microsoft.com/office/officeart/2005/8/layout/radial5"/>
    <dgm:cxn modelId="{6D491C4B-2E21-46DF-8B2B-156079BEA474}" srcId="{289C9ACC-23F4-4DE8-95C0-1FEDBD86C1EE}" destId="{3A9198FA-E69E-4512-A766-F75FC18EAF8E}" srcOrd="2" destOrd="0" parTransId="{FBE6F291-7E76-4312-A72B-3C6F7DEE30E5}" sibTransId="{A08869A8-3962-4383-BF6D-3F981A8A708B}"/>
    <dgm:cxn modelId="{710F825D-E93F-4E37-9970-6CEF706A777A}" type="presOf" srcId="{289C9ACC-23F4-4DE8-95C0-1FEDBD86C1EE}" destId="{B97149E8-5167-4C5C-B368-087FEE0B835E}" srcOrd="0" destOrd="0" presId="urn:microsoft.com/office/officeart/2005/8/layout/radial5"/>
    <dgm:cxn modelId="{A74C7AE7-4C36-4CCE-9741-BDD796C33A8E}" type="presOf" srcId="{6BA0EEA6-C0FE-4EE5-BC61-F11D895C8A99}" destId="{23E2AC20-B3A3-4633-97D2-0747FFB59E24}" srcOrd="0" destOrd="3" presId="urn:microsoft.com/office/officeart/2005/8/layout/radial5"/>
    <dgm:cxn modelId="{24E7F8A8-4BD3-4DB6-BB1B-13874E31CA57}" type="presOf" srcId="{E0772D39-86A5-4A32-BBE1-007507D744F1}" destId="{CBDF9D62-41E6-4D0E-B0E3-3B4DE8691DB1}" srcOrd="0" destOrd="3" presId="urn:microsoft.com/office/officeart/2005/8/layout/radial5"/>
    <dgm:cxn modelId="{B979D090-2C31-4DC8-9CBE-0E7864462404}" srcId="{A0343C1C-D47D-44F7-BB0E-C546754B0415}" destId="{8D08D023-3BE1-4AD4-9CF3-2EE80AD35B27}" srcOrd="1" destOrd="0" parTransId="{5B3C41B2-0C2F-4737-A96F-D1F594127B71}" sibTransId="{1E125F8F-D589-4FEC-A47A-DEE84EE04DDA}"/>
    <dgm:cxn modelId="{809BDA4B-7214-4AEA-9D60-D664307FB65C}" type="presOf" srcId="{296EF70F-69B2-4B63-8738-39ECCFD667FE}" destId="{09733E1D-30BE-4A88-8CAB-93896AC1E740}" srcOrd="0" destOrd="0" presId="urn:microsoft.com/office/officeart/2005/8/layout/radial5"/>
    <dgm:cxn modelId="{863FF4FA-BE76-4870-A671-64D47772BF14}" type="presOf" srcId="{296EF70F-69B2-4B63-8738-39ECCFD667FE}" destId="{DCC3E5AF-E245-4D71-8D6D-65CFF7124F78}" srcOrd="1" destOrd="0" presId="urn:microsoft.com/office/officeart/2005/8/layout/radial5"/>
    <dgm:cxn modelId="{B83164B0-F39D-46C9-AA89-39355C228999}" type="presParOf" srcId="{59F4BD53-3A80-4C0A-8BCD-8F60FB3F9653}" destId="{B97149E8-5167-4C5C-B368-087FEE0B835E}" srcOrd="0" destOrd="0" presId="urn:microsoft.com/office/officeart/2005/8/layout/radial5"/>
    <dgm:cxn modelId="{6E9FA49C-612D-49C3-8EF4-A2185E3CF3E4}" type="presParOf" srcId="{59F4BD53-3A80-4C0A-8BCD-8F60FB3F9653}" destId="{3338B497-7F53-4B02-8E82-1294DCD8CABE}" srcOrd="1" destOrd="0" presId="urn:microsoft.com/office/officeart/2005/8/layout/radial5"/>
    <dgm:cxn modelId="{227EAAD7-D461-4061-BD89-196417F35BA3}" type="presParOf" srcId="{3338B497-7F53-4B02-8E82-1294DCD8CABE}" destId="{1405FA7F-6130-46CA-9796-7ACA29F07CF9}" srcOrd="0" destOrd="0" presId="urn:microsoft.com/office/officeart/2005/8/layout/radial5"/>
    <dgm:cxn modelId="{2E1E0BDD-F931-4008-B6D1-A885204797B1}" type="presParOf" srcId="{59F4BD53-3A80-4C0A-8BCD-8F60FB3F9653}" destId="{23E2AC20-B3A3-4633-97D2-0747FFB59E24}" srcOrd="2" destOrd="0" presId="urn:microsoft.com/office/officeart/2005/8/layout/radial5"/>
    <dgm:cxn modelId="{C32DB0D8-1604-4118-853A-A1754428F5D3}" type="presParOf" srcId="{59F4BD53-3A80-4C0A-8BCD-8F60FB3F9653}" destId="{09733E1D-30BE-4A88-8CAB-93896AC1E740}" srcOrd="3" destOrd="0" presId="urn:microsoft.com/office/officeart/2005/8/layout/radial5"/>
    <dgm:cxn modelId="{54E3BFEB-270F-477C-96AC-6BFAECFA35D5}" type="presParOf" srcId="{09733E1D-30BE-4A88-8CAB-93896AC1E740}" destId="{DCC3E5AF-E245-4D71-8D6D-65CFF7124F78}" srcOrd="0" destOrd="0" presId="urn:microsoft.com/office/officeart/2005/8/layout/radial5"/>
    <dgm:cxn modelId="{6CD40392-89F7-48DC-9853-1040FA9E2613}" type="presParOf" srcId="{59F4BD53-3A80-4C0A-8BCD-8F60FB3F9653}" destId="{CBD4FC5D-DC1B-45DE-8E90-4F30FE42ED50}" srcOrd="4" destOrd="0" presId="urn:microsoft.com/office/officeart/2005/8/layout/radial5"/>
    <dgm:cxn modelId="{59C90AD9-C831-4807-B83F-DFE1E8B2FF40}" type="presParOf" srcId="{59F4BD53-3A80-4C0A-8BCD-8F60FB3F9653}" destId="{5EDE53C0-C282-4856-BDFD-1FE2AC2B490A}" srcOrd="5" destOrd="0" presId="urn:microsoft.com/office/officeart/2005/8/layout/radial5"/>
    <dgm:cxn modelId="{4B879E8E-0B6E-4C03-A32D-6D316ED74DE7}" type="presParOf" srcId="{5EDE53C0-C282-4856-BDFD-1FE2AC2B490A}" destId="{78582990-0315-4AB0-A6D2-7B8847BC3CED}" srcOrd="0" destOrd="0" presId="urn:microsoft.com/office/officeart/2005/8/layout/radial5"/>
    <dgm:cxn modelId="{5847A41D-84B4-480C-928A-AC061EC8D088}" type="presParOf" srcId="{59F4BD53-3A80-4C0A-8BCD-8F60FB3F9653}" destId="{2B1C2344-19F8-46D9-A759-8B095C2CDFE7}" srcOrd="6" destOrd="0" presId="urn:microsoft.com/office/officeart/2005/8/layout/radial5"/>
    <dgm:cxn modelId="{093C2723-5A82-479D-9A21-56D224C2D420}" type="presParOf" srcId="{59F4BD53-3A80-4C0A-8BCD-8F60FB3F9653}" destId="{5C9F30CA-2FAA-4BD1-910B-6E39DC1495BB}" srcOrd="7" destOrd="0" presId="urn:microsoft.com/office/officeart/2005/8/layout/radial5"/>
    <dgm:cxn modelId="{98EE4FE9-EE36-4BF0-9543-511DD0FBC147}" type="presParOf" srcId="{5C9F30CA-2FAA-4BD1-910B-6E39DC1495BB}" destId="{86277809-ED20-4096-884F-8653EAFBC33D}" srcOrd="0" destOrd="0" presId="urn:microsoft.com/office/officeart/2005/8/layout/radial5"/>
    <dgm:cxn modelId="{CC928378-740E-4B0B-8AA2-7EA54C776E0A}" type="presParOf" srcId="{59F4BD53-3A80-4C0A-8BCD-8F60FB3F9653}" destId="{CBDF9D62-41E6-4D0E-B0E3-3B4DE8691DB1}" srcOrd="8" destOrd="0" presId="urn:microsoft.com/office/officeart/2005/8/layout/radial5"/>
    <dgm:cxn modelId="{ABDFE0C3-315D-4FC9-A82E-F79B53FF40AE}" type="presParOf" srcId="{59F4BD53-3A80-4C0A-8BCD-8F60FB3F9653}" destId="{C79FD6B6-A3A8-4B9F-966D-179CAB11DB1F}" srcOrd="9" destOrd="0" presId="urn:microsoft.com/office/officeart/2005/8/layout/radial5"/>
    <dgm:cxn modelId="{A55D66B0-9B3A-4D1E-AABD-7645CD546281}" type="presParOf" srcId="{C79FD6B6-A3A8-4B9F-966D-179CAB11DB1F}" destId="{6AD9779D-88BD-4CA3-B77E-E31D4FA8EF7E}" srcOrd="0" destOrd="0" presId="urn:microsoft.com/office/officeart/2005/8/layout/radial5"/>
    <dgm:cxn modelId="{42AC87DD-04AF-4F71-AA96-B2FF0EAE268B}" type="presParOf" srcId="{59F4BD53-3A80-4C0A-8BCD-8F60FB3F9653}" destId="{BF9AAAA1-4F1E-43AA-A08C-1C037EC0D7BB}" srcOrd="10" destOrd="0" presId="urn:microsoft.com/office/officeart/2005/8/layout/radial5"/>
    <dgm:cxn modelId="{26A9EB05-D67F-4437-A0C3-2926AE046593}" type="presParOf" srcId="{59F4BD53-3A80-4C0A-8BCD-8F60FB3F9653}" destId="{D34436E4-3947-466C-8181-F096A8345DF9}" srcOrd="11" destOrd="0" presId="urn:microsoft.com/office/officeart/2005/8/layout/radial5"/>
    <dgm:cxn modelId="{21CAEDEE-1D24-4545-A8D9-9D1645B05E83}" type="presParOf" srcId="{D34436E4-3947-466C-8181-F096A8345DF9}" destId="{0A5034A0-4A15-40C6-9CDC-40FEF3887E1B}" srcOrd="0" destOrd="0" presId="urn:microsoft.com/office/officeart/2005/8/layout/radial5"/>
    <dgm:cxn modelId="{FEB6E5B5-78B1-4F13-8131-6CFC45A2A1AE}" type="presParOf" srcId="{59F4BD53-3A80-4C0A-8BCD-8F60FB3F9653}" destId="{7A4ABE0F-F047-442A-AE7A-3DBF2364240D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343C1C-D47D-44F7-BB0E-C546754B0415}" type="doc">
      <dgm:prSet loTypeId="urn:microsoft.com/office/officeart/2005/8/layout/radial5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89C9ACC-23F4-4DE8-95C0-1FEDBD86C1EE}">
      <dgm:prSet phldrT="[Text]"/>
      <dgm:spPr/>
      <dgm:t>
        <a:bodyPr/>
        <a:lstStyle/>
        <a:p>
          <a:r>
            <a:rPr lang="en-US" dirty="0" smtClean="0"/>
            <a:t>Managerial</a:t>
          </a:r>
        </a:p>
        <a:p>
          <a:r>
            <a:rPr lang="en-GB" dirty="0" smtClean="0"/>
            <a:t>Decision Making</a:t>
          </a:r>
          <a:endParaRPr lang="en-GB" dirty="0"/>
        </a:p>
      </dgm:t>
    </dgm:pt>
    <dgm:pt modelId="{6396C023-7203-4CD7-871D-D4F6AFE76EDC}" type="parTrans" cxnId="{EE958E38-4BDB-462C-B548-C179B59B1E42}">
      <dgm:prSet/>
      <dgm:spPr/>
      <dgm:t>
        <a:bodyPr/>
        <a:lstStyle/>
        <a:p>
          <a:endParaRPr lang="en-GB"/>
        </a:p>
      </dgm:t>
    </dgm:pt>
    <dgm:pt modelId="{DCDCC212-A89E-4045-8DA6-0311977E9D38}" type="sibTrans" cxnId="{EE958E38-4BDB-462C-B548-C179B59B1E42}">
      <dgm:prSet/>
      <dgm:spPr/>
      <dgm:t>
        <a:bodyPr/>
        <a:lstStyle/>
        <a:p>
          <a:endParaRPr lang="en-GB"/>
        </a:p>
      </dgm:t>
    </dgm:pt>
    <dgm:pt modelId="{8D08D023-3BE1-4AD4-9CF3-2EE80AD35B27}">
      <dgm:prSet phldrT="[Text]"/>
      <dgm:spPr/>
      <dgm:t>
        <a:bodyPr/>
        <a:lstStyle/>
        <a:p>
          <a:endParaRPr lang="en-GB" dirty="0"/>
        </a:p>
      </dgm:t>
    </dgm:pt>
    <dgm:pt modelId="{5B3C41B2-0C2F-4737-A96F-D1F594127B71}" type="parTrans" cxnId="{B979D090-2C31-4DC8-9CBE-0E7864462404}">
      <dgm:prSet/>
      <dgm:spPr/>
      <dgm:t>
        <a:bodyPr/>
        <a:lstStyle/>
        <a:p>
          <a:endParaRPr lang="en-GB"/>
        </a:p>
      </dgm:t>
    </dgm:pt>
    <dgm:pt modelId="{1E125F8F-D589-4FEC-A47A-DEE84EE04DDA}" type="sibTrans" cxnId="{B979D090-2C31-4DC8-9CBE-0E7864462404}">
      <dgm:prSet/>
      <dgm:spPr/>
      <dgm:t>
        <a:bodyPr/>
        <a:lstStyle/>
        <a:p>
          <a:endParaRPr lang="en-GB"/>
        </a:p>
      </dgm:t>
    </dgm:pt>
    <dgm:pt modelId="{A4DD0955-580D-4E61-9700-0C87583B419F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Decision Making Approach</a:t>
          </a:r>
          <a:endParaRPr lang="en-GB" dirty="0"/>
        </a:p>
      </dgm:t>
    </dgm:pt>
    <dgm:pt modelId="{B25004AA-B3B3-419B-9328-13AC15B71EB4}" type="parTrans" cxnId="{365E4227-1E0E-4328-9584-7768FD4504F3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2F38A1E4-8C7F-4B1A-BF67-716B4E84628B}" type="sibTrans" cxnId="{365E4227-1E0E-4328-9584-7768FD4504F3}">
      <dgm:prSet/>
      <dgm:spPr/>
      <dgm:t>
        <a:bodyPr/>
        <a:lstStyle/>
        <a:p>
          <a:endParaRPr lang="en-GB"/>
        </a:p>
      </dgm:t>
    </dgm:pt>
    <dgm:pt modelId="{668E2AD0-C6A1-48B2-B8D9-0DAD45CA1BB4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Rationality</a:t>
          </a:r>
          <a:endParaRPr lang="en-GB" dirty="0"/>
        </a:p>
      </dgm:t>
    </dgm:pt>
    <dgm:pt modelId="{0E55181F-9838-44DB-9F29-DEE6CA5AA005}" type="parTrans" cxnId="{4651D86C-89AE-4F36-A383-0421F8DA97F1}">
      <dgm:prSet/>
      <dgm:spPr/>
      <dgm:t>
        <a:bodyPr/>
        <a:lstStyle/>
        <a:p>
          <a:endParaRPr lang="en-GB"/>
        </a:p>
      </dgm:t>
    </dgm:pt>
    <dgm:pt modelId="{54FFB36F-B939-4FA0-9C74-0D780DD6C9BB}" type="sibTrans" cxnId="{4651D86C-89AE-4F36-A383-0421F8DA97F1}">
      <dgm:prSet/>
      <dgm:spPr/>
      <dgm:t>
        <a:bodyPr/>
        <a:lstStyle/>
        <a:p>
          <a:endParaRPr lang="en-GB"/>
        </a:p>
      </dgm:t>
    </dgm:pt>
    <dgm:pt modelId="{2A9E5107-7E34-4A98-9725-75E90C6C8A6D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Bounded rationality</a:t>
          </a:r>
          <a:endParaRPr lang="en-GB" dirty="0"/>
        </a:p>
      </dgm:t>
    </dgm:pt>
    <dgm:pt modelId="{E7BB7B77-3EB2-4FF5-BF8D-056D1C36B556}" type="parTrans" cxnId="{A7B97BE5-FC6A-4DF0-902A-5CE3F405251D}">
      <dgm:prSet/>
      <dgm:spPr/>
      <dgm:t>
        <a:bodyPr/>
        <a:lstStyle/>
        <a:p>
          <a:endParaRPr lang="en-GB"/>
        </a:p>
      </dgm:t>
    </dgm:pt>
    <dgm:pt modelId="{954C0130-01B6-496B-8C46-E875C9BAC90A}" type="sibTrans" cxnId="{A7B97BE5-FC6A-4DF0-902A-5CE3F405251D}">
      <dgm:prSet/>
      <dgm:spPr/>
      <dgm:t>
        <a:bodyPr/>
        <a:lstStyle/>
        <a:p>
          <a:endParaRPr lang="en-GB"/>
        </a:p>
      </dgm:t>
    </dgm:pt>
    <dgm:pt modelId="{6BA0EEA6-C0FE-4EE5-BC61-F11D895C8A99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Intuition</a:t>
          </a:r>
          <a:endParaRPr lang="en-GB" dirty="0"/>
        </a:p>
      </dgm:t>
    </dgm:pt>
    <dgm:pt modelId="{F682BD58-7F93-4892-AAB7-1188245DACD4}" type="parTrans" cxnId="{27197A8D-4E3C-4489-BCDD-BA6BA85F4DC6}">
      <dgm:prSet/>
      <dgm:spPr/>
      <dgm:t>
        <a:bodyPr/>
        <a:lstStyle/>
        <a:p>
          <a:endParaRPr lang="en-GB"/>
        </a:p>
      </dgm:t>
    </dgm:pt>
    <dgm:pt modelId="{F711A074-134B-4CA4-9040-28366BFD86C2}" type="sibTrans" cxnId="{27197A8D-4E3C-4489-BCDD-BA6BA85F4DC6}">
      <dgm:prSet/>
      <dgm:spPr/>
      <dgm:t>
        <a:bodyPr/>
        <a:lstStyle/>
        <a:p>
          <a:endParaRPr lang="en-GB"/>
        </a:p>
      </dgm:t>
    </dgm:pt>
    <dgm:pt modelId="{0BBA553D-E68D-4827-877B-6D563C672E30}">
      <dgm:prSet phldrT="[Text]"/>
      <dgm:spPr/>
      <dgm:t>
        <a:bodyPr/>
        <a:lstStyle/>
        <a:p>
          <a:r>
            <a:rPr lang="en-GB" dirty="0" smtClean="0"/>
            <a:t>Decision Making Errors &amp; Biases</a:t>
          </a:r>
          <a:endParaRPr lang="en-GB" dirty="0"/>
        </a:p>
      </dgm:t>
    </dgm:pt>
    <dgm:pt modelId="{296EF70F-69B2-4B63-8738-39ECCFD667FE}" type="parTrans" cxnId="{6771E51F-CA37-4244-BC1E-A4BD78EAD791}">
      <dgm:prSet/>
      <dgm:spPr/>
      <dgm:t>
        <a:bodyPr/>
        <a:lstStyle/>
        <a:p>
          <a:endParaRPr lang="en-GB"/>
        </a:p>
      </dgm:t>
    </dgm:pt>
    <dgm:pt modelId="{8112EE8E-DF9E-4DFD-958E-5A6392DE71F0}" type="sibTrans" cxnId="{6771E51F-CA37-4244-BC1E-A4BD78EAD791}">
      <dgm:prSet/>
      <dgm:spPr/>
      <dgm:t>
        <a:bodyPr/>
        <a:lstStyle/>
        <a:p>
          <a:endParaRPr lang="en-GB"/>
        </a:p>
      </dgm:t>
    </dgm:pt>
    <dgm:pt modelId="{3A9198FA-E69E-4512-A766-F75FC18EAF8E}">
      <dgm:prSet phldrT="[Text]"/>
      <dgm:spPr/>
      <dgm:t>
        <a:bodyPr/>
        <a:lstStyle/>
        <a:p>
          <a:r>
            <a:rPr lang="en-GB" dirty="0" smtClean="0"/>
            <a:t>Decision Making Process  </a:t>
          </a:r>
          <a:endParaRPr lang="en-GB" dirty="0"/>
        </a:p>
      </dgm:t>
    </dgm:pt>
    <dgm:pt modelId="{FBE6F291-7E76-4312-A72B-3C6F7DEE30E5}" type="parTrans" cxnId="{6D491C4B-2E21-46DF-8B2B-156079BEA474}">
      <dgm:prSet/>
      <dgm:spPr/>
      <dgm:t>
        <a:bodyPr/>
        <a:lstStyle/>
        <a:p>
          <a:endParaRPr lang="en-GB"/>
        </a:p>
      </dgm:t>
    </dgm:pt>
    <dgm:pt modelId="{A08869A8-3962-4383-BF6D-3F981A8A708B}" type="sibTrans" cxnId="{6D491C4B-2E21-46DF-8B2B-156079BEA474}">
      <dgm:prSet/>
      <dgm:spPr/>
      <dgm:t>
        <a:bodyPr/>
        <a:lstStyle/>
        <a:p>
          <a:endParaRPr lang="en-GB"/>
        </a:p>
      </dgm:t>
    </dgm:pt>
    <dgm:pt modelId="{B855D8AC-96E0-4B69-B35C-AA4120660876}">
      <dgm:prSet phldrT="[Text]"/>
      <dgm:spPr/>
      <dgm:t>
        <a:bodyPr/>
        <a:lstStyle/>
        <a:p>
          <a:r>
            <a:rPr lang="en-GB" dirty="0" smtClean="0"/>
            <a:t>Decision Maker’s Style</a:t>
          </a:r>
          <a:endParaRPr lang="en-GB" dirty="0"/>
        </a:p>
      </dgm:t>
    </dgm:pt>
    <dgm:pt modelId="{430F5478-D64F-4D79-AACA-85D6312C6B37}" type="parTrans" cxnId="{3501C023-0549-472C-B8AA-5EFF39BAC0D0}">
      <dgm:prSet/>
      <dgm:spPr/>
      <dgm:t>
        <a:bodyPr/>
        <a:lstStyle/>
        <a:p>
          <a:endParaRPr lang="en-GB"/>
        </a:p>
      </dgm:t>
    </dgm:pt>
    <dgm:pt modelId="{25C0A600-D31A-437D-8098-AAE63612E0D7}" type="sibTrans" cxnId="{3501C023-0549-472C-B8AA-5EFF39BAC0D0}">
      <dgm:prSet/>
      <dgm:spPr/>
      <dgm:t>
        <a:bodyPr/>
        <a:lstStyle/>
        <a:p>
          <a:endParaRPr lang="en-GB"/>
        </a:p>
      </dgm:t>
    </dgm:pt>
    <dgm:pt modelId="{C56A09C0-DE3D-43B8-B258-E0F7453ED7BC}">
      <dgm:prSet phldrT="[Text]"/>
      <dgm:spPr/>
      <dgm:t>
        <a:bodyPr/>
        <a:lstStyle/>
        <a:p>
          <a:r>
            <a:rPr lang="en-GB" dirty="0" smtClean="0"/>
            <a:t>Directive</a:t>
          </a:r>
          <a:endParaRPr lang="en-GB" dirty="0"/>
        </a:p>
      </dgm:t>
    </dgm:pt>
    <dgm:pt modelId="{C7D4C472-1F3E-48E3-9AD1-DC7B5B84D30E}" type="parTrans" cxnId="{484901D9-733F-42A0-9276-4740AF754EE5}">
      <dgm:prSet/>
      <dgm:spPr/>
      <dgm:t>
        <a:bodyPr/>
        <a:lstStyle/>
        <a:p>
          <a:endParaRPr lang="en-GB"/>
        </a:p>
      </dgm:t>
    </dgm:pt>
    <dgm:pt modelId="{F09A2247-D9E3-41BA-8E19-51054017D1EE}" type="sibTrans" cxnId="{484901D9-733F-42A0-9276-4740AF754EE5}">
      <dgm:prSet/>
      <dgm:spPr/>
      <dgm:t>
        <a:bodyPr/>
        <a:lstStyle/>
        <a:p>
          <a:endParaRPr lang="en-GB"/>
        </a:p>
      </dgm:t>
    </dgm:pt>
    <dgm:pt modelId="{85863552-E887-4CF7-A3F7-921305CD4C6E}">
      <dgm:prSet phldrT="[Text]"/>
      <dgm:spPr/>
      <dgm:t>
        <a:bodyPr/>
        <a:lstStyle/>
        <a:p>
          <a:r>
            <a:rPr lang="en-GB" dirty="0" smtClean="0"/>
            <a:t>Analytic</a:t>
          </a:r>
          <a:endParaRPr lang="en-GB" dirty="0"/>
        </a:p>
      </dgm:t>
    </dgm:pt>
    <dgm:pt modelId="{60D8EBF7-0A6C-413C-A3D2-CA885B398CD9}" type="parTrans" cxnId="{81DD9C58-2B15-4013-B8E4-2BCC3ADD2761}">
      <dgm:prSet/>
      <dgm:spPr/>
      <dgm:t>
        <a:bodyPr/>
        <a:lstStyle/>
        <a:p>
          <a:endParaRPr lang="en-GB"/>
        </a:p>
      </dgm:t>
    </dgm:pt>
    <dgm:pt modelId="{FAFDC3E1-65AC-4188-911E-1804DEAC9B7B}" type="sibTrans" cxnId="{81DD9C58-2B15-4013-B8E4-2BCC3ADD2761}">
      <dgm:prSet/>
      <dgm:spPr/>
      <dgm:t>
        <a:bodyPr/>
        <a:lstStyle/>
        <a:p>
          <a:endParaRPr lang="en-GB"/>
        </a:p>
      </dgm:t>
    </dgm:pt>
    <dgm:pt modelId="{E0772D39-86A5-4A32-BBE1-007507D744F1}">
      <dgm:prSet phldrT="[Text]"/>
      <dgm:spPr/>
      <dgm:t>
        <a:bodyPr/>
        <a:lstStyle/>
        <a:p>
          <a:r>
            <a:rPr lang="en-GB" dirty="0" smtClean="0"/>
            <a:t>Conceptual</a:t>
          </a:r>
          <a:endParaRPr lang="en-GB" dirty="0"/>
        </a:p>
      </dgm:t>
    </dgm:pt>
    <dgm:pt modelId="{94177E47-518A-46FA-A3DB-C2D0EB33CFBB}" type="parTrans" cxnId="{46D74148-7378-4646-9F0D-D1D31C96E921}">
      <dgm:prSet/>
      <dgm:spPr/>
      <dgm:t>
        <a:bodyPr/>
        <a:lstStyle/>
        <a:p>
          <a:endParaRPr lang="en-GB"/>
        </a:p>
      </dgm:t>
    </dgm:pt>
    <dgm:pt modelId="{FA16C9AB-EDC7-4E16-BFF9-00222EFA3A12}" type="sibTrans" cxnId="{46D74148-7378-4646-9F0D-D1D31C96E921}">
      <dgm:prSet/>
      <dgm:spPr/>
      <dgm:t>
        <a:bodyPr/>
        <a:lstStyle/>
        <a:p>
          <a:endParaRPr lang="en-GB"/>
        </a:p>
      </dgm:t>
    </dgm:pt>
    <dgm:pt modelId="{4D6F096B-727F-48E0-A563-CF4D5656F90D}">
      <dgm:prSet phldrT="[Text]"/>
      <dgm:spPr/>
      <dgm:t>
        <a:bodyPr/>
        <a:lstStyle/>
        <a:p>
          <a:r>
            <a:rPr lang="en-GB" dirty="0" smtClean="0"/>
            <a:t>Behavioural</a:t>
          </a:r>
          <a:endParaRPr lang="en-GB" dirty="0"/>
        </a:p>
      </dgm:t>
    </dgm:pt>
    <dgm:pt modelId="{57FE1485-5DF9-4C79-8A3D-0E76948FCFEA}" type="parTrans" cxnId="{38A1F517-41CD-4B23-AED5-1CA991A34B0B}">
      <dgm:prSet/>
      <dgm:spPr/>
      <dgm:t>
        <a:bodyPr/>
        <a:lstStyle/>
        <a:p>
          <a:endParaRPr lang="en-GB"/>
        </a:p>
      </dgm:t>
    </dgm:pt>
    <dgm:pt modelId="{0E5B01DA-AF1F-4BA5-954E-644B615DA9A0}" type="sibTrans" cxnId="{38A1F517-41CD-4B23-AED5-1CA991A34B0B}">
      <dgm:prSet/>
      <dgm:spPr/>
      <dgm:t>
        <a:bodyPr/>
        <a:lstStyle/>
        <a:p>
          <a:endParaRPr lang="en-GB"/>
        </a:p>
      </dgm:t>
    </dgm:pt>
    <dgm:pt modelId="{72E0A357-EC1C-4E74-AC52-B7A483656F52}">
      <dgm:prSet phldrT="[Text]" custT="1"/>
      <dgm:spPr/>
      <dgm:t>
        <a:bodyPr/>
        <a:lstStyle/>
        <a:p>
          <a:r>
            <a:rPr lang="en-GB" sz="2000" dirty="0" smtClean="0"/>
            <a:t>Decision Making Condition</a:t>
          </a:r>
          <a:endParaRPr lang="en-GB" sz="2000" dirty="0"/>
        </a:p>
      </dgm:t>
    </dgm:pt>
    <dgm:pt modelId="{2ECDCD07-CFE6-43A4-A2B7-2C4E81111374}" type="parTrans" cxnId="{C1E5100C-DCEA-4AB2-AD3D-279EFF6A3449}">
      <dgm:prSet/>
      <dgm:spPr/>
      <dgm:t>
        <a:bodyPr/>
        <a:lstStyle/>
        <a:p>
          <a:endParaRPr lang="en-GB"/>
        </a:p>
      </dgm:t>
    </dgm:pt>
    <dgm:pt modelId="{8DCEA6DB-209F-476B-B514-495B91033B23}" type="sibTrans" cxnId="{C1E5100C-DCEA-4AB2-AD3D-279EFF6A3449}">
      <dgm:prSet/>
      <dgm:spPr/>
      <dgm:t>
        <a:bodyPr/>
        <a:lstStyle/>
        <a:p>
          <a:endParaRPr lang="en-GB"/>
        </a:p>
      </dgm:t>
    </dgm:pt>
    <dgm:pt modelId="{5B18C8DA-E005-4C04-A491-536D8184686C}">
      <dgm:prSet phldrT="[Text]" custT="1"/>
      <dgm:spPr/>
      <dgm:t>
        <a:bodyPr/>
        <a:lstStyle/>
        <a:p>
          <a:r>
            <a:rPr lang="en-GB" sz="1200" dirty="0" smtClean="0"/>
            <a:t>Certainty</a:t>
          </a:r>
          <a:endParaRPr lang="en-GB" sz="1200" dirty="0"/>
        </a:p>
      </dgm:t>
    </dgm:pt>
    <dgm:pt modelId="{6C274A48-A405-41DC-8012-5DDEEC3376FA}" type="parTrans" cxnId="{BCCF8066-F8CE-499B-A954-5FF47BE501F9}">
      <dgm:prSet/>
      <dgm:spPr/>
      <dgm:t>
        <a:bodyPr/>
        <a:lstStyle/>
        <a:p>
          <a:endParaRPr lang="en-GB"/>
        </a:p>
      </dgm:t>
    </dgm:pt>
    <dgm:pt modelId="{B6F2093A-1F7A-4E29-928E-F0B3C683C0F0}" type="sibTrans" cxnId="{BCCF8066-F8CE-499B-A954-5FF47BE501F9}">
      <dgm:prSet/>
      <dgm:spPr/>
      <dgm:t>
        <a:bodyPr/>
        <a:lstStyle/>
        <a:p>
          <a:endParaRPr lang="en-GB"/>
        </a:p>
      </dgm:t>
    </dgm:pt>
    <dgm:pt modelId="{0A786A31-A2FC-4610-9D66-17DE824F34ED}">
      <dgm:prSet phldrT="[Text]" custT="1"/>
      <dgm:spPr/>
      <dgm:t>
        <a:bodyPr/>
        <a:lstStyle/>
        <a:p>
          <a:r>
            <a:rPr lang="en-GB" sz="1200" dirty="0" smtClean="0"/>
            <a:t>Risk</a:t>
          </a:r>
          <a:endParaRPr lang="en-GB" sz="1200" dirty="0"/>
        </a:p>
      </dgm:t>
    </dgm:pt>
    <dgm:pt modelId="{B4D829EA-8AC2-41BE-BE3C-21A5C1FFA632}" type="parTrans" cxnId="{2AEC4674-BDB9-4C92-AA28-B3B579E69589}">
      <dgm:prSet/>
      <dgm:spPr/>
      <dgm:t>
        <a:bodyPr/>
        <a:lstStyle/>
        <a:p>
          <a:endParaRPr lang="en-GB"/>
        </a:p>
      </dgm:t>
    </dgm:pt>
    <dgm:pt modelId="{4849ADCB-CA87-4CB5-80E2-CF6013261B4F}" type="sibTrans" cxnId="{2AEC4674-BDB9-4C92-AA28-B3B579E69589}">
      <dgm:prSet/>
      <dgm:spPr/>
      <dgm:t>
        <a:bodyPr/>
        <a:lstStyle/>
        <a:p>
          <a:endParaRPr lang="en-GB"/>
        </a:p>
      </dgm:t>
    </dgm:pt>
    <dgm:pt modelId="{2D1FD709-5D19-4497-BE01-14AF210129F8}">
      <dgm:prSet phldrT="[Text]" custT="1"/>
      <dgm:spPr/>
      <dgm:t>
        <a:bodyPr/>
        <a:lstStyle/>
        <a:p>
          <a:r>
            <a:rPr lang="en-GB" sz="1200" dirty="0" smtClean="0"/>
            <a:t>Uncertainty</a:t>
          </a:r>
          <a:endParaRPr lang="en-GB" sz="1200" dirty="0"/>
        </a:p>
      </dgm:t>
    </dgm:pt>
    <dgm:pt modelId="{E2740D78-4F0A-4135-B5AF-0E19C44D0DFE}" type="parTrans" cxnId="{BCA0916F-4E67-4AF2-A011-BDBF1B6E7F84}">
      <dgm:prSet/>
      <dgm:spPr/>
      <dgm:t>
        <a:bodyPr/>
        <a:lstStyle/>
        <a:p>
          <a:endParaRPr lang="en-GB"/>
        </a:p>
      </dgm:t>
    </dgm:pt>
    <dgm:pt modelId="{AE4BDAD9-24EC-4242-A61D-EFB8D029F60C}" type="sibTrans" cxnId="{BCA0916F-4E67-4AF2-A011-BDBF1B6E7F84}">
      <dgm:prSet/>
      <dgm:spPr/>
      <dgm:t>
        <a:bodyPr/>
        <a:lstStyle/>
        <a:p>
          <a:endParaRPr lang="en-GB"/>
        </a:p>
      </dgm:t>
    </dgm:pt>
    <dgm:pt modelId="{94F76C71-70E9-4582-92AE-E531D83E3ACD}">
      <dgm:prSet phldrT="[Text]"/>
      <dgm:spPr/>
      <dgm:t>
        <a:bodyPr/>
        <a:lstStyle/>
        <a:p>
          <a:r>
            <a:rPr lang="en-GB" dirty="0" smtClean="0"/>
            <a:t>Types of Problems &amp; Decisions</a:t>
          </a:r>
          <a:endParaRPr lang="en-GB" dirty="0"/>
        </a:p>
      </dgm:t>
    </dgm:pt>
    <dgm:pt modelId="{1C66C7E8-58FF-4E05-894B-12669664138C}" type="parTrans" cxnId="{5F5FDD8D-A280-4FFC-B1FA-4C8FB29DFF7A}">
      <dgm:prSet/>
      <dgm:spPr/>
      <dgm:t>
        <a:bodyPr/>
        <a:lstStyle/>
        <a:p>
          <a:endParaRPr lang="en-GB"/>
        </a:p>
      </dgm:t>
    </dgm:pt>
    <dgm:pt modelId="{19BD6E37-6D83-4E3F-B47C-3BBCE1E3AAE1}" type="sibTrans" cxnId="{5F5FDD8D-A280-4FFC-B1FA-4C8FB29DFF7A}">
      <dgm:prSet/>
      <dgm:spPr/>
      <dgm:t>
        <a:bodyPr/>
        <a:lstStyle/>
        <a:p>
          <a:endParaRPr lang="en-GB"/>
        </a:p>
      </dgm:t>
    </dgm:pt>
    <dgm:pt modelId="{F627148F-DB98-437F-BB6B-46FD66491CF9}">
      <dgm:prSet phldrT="[Text]"/>
      <dgm:spPr/>
      <dgm:t>
        <a:bodyPr/>
        <a:lstStyle/>
        <a:p>
          <a:r>
            <a:rPr lang="en-GB" dirty="0" smtClean="0"/>
            <a:t>Well structured -  Programmed </a:t>
          </a:r>
          <a:endParaRPr lang="en-GB" dirty="0"/>
        </a:p>
      </dgm:t>
    </dgm:pt>
    <dgm:pt modelId="{1DCAAA42-0DFB-4BD8-B2D3-2B3D682CEEE3}" type="parTrans" cxnId="{AF8264C3-D491-48E9-9F0C-B0A896876542}">
      <dgm:prSet/>
      <dgm:spPr/>
      <dgm:t>
        <a:bodyPr/>
        <a:lstStyle/>
        <a:p>
          <a:endParaRPr lang="en-GB"/>
        </a:p>
      </dgm:t>
    </dgm:pt>
    <dgm:pt modelId="{69C2DA1C-6E60-4C1B-853D-A1C3DD9DD9F1}" type="sibTrans" cxnId="{AF8264C3-D491-48E9-9F0C-B0A896876542}">
      <dgm:prSet/>
      <dgm:spPr/>
      <dgm:t>
        <a:bodyPr/>
        <a:lstStyle/>
        <a:p>
          <a:endParaRPr lang="en-GB"/>
        </a:p>
      </dgm:t>
    </dgm:pt>
    <dgm:pt modelId="{60F41F3B-EA4A-425D-82EE-2C76575D728C}">
      <dgm:prSet phldrT="[Text]"/>
      <dgm:spPr/>
      <dgm:t>
        <a:bodyPr/>
        <a:lstStyle/>
        <a:p>
          <a:r>
            <a:rPr lang="en-GB" dirty="0" smtClean="0"/>
            <a:t>Unstructured – </a:t>
          </a:r>
          <a:r>
            <a:rPr lang="en-GB" dirty="0" err="1" smtClean="0"/>
            <a:t>Nonprogrammed</a:t>
          </a:r>
          <a:endParaRPr lang="en-GB" dirty="0"/>
        </a:p>
      </dgm:t>
    </dgm:pt>
    <dgm:pt modelId="{2142E749-DEB7-430A-817A-4E6BED98196C}" type="parTrans" cxnId="{CE6863B1-6F22-4A9C-9C09-3E92C3B0872D}">
      <dgm:prSet/>
      <dgm:spPr/>
      <dgm:t>
        <a:bodyPr/>
        <a:lstStyle/>
        <a:p>
          <a:endParaRPr lang="en-GB"/>
        </a:p>
      </dgm:t>
    </dgm:pt>
    <dgm:pt modelId="{120DFB62-E30C-4F37-83D1-00D6BA376483}" type="sibTrans" cxnId="{CE6863B1-6F22-4A9C-9C09-3E92C3B0872D}">
      <dgm:prSet/>
      <dgm:spPr/>
      <dgm:t>
        <a:bodyPr/>
        <a:lstStyle/>
        <a:p>
          <a:endParaRPr lang="en-GB"/>
        </a:p>
      </dgm:t>
    </dgm:pt>
    <dgm:pt modelId="{59F4BD53-3A80-4C0A-8BCD-8F60FB3F9653}" type="pres">
      <dgm:prSet presAssocID="{A0343C1C-D47D-44F7-BB0E-C546754B04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97149E8-5167-4C5C-B368-087FEE0B835E}" type="pres">
      <dgm:prSet presAssocID="{289C9ACC-23F4-4DE8-95C0-1FEDBD86C1EE}" presName="centerShape" presStyleLbl="node0" presStyleIdx="0" presStyleCnt="1"/>
      <dgm:spPr/>
      <dgm:t>
        <a:bodyPr/>
        <a:lstStyle/>
        <a:p>
          <a:endParaRPr lang="en-GB"/>
        </a:p>
      </dgm:t>
    </dgm:pt>
    <dgm:pt modelId="{3338B497-7F53-4B02-8E82-1294DCD8CABE}" type="pres">
      <dgm:prSet presAssocID="{B25004AA-B3B3-419B-9328-13AC15B71EB4}" presName="parTrans" presStyleLbl="sibTrans2D1" presStyleIdx="0" presStyleCnt="6"/>
      <dgm:spPr/>
      <dgm:t>
        <a:bodyPr/>
        <a:lstStyle/>
        <a:p>
          <a:endParaRPr lang="en-GB"/>
        </a:p>
      </dgm:t>
    </dgm:pt>
    <dgm:pt modelId="{1405FA7F-6130-46CA-9796-7ACA29F07CF9}" type="pres">
      <dgm:prSet presAssocID="{B25004AA-B3B3-419B-9328-13AC15B71EB4}" presName="connectorText" presStyleLbl="sibTrans2D1" presStyleIdx="0" presStyleCnt="6"/>
      <dgm:spPr/>
      <dgm:t>
        <a:bodyPr/>
        <a:lstStyle/>
        <a:p>
          <a:endParaRPr lang="en-GB"/>
        </a:p>
      </dgm:t>
    </dgm:pt>
    <dgm:pt modelId="{23E2AC20-B3A3-4633-97D2-0747FFB59E24}" type="pres">
      <dgm:prSet presAssocID="{A4DD0955-580D-4E61-9700-0C87583B419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733E1D-30BE-4A88-8CAB-93896AC1E740}" type="pres">
      <dgm:prSet presAssocID="{296EF70F-69B2-4B63-8738-39ECCFD667FE}" presName="parTrans" presStyleLbl="sibTrans2D1" presStyleIdx="1" presStyleCnt="6"/>
      <dgm:spPr/>
      <dgm:t>
        <a:bodyPr/>
        <a:lstStyle/>
        <a:p>
          <a:endParaRPr lang="en-GB"/>
        </a:p>
      </dgm:t>
    </dgm:pt>
    <dgm:pt modelId="{DCC3E5AF-E245-4D71-8D6D-65CFF7124F78}" type="pres">
      <dgm:prSet presAssocID="{296EF70F-69B2-4B63-8738-39ECCFD667FE}" presName="connectorText" presStyleLbl="sibTrans2D1" presStyleIdx="1" presStyleCnt="6"/>
      <dgm:spPr/>
      <dgm:t>
        <a:bodyPr/>
        <a:lstStyle/>
        <a:p>
          <a:endParaRPr lang="en-GB"/>
        </a:p>
      </dgm:t>
    </dgm:pt>
    <dgm:pt modelId="{CBD4FC5D-DC1B-45DE-8E90-4F30FE42ED50}" type="pres">
      <dgm:prSet presAssocID="{0BBA553D-E68D-4827-877B-6D563C672E3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DE53C0-C282-4856-BDFD-1FE2AC2B490A}" type="pres">
      <dgm:prSet presAssocID="{FBE6F291-7E76-4312-A72B-3C6F7DEE30E5}" presName="parTrans" presStyleLbl="sibTrans2D1" presStyleIdx="2" presStyleCnt="6"/>
      <dgm:spPr/>
      <dgm:t>
        <a:bodyPr/>
        <a:lstStyle/>
        <a:p>
          <a:endParaRPr lang="en-GB"/>
        </a:p>
      </dgm:t>
    </dgm:pt>
    <dgm:pt modelId="{78582990-0315-4AB0-A6D2-7B8847BC3CED}" type="pres">
      <dgm:prSet presAssocID="{FBE6F291-7E76-4312-A72B-3C6F7DEE30E5}" presName="connectorText" presStyleLbl="sibTrans2D1" presStyleIdx="2" presStyleCnt="6"/>
      <dgm:spPr/>
      <dgm:t>
        <a:bodyPr/>
        <a:lstStyle/>
        <a:p>
          <a:endParaRPr lang="en-GB"/>
        </a:p>
      </dgm:t>
    </dgm:pt>
    <dgm:pt modelId="{2B1C2344-19F8-46D9-A759-8B095C2CDFE7}" type="pres">
      <dgm:prSet presAssocID="{3A9198FA-E69E-4512-A766-F75FC18EAF8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9F30CA-2FAA-4BD1-910B-6E39DC1495BB}" type="pres">
      <dgm:prSet presAssocID="{430F5478-D64F-4D79-AACA-85D6312C6B37}" presName="parTrans" presStyleLbl="sibTrans2D1" presStyleIdx="3" presStyleCnt="6"/>
      <dgm:spPr/>
      <dgm:t>
        <a:bodyPr/>
        <a:lstStyle/>
        <a:p>
          <a:endParaRPr lang="en-GB"/>
        </a:p>
      </dgm:t>
    </dgm:pt>
    <dgm:pt modelId="{86277809-ED20-4096-884F-8653EAFBC33D}" type="pres">
      <dgm:prSet presAssocID="{430F5478-D64F-4D79-AACA-85D6312C6B37}" presName="connectorText" presStyleLbl="sibTrans2D1" presStyleIdx="3" presStyleCnt="6"/>
      <dgm:spPr/>
      <dgm:t>
        <a:bodyPr/>
        <a:lstStyle/>
        <a:p>
          <a:endParaRPr lang="en-GB"/>
        </a:p>
      </dgm:t>
    </dgm:pt>
    <dgm:pt modelId="{CBDF9D62-41E6-4D0E-B0E3-3B4DE8691DB1}" type="pres">
      <dgm:prSet presAssocID="{B855D8AC-96E0-4B69-B35C-AA412066087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9FD6B6-A3A8-4B9F-966D-179CAB11DB1F}" type="pres">
      <dgm:prSet presAssocID="{2ECDCD07-CFE6-43A4-A2B7-2C4E81111374}" presName="parTrans" presStyleLbl="sibTrans2D1" presStyleIdx="4" presStyleCnt="6"/>
      <dgm:spPr/>
      <dgm:t>
        <a:bodyPr/>
        <a:lstStyle/>
        <a:p>
          <a:endParaRPr lang="en-GB"/>
        </a:p>
      </dgm:t>
    </dgm:pt>
    <dgm:pt modelId="{6AD9779D-88BD-4CA3-B77E-E31D4FA8EF7E}" type="pres">
      <dgm:prSet presAssocID="{2ECDCD07-CFE6-43A4-A2B7-2C4E81111374}" presName="connectorText" presStyleLbl="sibTrans2D1" presStyleIdx="4" presStyleCnt="6"/>
      <dgm:spPr/>
      <dgm:t>
        <a:bodyPr/>
        <a:lstStyle/>
        <a:p>
          <a:endParaRPr lang="en-GB"/>
        </a:p>
      </dgm:t>
    </dgm:pt>
    <dgm:pt modelId="{BF9AAAA1-4F1E-43AA-A08C-1C037EC0D7BB}" type="pres">
      <dgm:prSet presAssocID="{72E0A357-EC1C-4E74-AC52-B7A483656F52}" presName="node" presStyleLbl="node1" presStyleIdx="4" presStyleCnt="6" custScaleX="143482" custScaleY="143482" custRadScaleRad="119423" custRadScaleInc="-337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4436E4-3947-466C-8181-F096A8345DF9}" type="pres">
      <dgm:prSet presAssocID="{1C66C7E8-58FF-4E05-894B-12669664138C}" presName="parTrans" presStyleLbl="sibTrans2D1" presStyleIdx="5" presStyleCnt="6"/>
      <dgm:spPr/>
      <dgm:t>
        <a:bodyPr/>
        <a:lstStyle/>
        <a:p>
          <a:endParaRPr lang="en-GB"/>
        </a:p>
      </dgm:t>
    </dgm:pt>
    <dgm:pt modelId="{0A5034A0-4A15-40C6-9CDC-40FEF3887E1B}" type="pres">
      <dgm:prSet presAssocID="{1C66C7E8-58FF-4E05-894B-12669664138C}" presName="connectorText" presStyleLbl="sibTrans2D1" presStyleIdx="5" presStyleCnt="6"/>
      <dgm:spPr/>
      <dgm:t>
        <a:bodyPr/>
        <a:lstStyle/>
        <a:p>
          <a:endParaRPr lang="en-GB"/>
        </a:p>
      </dgm:t>
    </dgm:pt>
    <dgm:pt modelId="{7A4ABE0F-F047-442A-AE7A-3DBF2364240D}" type="pres">
      <dgm:prSet presAssocID="{94F76C71-70E9-4582-92AE-E531D83E3AC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8A1F517-41CD-4B23-AED5-1CA991A34B0B}" srcId="{B855D8AC-96E0-4B69-B35C-AA4120660876}" destId="{4D6F096B-727F-48E0-A563-CF4D5656F90D}" srcOrd="3" destOrd="0" parTransId="{57FE1485-5DF9-4C79-8A3D-0E76948FCFEA}" sibTransId="{0E5B01DA-AF1F-4BA5-954E-644B615DA9A0}"/>
    <dgm:cxn modelId="{34D5DD3B-3C02-471F-A0CD-045DDEAD70D6}" type="presOf" srcId="{3A9198FA-E69E-4512-A766-F75FC18EAF8E}" destId="{2B1C2344-19F8-46D9-A759-8B095C2CDFE7}" srcOrd="0" destOrd="0" presId="urn:microsoft.com/office/officeart/2005/8/layout/radial5"/>
    <dgm:cxn modelId="{4651D86C-89AE-4F36-A383-0421F8DA97F1}" srcId="{A4DD0955-580D-4E61-9700-0C87583B419F}" destId="{668E2AD0-C6A1-48B2-B8D9-0DAD45CA1BB4}" srcOrd="0" destOrd="0" parTransId="{0E55181F-9838-44DB-9F29-DEE6CA5AA005}" sibTransId="{54FFB36F-B939-4FA0-9C74-0D780DD6C9BB}"/>
    <dgm:cxn modelId="{BCA0916F-4E67-4AF2-A011-BDBF1B6E7F84}" srcId="{72E0A357-EC1C-4E74-AC52-B7A483656F52}" destId="{2D1FD709-5D19-4497-BE01-14AF210129F8}" srcOrd="2" destOrd="0" parTransId="{E2740D78-4F0A-4135-B5AF-0E19C44D0DFE}" sibTransId="{AE4BDAD9-24EC-4242-A61D-EFB8D029F60C}"/>
    <dgm:cxn modelId="{E475BA0C-2105-44CD-8E6F-C9D6BACE021C}" type="presOf" srcId="{94F76C71-70E9-4582-92AE-E531D83E3ACD}" destId="{7A4ABE0F-F047-442A-AE7A-3DBF2364240D}" srcOrd="0" destOrd="0" presId="urn:microsoft.com/office/officeart/2005/8/layout/radial5"/>
    <dgm:cxn modelId="{5F5FDD8D-A280-4FFC-B1FA-4C8FB29DFF7A}" srcId="{289C9ACC-23F4-4DE8-95C0-1FEDBD86C1EE}" destId="{94F76C71-70E9-4582-92AE-E531D83E3ACD}" srcOrd="5" destOrd="0" parTransId="{1C66C7E8-58FF-4E05-894B-12669664138C}" sibTransId="{19BD6E37-6D83-4E3F-B47C-3BBCE1E3AAE1}"/>
    <dgm:cxn modelId="{C1E5100C-DCEA-4AB2-AD3D-279EFF6A3449}" srcId="{289C9ACC-23F4-4DE8-95C0-1FEDBD86C1EE}" destId="{72E0A357-EC1C-4E74-AC52-B7A483656F52}" srcOrd="4" destOrd="0" parTransId="{2ECDCD07-CFE6-43A4-A2B7-2C4E81111374}" sibTransId="{8DCEA6DB-209F-476B-B514-495B91033B23}"/>
    <dgm:cxn modelId="{1E179308-E227-4319-989E-911609999D23}" type="presOf" srcId="{668E2AD0-C6A1-48B2-B8D9-0DAD45CA1BB4}" destId="{23E2AC20-B3A3-4633-97D2-0747FFB59E24}" srcOrd="0" destOrd="1" presId="urn:microsoft.com/office/officeart/2005/8/layout/radial5"/>
    <dgm:cxn modelId="{A7B97BE5-FC6A-4DF0-902A-5CE3F405251D}" srcId="{A4DD0955-580D-4E61-9700-0C87583B419F}" destId="{2A9E5107-7E34-4A98-9725-75E90C6C8A6D}" srcOrd="1" destOrd="0" parTransId="{E7BB7B77-3EB2-4FF5-BF8D-056D1C36B556}" sibTransId="{954C0130-01B6-496B-8C46-E875C9BAC90A}"/>
    <dgm:cxn modelId="{2AEC4674-BDB9-4C92-AA28-B3B579E69589}" srcId="{72E0A357-EC1C-4E74-AC52-B7A483656F52}" destId="{0A786A31-A2FC-4610-9D66-17DE824F34ED}" srcOrd="1" destOrd="0" parTransId="{B4D829EA-8AC2-41BE-BE3C-21A5C1FFA632}" sibTransId="{4849ADCB-CA87-4CB5-80E2-CF6013261B4F}"/>
    <dgm:cxn modelId="{94CE855F-E879-4672-A36F-45D4AA81D142}" type="presOf" srcId="{4D6F096B-727F-48E0-A563-CF4D5656F90D}" destId="{CBDF9D62-41E6-4D0E-B0E3-3B4DE8691DB1}" srcOrd="0" destOrd="4" presId="urn:microsoft.com/office/officeart/2005/8/layout/radial5"/>
    <dgm:cxn modelId="{78E982CD-A0AA-4E63-AFCB-97886F18CADF}" type="presOf" srcId="{5B18C8DA-E005-4C04-A491-536D8184686C}" destId="{BF9AAAA1-4F1E-43AA-A08C-1C037EC0D7BB}" srcOrd="0" destOrd="1" presId="urn:microsoft.com/office/officeart/2005/8/layout/radial5"/>
    <dgm:cxn modelId="{4B35E9BC-B11D-40AA-BFC4-C691F9F58F4A}" type="presOf" srcId="{2ECDCD07-CFE6-43A4-A2B7-2C4E81111374}" destId="{6AD9779D-88BD-4CA3-B77E-E31D4FA8EF7E}" srcOrd="1" destOrd="0" presId="urn:microsoft.com/office/officeart/2005/8/layout/radial5"/>
    <dgm:cxn modelId="{C9C5C7E3-B6DB-43E7-B385-05DC42777105}" type="presOf" srcId="{0BBA553D-E68D-4827-877B-6D563C672E30}" destId="{CBD4FC5D-DC1B-45DE-8E90-4F30FE42ED50}" srcOrd="0" destOrd="0" presId="urn:microsoft.com/office/officeart/2005/8/layout/radial5"/>
    <dgm:cxn modelId="{365E4227-1E0E-4328-9584-7768FD4504F3}" srcId="{289C9ACC-23F4-4DE8-95C0-1FEDBD86C1EE}" destId="{A4DD0955-580D-4E61-9700-0C87583B419F}" srcOrd="0" destOrd="0" parTransId="{B25004AA-B3B3-419B-9328-13AC15B71EB4}" sibTransId="{2F38A1E4-8C7F-4B1A-BF67-716B4E84628B}"/>
    <dgm:cxn modelId="{88449BC1-11F9-46C1-AF97-030D2496F922}" type="presOf" srcId="{430F5478-D64F-4D79-AACA-85D6312C6B37}" destId="{5C9F30CA-2FAA-4BD1-910B-6E39DC1495BB}" srcOrd="0" destOrd="0" presId="urn:microsoft.com/office/officeart/2005/8/layout/radial5"/>
    <dgm:cxn modelId="{D42B733D-ACF1-4B5E-814E-8DCF2611EE35}" type="presOf" srcId="{1C66C7E8-58FF-4E05-894B-12669664138C}" destId="{0A5034A0-4A15-40C6-9CDC-40FEF3887E1B}" srcOrd="1" destOrd="0" presId="urn:microsoft.com/office/officeart/2005/8/layout/radial5"/>
    <dgm:cxn modelId="{280E6516-58C5-40F2-A548-DB9022495338}" type="presOf" srcId="{430F5478-D64F-4D79-AACA-85D6312C6B37}" destId="{86277809-ED20-4096-884F-8653EAFBC33D}" srcOrd="1" destOrd="0" presId="urn:microsoft.com/office/officeart/2005/8/layout/radial5"/>
    <dgm:cxn modelId="{27197A8D-4E3C-4489-BCDD-BA6BA85F4DC6}" srcId="{A4DD0955-580D-4E61-9700-0C87583B419F}" destId="{6BA0EEA6-C0FE-4EE5-BC61-F11D895C8A99}" srcOrd="2" destOrd="0" parTransId="{F682BD58-7F93-4892-AAB7-1188245DACD4}" sibTransId="{F711A074-134B-4CA4-9040-28366BFD86C2}"/>
    <dgm:cxn modelId="{79F04E24-390A-4316-B34C-BBADDEDADA83}" type="presOf" srcId="{85863552-E887-4CF7-A3F7-921305CD4C6E}" destId="{CBDF9D62-41E6-4D0E-B0E3-3B4DE8691DB1}" srcOrd="0" destOrd="2" presId="urn:microsoft.com/office/officeart/2005/8/layout/radial5"/>
    <dgm:cxn modelId="{DBA11895-9F85-44DD-9307-D28278F8C768}" type="presOf" srcId="{FBE6F291-7E76-4312-A72B-3C6F7DEE30E5}" destId="{78582990-0315-4AB0-A6D2-7B8847BC3CED}" srcOrd="1" destOrd="0" presId="urn:microsoft.com/office/officeart/2005/8/layout/radial5"/>
    <dgm:cxn modelId="{EE958E38-4BDB-462C-B548-C179B59B1E42}" srcId="{A0343C1C-D47D-44F7-BB0E-C546754B0415}" destId="{289C9ACC-23F4-4DE8-95C0-1FEDBD86C1EE}" srcOrd="0" destOrd="0" parTransId="{6396C023-7203-4CD7-871D-D4F6AFE76EDC}" sibTransId="{DCDCC212-A89E-4045-8DA6-0311977E9D38}"/>
    <dgm:cxn modelId="{AF8264C3-D491-48E9-9F0C-B0A896876542}" srcId="{94F76C71-70E9-4582-92AE-E531D83E3ACD}" destId="{F627148F-DB98-437F-BB6B-46FD66491CF9}" srcOrd="0" destOrd="0" parTransId="{1DCAAA42-0DFB-4BD8-B2D3-2B3D682CEEE3}" sibTransId="{69C2DA1C-6E60-4C1B-853D-A1C3DD9DD9F1}"/>
    <dgm:cxn modelId="{6771E51F-CA37-4244-BC1E-A4BD78EAD791}" srcId="{289C9ACC-23F4-4DE8-95C0-1FEDBD86C1EE}" destId="{0BBA553D-E68D-4827-877B-6D563C672E30}" srcOrd="1" destOrd="0" parTransId="{296EF70F-69B2-4B63-8738-39ECCFD667FE}" sibTransId="{8112EE8E-DF9E-4DFD-958E-5A6392DE71F0}"/>
    <dgm:cxn modelId="{95F5C7CC-2F83-4A88-B86E-535A1C6C8C71}" type="presOf" srcId="{FBE6F291-7E76-4312-A72B-3C6F7DEE30E5}" destId="{5EDE53C0-C282-4856-BDFD-1FE2AC2B490A}" srcOrd="0" destOrd="0" presId="urn:microsoft.com/office/officeart/2005/8/layout/radial5"/>
    <dgm:cxn modelId="{46D74148-7378-4646-9F0D-D1D31C96E921}" srcId="{B855D8AC-96E0-4B69-B35C-AA4120660876}" destId="{E0772D39-86A5-4A32-BBE1-007507D744F1}" srcOrd="2" destOrd="0" parTransId="{94177E47-518A-46FA-A3DB-C2D0EB33CFBB}" sibTransId="{FA16C9AB-EDC7-4E16-BFF9-00222EFA3A12}"/>
    <dgm:cxn modelId="{B69261BD-EE8B-4008-BF6F-423C61B6F066}" type="presOf" srcId="{A0343C1C-D47D-44F7-BB0E-C546754B0415}" destId="{59F4BD53-3A80-4C0A-8BCD-8F60FB3F9653}" srcOrd="0" destOrd="0" presId="urn:microsoft.com/office/officeart/2005/8/layout/radial5"/>
    <dgm:cxn modelId="{81DD9C58-2B15-4013-B8E4-2BCC3ADD2761}" srcId="{B855D8AC-96E0-4B69-B35C-AA4120660876}" destId="{85863552-E887-4CF7-A3F7-921305CD4C6E}" srcOrd="1" destOrd="0" parTransId="{60D8EBF7-0A6C-413C-A3D2-CA885B398CD9}" sibTransId="{FAFDC3E1-65AC-4188-911E-1804DEAC9B7B}"/>
    <dgm:cxn modelId="{BCCF8066-F8CE-499B-A954-5FF47BE501F9}" srcId="{72E0A357-EC1C-4E74-AC52-B7A483656F52}" destId="{5B18C8DA-E005-4C04-A491-536D8184686C}" srcOrd="0" destOrd="0" parTransId="{6C274A48-A405-41DC-8012-5DDEEC3376FA}" sibTransId="{B6F2093A-1F7A-4E29-928E-F0B3C683C0F0}"/>
    <dgm:cxn modelId="{424A3F08-818F-4E63-A562-F7ADAD378220}" type="presOf" srcId="{C56A09C0-DE3D-43B8-B258-E0F7453ED7BC}" destId="{CBDF9D62-41E6-4D0E-B0E3-3B4DE8691DB1}" srcOrd="0" destOrd="1" presId="urn:microsoft.com/office/officeart/2005/8/layout/radial5"/>
    <dgm:cxn modelId="{E20BA0EF-5B9A-4BAD-AD6F-6A4267240C0D}" type="presOf" srcId="{B855D8AC-96E0-4B69-B35C-AA4120660876}" destId="{CBDF9D62-41E6-4D0E-B0E3-3B4DE8691DB1}" srcOrd="0" destOrd="0" presId="urn:microsoft.com/office/officeart/2005/8/layout/radial5"/>
    <dgm:cxn modelId="{97B317EC-54B9-42CE-89F8-9AEE837EDD15}" type="presOf" srcId="{296EF70F-69B2-4B63-8738-39ECCFD667FE}" destId="{09733E1D-30BE-4A88-8CAB-93896AC1E740}" srcOrd="0" destOrd="0" presId="urn:microsoft.com/office/officeart/2005/8/layout/radial5"/>
    <dgm:cxn modelId="{711CDB0B-9284-4335-92AC-561CA38E1DA1}" type="presOf" srcId="{296EF70F-69B2-4B63-8738-39ECCFD667FE}" destId="{DCC3E5AF-E245-4D71-8D6D-65CFF7124F78}" srcOrd="1" destOrd="0" presId="urn:microsoft.com/office/officeart/2005/8/layout/radial5"/>
    <dgm:cxn modelId="{FE7E2F86-96F7-4729-BE13-F76AFB1CB164}" type="presOf" srcId="{2ECDCD07-CFE6-43A4-A2B7-2C4E81111374}" destId="{C79FD6B6-A3A8-4B9F-966D-179CAB11DB1F}" srcOrd="0" destOrd="0" presId="urn:microsoft.com/office/officeart/2005/8/layout/radial5"/>
    <dgm:cxn modelId="{5ACE87E6-9716-43AA-84D1-CA2A8A6AEFDA}" type="presOf" srcId="{1C66C7E8-58FF-4E05-894B-12669664138C}" destId="{D34436E4-3947-466C-8181-F096A8345DF9}" srcOrd="0" destOrd="0" presId="urn:microsoft.com/office/officeart/2005/8/layout/radial5"/>
    <dgm:cxn modelId="{CE6863B1-6F22-4A9C-9C09-3E92C3B0872D}" srcId="{94F76C71-70E9-4582-92AE-E531D83E3ACD}" destId="{60F41F3B-EA4A-425D-82EE-2C76575D728C}" srcOrd="1" destOrd="0" parTransId="{2142E749-DEB7-430A-817A-4E6BED98196C}" sibTransId="{120DFB62-E30C-4F37-83D1-00D6BA376483}"/>
    <dgm:cxn modelId="{3501C023-0549-472C-B8AA-5EFF39BAC0D0}" srcId="{289C9ACC-23F4-4DE8-95C0-1FEDBD86C1EE}" destId="{B855D8AC-96E0-4B69-B35C-AA4120660876}" srcOrd="3" destOrd="0" parTransId="{430F5478-D64F-4D79-AACA-85D6312C6B37}" sibTransId="{25C0A600-D31A-437D-8098-AAE63612E0D7}"/>
    <dgm:cxn modelId="{484901D9-733F-42A0-9276-4740AF754EE5}" srcId="{B855D8AC-96E0-4B69-B35C-AA4120660876}" destId="{C56A09C0-DE3D-43B8-B258-E0F7453ED7BC}" srcOrd="0" destOrd="0" parTransId="{C7D4C472-1F3E-48E3-9AD1-DC7B5B84D30E}" sibTransId="{F09A2247-D9E3-41BA-8E19-51054017D1EE}"/>
    <dgm:cxn modelId="{59AB374C-5539-4425-A081-FC87EB22FAD7}" type="presOf" srcId="{6BA0EEA6-C0FE-4EE5-BC61-F11D895C8A99}" destId="{23E2AC20-B3A3-4633-97D2-0747FFB59E24}" srcOrd="0" destOrd="3" presId="urn:microsoft.com/office/officeart/2005/8/layout/radial5"/>
    <dgm:cxn modelId="{DB4D5F49-FDEF-4259-9383-8DB9B5AFCC45}" type="presOf" srcId="{0A786A31-A2FC-4610-9D66-17DE824F34ED}" destId="{BF9AAAA1-4F1E-43AA-A08C-1C037EC0D7BB}" srcOrd="0" destOrd="2" presId="urn:microsoft.com/office/officeart/2005/8/layout/radial5"/>
    <dgm:cxn modelId="{D613B3E3-A06A-4189-A0BC-9206B5CA1221}" type="presOf" srcId="{B25004AA-B3B3-419B-9328-13AC15B71EB4}" destId="{1405FA7F-6130-46CA-9796-7ACA29F07CF9}" srcOrd="1" destOrd="0" presId="urn:microsoft.com/office/officeart/2005/8/layout/radial5"/>
    <dgm:cxn modelId="{9BAD0D32-BE47-4176-9C4B-009318F92212}" type="presOf" srcId="{2A9E5107-7E34-4A98-9725-75E90C6C8A6D}" destId="{23E2AC20-B3A3-4633-97D2-0747FFB59E24}" srcOrd="0" destOrd="2" presId="urn:microsoft.com/office/officeart/2005/8/layout/radial5"/>
    <dgm:cxn modelId="{808F9A52-F02C-42B2-A3C7-62A91D664116}" type="presOf" srcId="{2D1FD709-5D19-4497-BE01-14AF210129F8}" destId="{BF9AAAA1-4F1E-43AA-A08C-1C037EC0D7BB}" srcOrd="0" destOrd="3" presId="urn:microsoft.com/office/officeart/2005/8/layout/radial5"/>
    <dgm:cxn modelId="{E5C3A498-7A21-4CA6-9775-5C20ED8C1404}" type="presOf" srcId="{60F41F3B-EA4A-425D-82EE-2C76575D728C}" destId="{7A4ABE0F-F047-442A-AE7A-3DBF2364240D}" srcOrd="0" destOrd="2" presId="urn:microsoft.com/office/officeart/2005/8/layout/radial5"/>
    <dgm:cxn modelId="{3C20207C-5FCD-43FE-97B9-C8E2392BB754}" type="presOf" srcId="{72E0A357-EC1C-4E74-AC52-B7A483656F52}" destId="{BF9AAAA1-4F1E-43AA-A08C-1C037EC0D7BB}" srcOrd="0" destOrd="0" presId="urn:microsoft.com/office/officeart/2005/8/layout/radial5"/>
    <dgm:cxn modelId="{CE691756-51F7-47BA-85AD-E344E89AAD3F}" type="presOf" srcId="{289C9ACC-23F4-4DE8-95C0-1FEDBD86C1EE}" destId="{B97149E8-5167-4C5C-B368-087FEE0B835E}" srcOrd="0" destOrd="0" presId="urn:microsoft.com/office/officeart/2005/8/layout/radial5"/>
    <dgm:cxn modelId="{DB35217F-220E-47BB-BE07-43E590D9B6BC}" type="presOf" srcId="{F627148F-DB98-437F-BB6B-46FD66491CF9}" destId="{7A4ABE0F-F047-442A-AE7A-3DBF2364240D}" srcOrd="0" destOrd="1" presId="urn:microsoft.com/office/officeart/2005/8/layout/radial5"/>
    <dgm:cxn modelId="{30281040-FB3C-4A26-8934-DD8264306131}" type="presOf" srcId="{A4DD0955-580D-4E61-9700-0C87583B419F}" destId="{23E2AC20-B3A3-4633-97D2-0747FFB59E24}" srcOrd="0" destOrd="0" presId="urn:microsoft.com/office/officeart/2005/8/layout/radial5"/>
    <dgm:cxn modelId="{6D491C4B-2E21-46DF-8B2B-156079BEA474}" srcId="{289C9ACC-23F4-4DE8-95C0-1FEDBD86C1EE}" destId="{3A9198FA-E69E-4512-A766-F75FC18EAF8E}" srcOrd="2" destOrd="0" parTransId="{FBE6F291-7E76-4312-A72B-3C6F7DEE30E5}" sibTransId="{A08869A8-3962-4383-BF6D-3F981A8A708B}"/>
    <dgm:cxn modelId="{8F65CCD6-AF2B-4F65-A13E-F41FAB689CFB}" type="presOf" srcId="{B25004AA-B3B3-419B-9328-13AC15B71EB4}" destId="{3338B497-7F53-4B02-8E82-1294DCD8CABE}" srcOrd="0" destOrd="0" presId="urn:microsoft.com/office/officeart/2005/8/layout/radial5"/>
    <dgm:cxn modelId="{B979D090-2C31-4DC8-9CBE-0E7864462404}" srcId="{A0343C1C-D47D-44F7-BB0E-C546754B0415}" destId="{8D08D023-3BE1-4AD4-9CF3-2EE80AD35B27}" srcOrd="1" destOrd="0" parTransId="{5B3C41B2-0C2F-4737-A96F-D1F594127B71}" sibTransId="{1E125F8F-D589-4FEC-A47A-DEE84EE04DDA}"/>
    <dgm:cxn modelId="{9F81F765-5BD7-4118-B808-52C7FB5D394C}" type="presOf" srcId="{E0772D39-86A5-4A32-BBE1-007507D744F1}" destId="{CBDF9D62-41E6-4D0E-B0E3-3B4DE8691DB1}" srcOrd="0" destOrd="3" presId="urn:microsoft.com/office/officeart/2005/8/layout/radial5"/>
    <dgm:cxn modelId="{57FFAFD7-3028-46B3-A0A6-B5A62949F61E}" type="presParOf" srcId="{59F4BD53-3A80-4C0A-8BCD-8F60FB3F9653}" destId="{B97149E8-5167-4C5C-B368-087FEE0B835E}" srcOrd="0" destOrd="0" presId="urn:microsoft.com/office/officeart/2005/8/layout/radial5"/>
    <dgm:cxn modelId="{69869EAB-53E4-47D9-8F3F-A81EBDCA96C3}" type="presParOf" srcId="{59F4BD53-3A80-4C0A-8BCD-8F60FB3F9653}" destId="{3338B497-7F53-4B02-8E82-1294DCD8CABE}" srcOrd="1" destOrd="0" presId="urn:microsoft.com/office/officeart/2005/8/layout/radial5"/>
    <dgm:cxn modelId="{ED7EA9D7-02C7-4FCD-9A5A-221BAA3A4151}" type="presParOf" srcId="{3338B497-7F53-4B02-8E82-1294DCD8CABE}" destId="{1405FA7F-6130-46CA-9796-7ACA29F07CF9}" srcOrd="0" destOrd="0" presId="urn:microsoft.com/office/officeart/2005/8/layout/radial5"/>
    <dgm:cxn modelId="{E6460C5F-0CDA-4122-9C4C-D5A55F5700B9}" type="presParOf" srcId="{59F4BD53-3A80-4C0A-8BCD-8F60FB3F9653}" destId="{23E2AC20-B3A3-4633-97D2-0747FFB59E24}" srcOrd="2" destOrd="0" presId="urn:microsoft.com/office/officeart/2005/8/layout/radial5"/>
    <dgm:cxn modelId="{D7CB4FAB-506D-4B29-A644-AD4100107189}" type="presParOf" srcId="{59F4BD53-3A80-4C0A-8BCD-8F60FB3F9653}" destId="{09733E1D-30BE-4A88-8CAB-93896AC1E740}" srcOrd="3" destOrd="0" presId="urn:microsoft.com/office/officeart/2005/8/layout/radial5"/>
    <dgm:cxn modelId="{BF7D46DE-3D72-40CB-A000-1C5040925378}" type="presParOf" srcId="{09733E1D-30BE-4A88-8CAB-93896AC1E740}" destId="{DCC3E5AF-E245-4D71-8D6D-65CFF7124F78}" srcOrd="0" destOrd="0" presId="urn:microsoft.com/office/officeart/2005/8/layout/radial5"/>
    <dgm:cxn modelId="{C382293B-74A2-4141-A199-15A5E384B296}" type="presParOf" srcId="{59F4BD53-3A80-4C0A-8BCD-8F60FB3F9653}" destId="{CBD4FC5D-DC1B-45DE-8E90-4F30FE42ED50}" srcOrd="4" destOrd="0" presId="urn:microsoft.com/office/officeart/2005/8/layout/radial5"/>
    <dgm:cxn modelId="{60FE11CD-7065-4B1C-88EA-198AEAD4C55B}" type="presParOf" srcId="{59F4BD53-3A80-4C0A-8BCD-8F60FB3F9653}" destId="{5EDE53C0-C282-4856-BDFD-1FE2AC2B490A}" srcOrd="5" destOrd="0" presId="urn:microsoft.com/office/officeart/2005/8/layout/radial5"/>
    <dgm:cxn modelId="{395BB9AB-FBF0-4AAC-B480-F617AEFAE529}" type="presParOf" srcId="{5EDE53C0-C282-4856-BDFD-1FE2AC2B490A}" destId="{78582990-0315-4AB0-A6D2-7B8847BC3CED}" srcOrd="0" destOrd="0" presId="urn:microsoft.com/office/officeart/2005/8/layout/radial5"/>
    <dgm:cxn modelId="{EF54AC07-565F-409C-8903-C35E2A4DDB1F}" type="presParOf" srcId="{59F4BD53-3A80-4C0A-8BCD-8F60FB3F9653}" destId="{2B1C2344-19F8-46D9-A759-8B095C2CDFE7}" srcOrd="6" destOrd="0" presId="urn:microsoft.com/office/officeart/2005/8/layout/radial5"/>
    <dgm:cxn modelId="{B06D580B-B16C-4838-BBFD-60727D44B8B2}" type="presParOf" srcId="{59F4BD53-3A80-4C0A-8BCD-8F60FB3F9653}" destId="{5C9F30CA-2FAA-4BD1-910B-6E39DC1495BB}" srcOrd="7" destOrd="0" presId="urn:microsoft.com/office/officeart/2005/8/layout/radial5"/>
    <dgm:cxn modelId="{0E89F742-D6A5-4E87-B70A-B9146EB9264A}" type="presParOf" srcId="{5C9F30CA-2FAA-4BD1-910B-6E39DC1495BB}" destId="{86277809-ED20-4096-884F-8653EAFBC33D}" srcOrd="0" destOrd="0" presId="urn:microsoft.com/office/officeart/2005/8/layout/radial5"/>
    <dgm:cxn modelId="{ECF7C3C4-5E40-4A23-9BCF-BA057F01F7E0}" type="presParOf" srcId="{59F4BD53-3A80-4C0A-8BCD-8F60FB3F9653}" destId="{CBDF9D62-41E6-4D0E-B0E3-3B4DE8691DB1}" srcOrd="8" destOrd="0" presId="urn:microsoft.com/office/officeart/2005/8/layout/radial5"/>
    <dgm:cxn modelId="{DDE992FA-18B4-4C78-9FF1-E85878459A07}" type="presParOf" srcId="{59F4BD53-3A80-4C0A-8BCD-8F60FB3F9653}" destId="{C79FD6B6-A3A8-4B9F-966D-179CAB11DB1F}" srcOrd="9" destOrd="0" presId="urn:microsoft.com/office/officeart/2005/8/layout/radial5"/>
    <dgm:cxn modelId="{1297C6E7-243D-48A6-9831-1B6A91711937}" type="presParOf" srcId="{C79FD6B6-A3A8-4B9F-966D-179CAB11DB1F}" destId="{6AD9779D-88BD-4CA3-B77E-E31D4FA8EF7E}" srcOrd="0" destOrd="0" presId="urn:microsoft.com/office/officeart/2005/8/layout/radial5"/>
    <dgm:cxn modelId="{24D6FD6F-3389-4176-8DDE-CFC21C9FC0CA}" type="presParOf" srcId="{59F4BD53-3A80-4C0A-8BCD-8F60FB3F9653}" destId="{BF9AAAA1-4F1E-43AA-A08C-1C037EC0D7BB}" srcOrd="10" destOrd="0" presId="urn:microsoft.com/office/officeart/2005/8/layout/radial5"/>
    <dgm:cxn modelId="{DB44D464-9A78-43F6-A2DD-0DF67FF24097}" type="presParOf" srcId="{59F4BD53-3A80-4C0A-8BCD-8F60FB3F9653}" destId="{D34436E4-3947-466C-8181-F096A8345DF9}" srcOrd="11" destOrd="0" presId="urn:microsoft.com/office/officeart/2005/8/layout/radial5"/>
    <dgm:cxn modelId="{A0CD52FE-D537-4850-86D2-F99177C191B7}" type="presParOf" srcId="{D34436E4-3947-466C-8181-F096A8345DF9}" destId="{0A5034A0-4A15-40C6-9CDC-40FEF3887E1B}" srcOrd="0" destOrd="0" presId="urn:microsoft.com/office/officeart/2005/8/layout/radial5"/>
    <dgm:cxn modelId="{9C460701-FF12-4B8E-9FE3-E4C73794B22C}" type="presParOf" srcId="{59F4BD53-3A80-4C0A-8BCD-8F60FB3F9653}" destId="{7A4ABE0F-F047-442A-AE7A-3DBF2364240D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343C1C-D47D-44F7-BB0E-C546754B0415}" type="doc">
      <dgm:prSet loTypeId="urn:microsoft.com/office/officeart/2005/8/layout/radial5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89C9ACC-23F4-4DE8-95C0-1FEDBD86C1EE}">
      <dgm:prSet phldrT="[Text]"/>
      <dgm:spPr/>
      <dgm:t>
        <a:bodyPr/>
        <a:lstStyle/>
        <a:p>
          <a:r>
            <a:rPr lang="en-US" dirty="0" smtClean="0"/>
            <a:t>Managerial</a:t>
          </a:r>
        </a:p>
        <a:p>
          <a:r>
            <a:rPr lang="en-GB" dirty="0" smtClean="0"/>
            <a:t>Decision Making</a:t>
          </a:r>
          <a:endParaRPr lang="en-GB" dirty="0"/>
        </a:p>
      </dgm:t>
    </dgm:pt>
    <dgm:pt modelId="{6396C023-7203-4CD7-871D-D4F6AFE76EDC}" type="parTrans" cxnId="{EE958E38-4BDB-462C-B548-C179B59B1E42}">
      <dgm:prSet/>
      <dgm:spPr/>
      <dgm:t>
        <a:bodyPr/>
        <a:lstStyle/>
        <a:p>
          <a:endParaRPr lang="en-GB"/>
        </a:p>
      </dgm:t>
    </dgm:pt>
    <dgm:pt modelId="{DCDCC212-A89E-4045-8DA6-0311977E9D38}" type="sibTrans" cxnId="{EE958E38-4BDB-462C-B548-C179B59B1E42}">
      <dgm:prSet/>
      <dgm:spPr/>
      <dgm:t>
        <a:bodyPr/>
        <a:lstStyle/>
        <a:p>
          <a:endParaRPr lang="en-GB"/>
        </a:p>
      </dgm:t>
    </dgm:pt>
    <dgm:pt modelId="{8D08D023-3BE1-4AD4-9CF3-2EE80AD35B27}">
      <dgm:prSet phldrT="[Text]"/>
      <dgm:spPr/>
      <dgm:t>
        <a:bodyPr/>
        <a:lstStyle/>
        <a:p>
          <a:endParaRPr lang="en-GB" dirty="0"/>
        </a:p>
      </dgm:t>
    </dgm:pt>
    <dgm:pt modelId="{5B3C41B2-0C2F-4737-A96F-D1F594127B71}" type="parTrans" cxnId="{B979D090-2C31-4DC8-9CBE-0E7864462404}">
      <dgm:prSet/>
      <dgm:spPr/>
      <dgm:t>
        <a:bodyPr/>
        <a:lstStyle/>
        <a:p>
          <a:endParaRPr lang="en-GB"/>
        </a:p>
      </dgm:t>
    </dgm:pt>
    <dgm:pt modelId="{1E125F8F-D589-4FEC-A47A-DEE84EE04DDA}" type="sibTrans" cxnId="{B979D090-2C31-4DC8-9CBE-0E7864462404}">
      <dgm:prSet/>
      <dgm:spPr/>
      <dgm:t>
        <a:bodyPr/>
        <a:lstStyle/>
        <a:p>
          <a:endParaRPr lang="en-GB"/>
        </a:p>
      </dgm:t>
    </dgm:pt>
    <dgm:pt modelId="{A4DD0955-580D-4E61-9700-0C87583B419F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Decision Making Approach</a:t>
          </a:r>
          <a:endParaRPr lang="en-GB" dirty="0"/>
        </a:p>
      </dgm:t>
    </dgm:pt>
    <dgm:pt modelId="{B25004AA-B3B3-419B-9328-13AC15B71EB4}" type="parTrans" cxnId="{365E4227-1E0E-4328-9584-7768FD4504F3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2F38A1E4-8C7F-4B1A-BF67-716B4E84628B}" type="sibTrans" cxnId="{365E4227-1E0E-4328-9584-7768FD4504F3}">
      <dgm:prSet/>
      <dgm:spPr/>
      <dgm:t>
        <a:bodyPr/>
        <a:lstStyle/>
        <a:p>
          <a:endParaRPr lang="en-GB"/>
        </a:p>
      </dgm:t>
    </dgm:pt>
    <dgm:pt modelId="{668E2AD0-C6A1-48B2-B8D9-0DAD45CA1BB4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Rationality</a:t>
          </a:r>
          <a:endParaRPr lang="en-GB" dirty="0"/>
        </a:p>
      </dgm:t>
    </dgm:pt>
    <dgm:pt modelId="{0E55181F-9838-44DB-9F29-DEE6CA5AA005}" type="parTrans" cxnId="{4651D86C-89AE-4F36-A383-0421F8DA97F1}">
      <dgm:prSet/>
      <dgm:spPr/>
      <dgm:t>
        <a:bodyPr/>
        <a:lstStyle/>
        <a:p>
          <a:endParaRPr lang="en-GB"/>
        </a:p>
      </dgm:t>
    </dgm:pt>
    <dgm:pt modelId="{54FFB36F-B939-4FA0-9C74-0D780DD6C9BB}" type="sibTrans" cxnId="{4651D86C-89AE-4F36-A383-0421F8DA97F1}">
      <dgm:prSet/>
      <dgm:spPr/>
      <dgm:t>
        <a:bodyPr/>
        <a:lstStyle/>
        <a:p>
          <a:endParaRPr lang="en-GB"/>
        </a:p>
      </dgm:t>
    </dgm:pt>
    <dgm:pt modelId="{2A9E5107-7E34-4A98-9725-75E90C6C8A6D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Bounded rationality</a:t>
          </a:r>
          <a:endParaRPr lang="en-GB" dirty="0"/>
        </a:p>
      </dgm:t>
    </dgm:pt>
    <dgm:pt modelId="{E7BB7B77-3EB2-4FF5-BF8D-056D1C36B556}" type="parTrans" cxnId="{A7B97BE5-FC6A-4DF0-902A-5CE3F405251D}">
      <dgm:prSet/>
      <dgm:spPr/>
      <dgm:t>
        <a:bodyPr/>
        <a:lstStyle/>
        <a:p>
          <a:endParaRPr lang="en-GB"/>
        </a:p>
      </dgm:t>
    </dgm:pt>
    <dgm:pt modelId="{954C0130-01B6-496B-8C46-E875C9BAC90A}" type="sibTrans" cxnId="{A7B97BE5-FC6A-4DF0-902A-5CE3F405251D}">
      <dgm:prSet/>
      <dgm:spPr/>
      <dgm:t>
        <a:bodyPr/>
        <a:lstStyle/>
        <a:p>
          <a:endParaRPr lang="en-GB"/>
        </a:p>
      </dgm:t>
    </dgm:pt>
    <dgm:pt modelId="{6BA0EEA6-C0FE-4EE5-BC61-F11D895C8A99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Intuition</a:t>
          </a:r>
          <a:endParaRPr lang="en-GB" dirty="0"/>
        </a:p>
      </dgm:t>
    </dgm:pt>
    <dgm:pt modelId="{F682BD58-7F93-4892-AAB7-1188245DACD4}" type="parTrans" cxnId="{27197A8D-4E3C-4489-BCDD-BA6BA85F4DC6}">
      <dgm:prSet/>
      <dgm:spPr/>
      <dgm:t>
        <a:bodyPr/>
        <a:lstStyle/>
        <a:p>
          <a:endParaRPr lang="en-GB"/>
        </a:p>
      </dgm:t>
    </dgm:pt>
    <dgm:pt modelId="{F711A074-134B-4CA4-9040-28366BFD86C2}" type="sibTrans" cxnId="{27197A8D-4E3C-4489-BCDD-BA6BA85F4DC6}">
      <dgm:prSet/>
      <dgm:spPr/>
      <dgm:t>
        <a:bodyPr/>
        <a:lstStyle/>
        <a:p>
          <a:endParaRPr lang="en-GB"/>
        </a:p>
      </dgm:t>
    </dgm:pt>
    <dgm:pt modelId="{0BBA553D-E68D-4827-877B-6D563C672E30}">
      <dgm:prSet phldrT="[Text]"/>
      <dgm:spPr/>
      <dgm:t>
        <a:bodyPr/>
        <a:lstStyle/>
        <a:p>
          <a:r>
            <a:rPr lang="en-GB" dirty="0" smtClean="0"/>
            <a:t>Decision Making Errors &amp; Biases</a:t>
          </a:r>
          <a:endParaRPr lang="en-GB" dirty="0"/>
        </a:p>
      </dgm:t>
    </dgm:pt>
    <dgm:pt modelId="{296EF70F-69B2-4B63-8738-39ECCFD667FE}" type="parTrans" cxnId="{6771E51F-CA37-4244-BC1E-A4BD78EAD791}">
      <dgm:prSet/>
      <dgm:spPr/>
      <dgm:t>
        <a:bodyPr/>
        <a:lstStyle/>
        <a:p>
          <a:endParaRPr lang="en-GB"/>
        </a:p>
      </dgm:t>
    </dgm:pt>
    <dgm:pt modelId="{8112EE8E-DF9E-4DFD-958E-5A6392DE71F0}" type="sibTrans" cxnId="{6771E51F-CA37-4244-BC1E-A4BD78EAD791}">
      <dgm:prSet/>
      <dgm:spPr/>
      <dgm:t>
        <a:bodyPr/>
        <a:lstStyle/>
        <a:p>
          <a:endParaRPr lang="en-GB"/>
        </a:p>
      </dgm:t>
    </dgm:pt>
    <dgm:pt modelId="{3A9198FA-E69E-4512-A766-F75FC18EAF8E}">
      <dgm:prSet phldrT="[Text]"/>
      <dgm:spPr/>
      <dgm:t>
        <a:bodyPr/>
        <a:lstStyle/>
        <a:p>
          <a:r>
            <a:rPr lang="en-GB" dirty="0" smtClean="0"/>
            <a:t>Decision Making Process  </a:t>
          </a:r>
          <a:endParaRPr lang="en-GB" dirty="0"/>
        </a:p>
      </dgm:t>
    </dgm:pt>
    <dgm:pt modelId="{FBE6F291-7E76-4312-A72B-3C6F7DEE30E5}" type="parTrans" cxnId="{6D491C4B-2E21-46DF-8B2B-156079BEA474}">
      <dgm:prSet/>
      <dgm:spPr/>
      <dgm:t>
        <a:bodyPr/>
        <a:lstStyle/>
        <a:p>
          <a:endParaRPr lang="en-GB"/>
        </a:p>
      </dgm:t>
    </dgm:pt>
    <dgm:pt modelId="{A08869A8-3962-4383-BF6D-3F981A8A708B}" type="sibTrans" cxnId="{6D491C4B-2E21-46DF-8B2B-156079BEA474}">
      <dgm:prSet/>
      <dgm:spPr/>
      <dgm:t>
        <a:bodyPr/>
        <a:lstStyle/>
        <a:p>
          <a:endParaRPr lang="en-GB"/>
        </a:p>
      </dgm:t>
    </dgm:pt>
    <dgm:pt modelId="{B855D8AC-96E0-4B69-B35C-AA4120660876}">
      <dgm:prSet phldrT="[Text]" custT="1"/>
      <dgm:spPr/>
      <dgm:t>
        <a:bodyPr/>
        <a:lstStyle/>
        <a:p>
          <a:r>
            <a:rPr lang="en-GB" sz="2000" dirty="0" smtClean="0"/>
            <a:t>Decision Maker’s Style</a:t>
          </a:r>
          <a:endParaRPr lang="en-GB" sz="2000" dirty="0"/>
        </a:p>
      </dgm:t>
    </dgm:pt>
    <dgm:pt modelId="{430F5478-D64F-4D79-AACA-85D6312C6B37}" type="parTrans" cxnId="{3501C023-0549-472C-B8AA-5EFF39BAC0D0}">
      <dgm:prSet/>
      <dgm:spPr/>
      <dgm:t>
        <a:bodyPr/>
        <a:lstStyle/>
        <a:p>
          <a:endParaRPr lang="en-GB"/>
        </a:p>
      </dgm:t>
    </dgm:pt>
    <dgm:pt modelId="{25C0A600-D31A-437D-8098-AAE63612E0D7}" type="sibTrans" cxnId="{3501C023-0549-472C-B8AA-5EFF39BAC0D0}">
      <dgm:prSet/>
      <dgm:spPr/>
      <dgm:t>
        <a:bodyPr/>
        <a:lstStyle/>
        <a:p>
          <a:endParaRPr lang="en-GB"/>
        </a:p>
      </dgm:t>
    </dgm:pt>
    <dgm:pt modelId="{C56A09C0-DE3D-43B8-B258-E0F7453ED7BC}">
      <dgm:prSet phldrT="[Text]" custT="1"/>
      <dgm:spPr/>
      <dgm:t>
        <a:bodyPr/>
        <a:lstStyle/>
        <a:p>
          <a:r>
            <a:rPr lang="en-GB" sz="1200" dirty="0" smtClean="0"/>
            <a:t>Directive</a:t>
          </a:r>
          <a:endParaRPr lang="en-GB" sz="1200" dirty="0"/>
        </a:p>
      </dgm:t>
    </dgm:pt>
    <dgm:pt modelId="{C7D4C472-1F3E-48E3-9AD1-DC7B5B84D30E}" type="parTrans" cxnId="{484901D9-733F-42A0-9276-4740AF754EE5}">
      <dgm:prSet/>
      <dgm:spPr/>
      <dgm:t>
        <a:bodyPr/>
        <a:lstStyle/>
        <a:p>
          <a:endParaRPr lang="en-GB"/>
        </a:p>
      </dgm:t>
    </dgm:pt>
    <dgm:pt modelId="{F09A2247-D9E3-41BA-8E19-51054017D1EE}" type="sibTrans" cxnId="{484901D9-733F-42A0-9276-4740AF754EE5}">
      <dgm:prSet/>
      <dgm:spPr/>
      <dgm:t>
        <a:bodyPr/>
        <a:lstStyle/>
        <a:p>
          <a:endParaRPr lang="en-GB"/>
        </a:p>
      </dgm:t>
    </dgm:pt>
    <dgm:pt modelId="{85863552-E887-4CF7-A3F7-921305CD4C6E}">
      <dgm:prSet phldrT="[Text]" custT="1"/>
      <dgm:spPr/>
      <dgm:t>
        <a:bodyPr/>
        <a:lstStyle/>
        <a:p>
          <a:r>
            <a:rPr lang="en-GB" sz="1200" dirty="0" smtClean="0"/>
            <a:t>Analytic</a:t>
          </a:r>
          <a:endParaRPr lang="en-GB" sz="1200" dirty="0"/>
        </a:p>
      </dgm:t>
    </dgm:pt>
    <dgm:pt modelId="{60D8EBF7-0A6C-413C-A3D2-CA885B398CD9}" type="parTrans" cxnId="{81DD9C58-2B15-4013-B8E4-2BCC3ADD2761}">
      <dgm:prSet/>
      <dgm:spPr/>
      <dgm:t>
        <a:bodyPr/>
        <a:lstStyle/>
        <a:p>
          <a:endParaRPr lang="en-GB"/>
        </a:p>
      </dgm:t>
    </dgm:pt>
    <dgm:pt modelId="{FAFDC3E1-65AC-4188-911E-1804DEAC9B7B}" type="sibTrans" cxnId="{81DD9C58-2B15-4013-B8E4-2BCC3ADD2761}">
      <dgm:prSet/>
      <dgm:spPr/>
      <dgm:t>
        <a:bodyPr/>
        <a:lstStyle/>
        <a:p>
          <a:endParaRPr lang="en-GB"/>
        </a:p>
      </dgm:t>
    </dgm:pt>
    <dgm:pt modelId="{E0772D39-86A5-4A32-BBE1-007507D744F1}">
      <dgm:prSet phldrT="[Text]" custT="1"/>
      <dgm:spPr/>
      <dgm:t>
        <a:bodyPr/>
        <a:lstStyle/>
        <a:p>
          <a:r>
            <a:rPr lang="en-GB" sz="1200" dirty="0" smtClean="0"/>
            <a:t>Conceptual</a:t>
          </a:r>
          <a:endParaRPr lang="en-GB" sz="1200" dirty="0"/>
        </a:p>
      </dgm:t>
    </dgm:pt>
    <dgm:pt modelId="{94177E47-518A-46FA-A3DB-C2D0EB33CFBB}" type="parTrans" cxnId="{46D74148-7378-4646-9F0D-D1D31C96E921}">
      <dgm:prSet/>
      <dgm:spPr/>
      <dgm:t>
        <a:bodyPr/>
        <a:lstStyle/>
        <a:p>
          <a:endParaRPr lang="en-GB"/>
        </a:p>
      </dgm:t>
    </dgm:pt>
    <dgm:pt modelId="{FA16C9AB-EDC7-4E16-BFF9-00222EFA3A12}" type="sibTrans" cxnId="{46D74148-7378-4646-9F0D-D1D31C96E921}">
      <dgm:prSet/>
      <dgm:spPr/>
      <dgm:t>
        <a:bodyPr/>
        <a:lstStyle/>
        <a:p>
          <a:endParaRPr lang="en-GB"/>
        </a:p>
      </dgm:t>
    </dgm:pt>
    <dgm:pt modelId="{4D6F096B-727F-48E0-A563-CF4D5656F90D}">
      <dgm:prSet phldrT="[Text]" custT="1"/>
      <dgm:spPr/>
      <dgm:t>
        <a:bodyPr/>
        <a:lstStyle/>
        <a:p>
          <a:r>
            <a:rPr lang="en-GB" sz="1200" dirty="0" smtClean="0"/>
            <a:t>Behavioural</a:t>
          </a:r>
          <a:endParaRPr lang="en-GB" sz="1200" dirty="0"/>
        </a:p>
      </dgm:t>
    </dgm:pt>
    <dgm:pt modelId="{57FE1485-5DF9-4C79-8A3D-0E76948FCFEA}" type="parTrans" cxnId="{38A1F517-41CD-4B23-AED5-1CA991A34B0B}">
      <dgm:prSet/>
      <dgm:spPr/>
      <dgm:t>
        <a:bodyPr/>
        <a:lstStyle/>
        <a:p>
          <a:endParaRPr lang="en-GB"/>
        </a:p>
      </dgm:t>
    </dgm:pt>
    <dgm:pt modelId="{0E5B01DA-AF1F-4BA5-954E-644B615DA9A0}" type="sibTrans" cxnId="{38A1F517-41CD-4B23-AED5-1CA991A34B0B}">
      <dgm:prSet/>
      <dgm:spPr/>
      <dgm:t>
        <a:bodyPr/>
        <a:lstStyle/>
        <a:p>
          <a:endParaRPr lang="en-GB"/>
        </a:p>
      </dgm:t>
    </dgm:pt>
    <dgm:pt modelId="{72E0A357-EC1C-4E74-AC52-B7A483656F52}">
      <dgm:prSet phldrT="[Text]"/>
      <dgm:spPr/>
      <dgm:t>
        <a:bodyPr/>
        <a:lstStyle/>
        <a:p>
          <a:r>
            <a:rPr lang="en-GB" dirty="0" smtClean="0"/>
            <a:t>Decision Making Condition</a:t>
          </a:r>
          <a:endParaRPr lang="en-GB" dirty="0"/>
        </a:p>
      </dgm:t>
    </dgm:pt>
    <dgm:pt modelId="{2ECDCD07-CFE6-43A4-A2B7-2C4E81111374}" type="parTrans" cxnId="{C1E5100C-DCEA-4AB2-AD3D-279EFF6A3449}">
      <dgm:prSet/>
      <dgm:spPr/>
      <dgm:t>
        <a:bodyPr/>
        <a:lstStyle/>
        <a:p>
          <a:endParaRPr lang="en-GB"/>
        </a:p>
      </dgm:t>
    </dgm:pt>
    <dgm:pt modelId="{8DCEA6DB-209F-476B-B514-495B91033B23}" type="sibTrans" cxnId="{C1E5100C-DCEA-4AB2-AD3D-279EFF6A3449}">
      <dgm:prSet/>
      <dgm:spPr/>
      <dgm:t>
        <a:bodyPr/>
        <a:lstStyle/>
        <a:p>
          <a:endParaRPr lang="en-GB"/>
        </a:p>
      </dgm:t>
    </dgm:pt>
    <dgm:pt modelId="{5B18C8DA-E005-4C04-A491-536D8184686C}">
      <dgm:prSet phldrT="[Text]"/>
      <dgm:spPr/>
      <dgm:t>
        <a:bodyPr/>
        <a:lstStyle/>
        <a:p>
          <a:r>
            <a:rPr lang="en-GB" dirty="0" smtClean="0"/>
            <a:t>Certainty</a:t>
          </a:r>
          <a:endParaRPr lang="en-GB" dirty="0"/>
        </a:p>
      </dgm:t>
    </dgm:pt>
    <dgm:pt modelId="{6C274A48-A405-41DC-8012-5DDEEC3376FA}" type="parTrans" cxnId="{BCCF8066-F8CE-499B-A954-5FF47BE501F9}">
      <dgm:prSet/>
      <dgm:spPr/>
      <dgm:t>
        <a:bodyPr/>
        <a:lstStyle/>
        <a:p>
          <a:endParaRPr lang="en-GB"/>
        </a:p>
      </dgm:t>
    </dgm:pt>
    <dgm:pt modelId="{B6F2093A-1F7A-4E29-928E-F0B3C683C0F0}" type="sibTrans" cxnId="{BCCF8066-F8CE-499B-A954-5FF47BE501F9}">
      <dgm:prSet/>
      <dgm:spPr/>
      <dgm:t>
        <a:bodyPr/>
        <a:lstStyle/>
        <a:p>
          <a:endParaRPr lang="en-GB"/>
        </a:p>
      </dgm:t>
    </dgm:pt>
    <dgm:pt modelId="{0A786A31-A2FC-4610-9D66-17DE824F34ED}">
      <dgm:prSet phldrT="[Text]"/>
      <dgm:spPr/>
      <dgm:t>
        <a:bodyPr/>
        <a:lstStyle/>
        <a:p>
          <a:r>
            <a:rPr lang="en-GB" dirty="0" smtClean="0"/>
            <a:t>Risk</a:t>
          </a:r>
          <a:endParaRPr lang="en-GB" dirty="0"/>
        </a:p>
      </dgm:t>
    </dgm:pt>
    <dgm:pt modelId="{B4D829EA-8AC2-41BE-BE3C-21A5C1FFA632}" type="parTrans" cxnId="{2AEC4674-BDB9-4C92-AA28-B3B579E69589}">
      <dgm:prSet/>
      <dgm:spPr/>
      <dgm:t>
        <a:bodyPr/>
        <a:lstStyle/>
        <a:p>
          <a:endParaRPr lang="en-GB"/>
        </a:p>
      </dgm:t>
    </dgm:pt>
    <dgm:pt modelId="{4849ADCB-CA87-4CB5-80E2-CF6013261B4F}" type="sibTrans" cxnId="{2AEC4674-BDB9-4C92-AA28-B3B579E69589}">
      <dgm:prSet/>
      <dgm:spPr/>
      <dgm:t>
        <a:bodyPr/>
        <a:lstStyle/>
        <a:p>
          <a:endParaRPr lang="en-GB"/>
        </a:p>
      </dgm:t>
    </dgm:pt>
    <dgm:pt modelId="{2D1FD709-5D19-4497-BE01-14AF210129F8}">
      <dgm:prSet phldrT="[Text]"/>
      <dgm:spPr/>
      <dgm:t>
        <a:bodyPr/>
        <a:lstStyle/>
        <a:p>
          <a:r>
            <a:rPr lang="en-GB" dirty="0" smtClean="0"/>
            <a:t>Uncertainty</a:t>
          </a:r>
          <a:endParaRPr lang="en-GB" dirty="0"/>
        </a:p>
      </dgm:t>
    </dgm:pt>
    <dgm:pt modelId="{E2740D78-4F0A-4135-B5AF-0E19C44D0DFE}" type="parTrans" cxnId="{BCA0916F-4E67-4AF2-A011-BDBF1B6E7F84}">
      <dgm:prSet/>
      <dgm:spPr/>
      <dgm:t>
        <a:bodyPr/>
        <a:lstStyle/>
        <a:p>
          <a:endParaRPr lang="en-GB"/>
        </a:p>
      </dgm:t>
    </dgm:pt>
    <dgm:pt modelId="{AE4BDAD9-24EC-4242-A61D-EFB8D029F60C}" type="sibTrans" cxnId="{BCA0916F-4E67-4AF2-A011-BDBF1B6E7F84}">
      <dgm:prSet/>
      <dgm:spPr/>
      <dgm:t>
        <a:bodyPr/>
        <a:lstStyle/>
        <a:p>
          <a:endParaRPr lang="en-GB"/>
        </a:p>
      </dgm:t>
    </dgm:pt>
    <dgm:pt modelId="{94F76C71-70E9-4582-92AE-E531D83E3ACD}">
      <dgm:prSet phldrT="[Text]"/>
      <dgm:spPr/>
      <dgm:t>
        <a:bodyPr/>
        <a:lstStyle/>
        <a:p>
          <a:r>
            <a:rPr lang="en-GB" dirty="0" smtClean="0"/>
            <a:t>Types of Problems &amp; Decisions</a:t>
          </a:r>
          <a:endParaRPr lang="en-GB" dirty="0"/>
        </a:p>
      </dgm:t>
    </dgm:pt>
    <dgm:pt modelId="{1C66C7E8-58FF-4E05-894B-12669664138C}" type="parTrans" cxnId="{5F5FDD8D-A280-4FFC-B1FA-4C8FB29DFF7A}">
      <dgm:prSet/>
      <dgm:spPr/>
      <dgm:t>
        <a:bodyPr/>
        <a:lstStyle/>
        <a:p>
          <a:endParaRPr lang="en-GB"/>
        </a:p>
      </dgm:t>
    </dgm:pt>
    <dgm:pt modelId="{19BD6E37-6D83-4E3F-B47C-3BBCE1E3AAE1}" type="sibTrans" cxnId="{5F5FDD8D-A280-4FFC-B1FA-4C8FB29DFF7A}">
      <dgm:prSet/>
      <dgm:spPr/>
      <dgm:t>
        <a:bodyPr/>
        <a:lstStyle/>
        <a:p>
          <a:endParaRPr lang="en-GB"/>
        </a:p>
      </dgm:t>
    </dgm:pt>
    <dgm:pt modelId="{F627148F-DB98-437F-BB6B-46FD66491CF9}">
      <dgm:prSet phldrT="[Text]"/>
      <dgm:spPr/>
      <dgm:t>
        <a:bodyPr/>
        <a:lstStyle/>
        <a:p>
          <a:r>
            <a:rPr lang="en-GB" dirty="0" smtClean="0"/>
            <a:t>Well structured -  Programmed </a:t>
          </a:r>
          <a:endParaRPr lang="en-GB" dirty="0"/>
        </a:p>
      </dgm:t>
    </dgm:pt>
    <dgm:pt modelId="{1DCAAA42-0DFB-4BD8-B2D3-2B3D682CEEE3}" type="parTrans" cxnId="{AF8264C3-D491-48E9-9F0C-B0A896876542}">
      <dgm:prSet/>
      <dgm:spPr/>
      <dgm:t>
        <a:bodyPr/>
        <a:lstStyle/>
        <a:p>
          <a:endParaRPr lang="en-GB"/>
        </a:p>
      </dgm:t>
    </dgm:pt>
    <dgm:pt modelId="{69C2DA1C-6E60-4C1B-853D-A1C3DD9DD9F1}" type="sibTrans" cxnId="{AF8264C3-D491-48E9-9F0C-B0A896876542}">
      <dgm:prSet/>
      <dgm:spPr/>
      <dgm:t>
        <a:bodyPr/>
        <a:lstStyle/>
        <a:p>
          <a:endParaRPr lang="en-GB"/>
        </a:p>
      </dgm:t>
    </dgm:pt>
    <dgm:pt modelId="{60F41F3B-EA4A-425D-82EE-2C76575D728C}">
      <dgm:prSet phldrT="[Text]"/>
      <dgm:spPr/>
      <dgm:t>
        <a:bodyPr/>
        <a:lstStyle/>
        <a:p>
          <a:r>
            <a:rPr lang="en-GB" dirty="0" smtClean="0"/>
            <a:t>Unstructured – </a:t>
          </a:r>
          <a:r>
            <a:rPr lang="en-GB" dirty="0" err="1" smtClean="0"/>
            <a:t>Nonprogrammed</a:t>
          </a:r>
          <a:endParaRPr lang="en-GB" dirty="0"/>
        </a:p>
      </dgm:t>
    </dgm:pt>
    <dgm:pt modelId="{2142E749-DEB7-430A-817A-4E6BED98196C}" type="parTrans" cxnId="{CE6863B1-6F22-4A9C-9C09-3E92C3B0872D}">
      <dgm:prSet/>
      <dgm:spPr/>
      <dgm:t>
        <a:bodyPr/>
        <a:lstStyle/>
        <a:p>
          <a:endParaRPr lang="en-GB"/>
        </a:p>
      </dgm:t>
    </dgm:pt>
    <dgm:pt modelId="{120DFB62-E30C-4F37-83D1-00D6BA376483}" type="sibTrans" cxnId="{CE6863B1-6F22-4A9C-9C09-3E92C3B0872D}">
      <dgm:prSet/>
      <dgm:spPr/>
      <dgm:t>
        <a:bodyPr/>
        <a:lstStyle/>
        <a:p>
          <a:endParaRPr lang="en-GB"/>
        </a:p>
      </dgm:t>
    </dgm:pt>
    <dgm:pt modelId="{59F4BD53-3A80-4C0A-8BCD-8F60FB3F9653}" type="pres">
      <dgm:prSet presAssocID="{A0343C1C-D47D-44F7-BB0E-C546754B04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97149E8-5167-4C5C-B368-087FEE0B835E}" type="pres">
      <dgm:prSet presAssocID="{289C9ACC-23F4-4DE8-95C0-1FEDBD86C1EE}" presName="centerShape" presStyleLbl="node0" presStyleIdx="0" presStyleCnt="1"/>
      <dgm:spPr/>
      <dgm:t>
        <a:bodyPr/>
        <a:lstStyle/>
        <a:p>
          <a:endParaRPr lang="en-GB"/>
        </a:p>
      </dgm:t>
    </dgm:pt>
    <dgm:pt modelId="{3338B497-7F53-4B02-8E82-1294DCD8CABE}" type="pres">
      <dgm:prSet presAssocID="{B25004AA-B3B3-419B-9328-13AC15B71EB4}" presName="parTrans" presStyleLbl="sibTrans2D1" presStyleIdx="0" presStyleCnt="6"/>
      <dgm:spPr/>
      <dgm:t>
        <a:bodyPr/>
        <a:lstStyle/>
        <a:p>
          <a:endParaRPr lang="en-GB"/>
        </a:p>
      </dgm:t>
    </dgm:pt>
    <dgm:pt modelId="{1405FA7F-6130-46CA-9796-7ACA29F07CF9}" type="pres">
      <dgm:prSet presAssocID="{B25004AA-B3B3-419B-9328-13AC15B71EB4}" presName="connectorText" presStyleLbl="sibTrans2D1" presStyleIdx="0" presStyleCnt="6"/>
      <dgm:spPr/>
      <dgm:t>
        <a:bodyPr/>
        <a:lstStyle/>
        <a:p>
          <a:endParaRPr lang="en-GB"/>
        </a:p>
      </dgm:t>
    </dgm:pt>
    <dgm:pt modelId="{23E2AC20-B3A3-4633-97D2-0747FFB59E24}" type="pres">
      <dgm:prSet presAssocID="{A4DD0955-580D-4E61-9700-0C87583B419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733E1D-30BE-4A88-8CAB-93896AC1E740}" type="pres">
      <dgm:prSet presAssocID="{296EF70F-69B2-4B63-8738-39ECCFD667FE}" presName="parTrans" presStyleLbl="sibTrans2D1" presStyleIdx="1" presStyleCnt="6"/>
      <dgm:spPr/>
      <dgm:t>
        <a:bodyPr/>
        <a:lstStyle/>
        <a:p>
          <a:endParaRPr lang="en-GB"/>
        </a:p>
      </dgm:t>
    </dgm:pt>
    <dgm:pt modelId="{DCC3E5AF-E245-4D71-8D6D-65CFF7124F78}" type="pres">
      <dgm:prSet presAssocID="{296EF70F-69B2-4B63-8738-39ECCFD667FE}" presName="connectorText" presStyleLbl="sibTrans2D1" presStyleIdx="1" presStyleCnt="6"/>
      <dgm:spPr/>
      <dgm:t>
        <a:bodyPr/>
        <a:lstStyle/>
        <a:p>
          <a:endParaRPr lang="en-GB"/>
        </a:p>
      </dgm:t>
    </dgm:pt>
    <dgm:pt modelId="{CBD4FC5D-DC1B-45DE-8E90-4F30FE42ED50}" type="pres">
      <dgm:prSet presAssocID="{0BBA553D-E68D-4827-877B-6D563C672E3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DE53C0-C282-4856-BDFD-1FE2AC2B490A}" type="pres">
      <dgm:prSet presAssocID="{FBE6F291-7E76-4312-A72B-3C6F7DEE30E5}" presName="parTrans" presStyleLbl="sibTrans2D1" presStyleIdx="2" presStyleCnt="6"/>
      <dgm:spPr/>
      <dgm:t>
        <a:bodyPr/>
        <a:lstStyle/>
        <a:p>
          <a:endParaRPr lang="en-GB"/>
        </a:p>
      </dgm:t>
    </dgm:pt>
    <dgm:pt modelId="{78582990-0315-4AB0-A6D2-7B8847BC3CED}" type="pres">
      <dgm:prSet presAssocID="{FBE6F291-7E76-4312-A72B-3C6F7DEE30E5}" presName="connectorText" presStyleLbl="sibTrans2D1" presStyleIdx="2" presStyleCnt="6"/>
      <dgm:spPr/>
      <dgm:t>
        <a:bodyPr/>
        <a:lstStyle/>
        <a:p>
          <a:endParaRPr lang="en-GB"/>
        </a:p>
      </dgm:t>
    </dgm:pt>
    <dgm:pt modelId="{2B1C2344-19F8-46D9-A759-8B095C2CDFE7}" type="pres">
      <dgm:prSet presAssocID="{3A9198FA-E69E-4512-A766-F75FC18EAF8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9F30CA-2FAA-4BD1-910B-6E39DC1495BB}" type="pres">
      <dgm:prSet presAssocID="{430F5478-D64F-4D79-AACA-85D6312C6B37}" presName="parTrans" presStyleLbl="sibTrans2D1" presStyleIdx="3" presStyleCnt="6"/>
      <dgm:spPr/>
      <dgm:t>
        <a:bodyPr/>
        <a:lstStyle/>
        <a:p>
          <a:endParaRPr lang="en-GB"/>
        </a:p>
      </dgm:t>
    </dgm:pt>
    <dgm:pt modelId="{86277809-ED20-4096-884F-8653EAFBC33D}" type="pres">
      <dgm:prSet presAssocID="{430F5478-D64F-4D79-AACA-85D6312C6B37}" presName="connectorText" presStyleLbl="sibTrans2D1" presStyleIdx="3" presStyleCnt="6"/>
      <dgm:spPr/>
      <dgm:t>
        <a:bodyPr/>
        <a:lstStyle/>
        <a:p>
          <a:endParaRPr lang="en-GB"/>
        </a:p>
      </dgm:t>
    </dgm:pt>
    <dgm:pt modelId="{CBDF9D62-41E6-4D0E-B0E3-3B4DE8691DB1}" type="pres">
      <dgm:prSet presAssocID="{B855D8AC-96E0-4B69-B35C-AA4120660876}" presName="node" presStyleLbl="node1" presStyleIdx="3" presStyleCnt="6" custScaleX="145112" custScaleY="13032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9FD6B6-A3A8-4B9F-966D-179CAB11DB1F}" type="pres">
      <dgm:prSet presAssocID="{2ECDCD07-CFE6-43A4-A2B7-2C4E81111374}" presName="parTrans" presStyleLbl="sibTrans2D1" presStyleIdx="4" presStyleCnt="6"/>
      <dgm:spPr/>
      <dgm:t>
        <a:bodyPr/>
        <a:lstStyle/>
        <a:p>
          <a:endParaRPr lang="en-GB"/>
        </a:p>
      </dgm:t>
    </dgm:pt>
    <dgm:pt modelId="{6AD9779D-88BD-4CA3-B77E-E31D4FA8EF7E}" type="pres">
      <dgm:prSet presAssocID="{2ECDCD07-CFE6-43A4-A2B7-2C4E81111374}" presName="connectorText" presStyleLbl="sibTrans2D1" presStyleIdx="4" presStyleCnt="6"/>
      <dgm:spPr/>
      <dgm:t>
        <a:bodyPr/>
        <a:lstStyle/>
        <a:p>
          <a:endParaRPr lang="en-GB"/>
        </a:p>
      </dgm:t>
    </dgm:pt>
    <dgm:pt modelId="{BF9AAAA1-4F1E-43AA-A08C-1C037EC0D7BB}" type="pres">
      <dgm:prSet presAssocID="{72E0A357-EC1C-4E74-AC52-B7A483656F5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4436E4-3947-466C-8181-F096A8345DF9}" type="pres">
      <dgm:prSet presAssocID="{1C66C7E8-58FF-4E05-894B-12669664138C}" presName="parTrans" presStyleLbl="sibTrans2D1" presStyleIdx="5" presStyleCnt="6"/>
      <dgm:spPr/>
      <dgm:t>
        <a:bodyPr/>
        <a:lstStyle/>
        <a:p>
          <a:endParaRPr lang="en-GB"/>
        </a:p>
      </dgm:t>
    </dgm:pt>
    <dgm:pt modelId="{0A5034A0-4A15-40C6-9CDC-40FEF3887E1B}" type="pres">
      <dgm:prSet presAssocID="{1C66C7E8-58FF-4E05-894B-12669664138C}" presName="connectorText" presStyleLbl="sibTrans2D1" presStyleIdx="5" presStyleCnt="6"/>
      <dgm:spPr/>
      <dgm:t>
        <a:bodyPr/>
        <a:lstStyle/>
        <a:p>
          <a:endParaRPr lang="en-GB"/>
        </a:p>
      </dgm:t>
    </dgm:pt>
    <dgm:pt modelId="{7A4ABE0F-F047-442A-AE7A-3DBF2364240D}" type="pres">
      <dgm:prSet presAssocID="{94F76C71-70E9-4582-92AE-E531D83E3AC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8A1F517-41CD-4B23-AED5-1CA991A34B0B}" srcId="{B855D8AC-96E0-4B69-B35C-AA4120660876}" destId="{4D6F096B-727F-48E0-A563-CF4D5656F90D}" srcOrd="3" destOrd="0" parTransId="{57FE1485-5DF9-4C79-8A3D-0E76948FCFEA}" sibTransId="{0E5B01DA-AF1F-4BA5-954E-644B615DA9A0}"/>
    <dgm:cxn modelId="{70156981-F905-4169-A8C6-F6DDDABCBBD2}" type="presOf" srcId="{A4DD0955-580D-4E61-9700-0C87583B419F}" destId="{23E2AC20-B3A3-4633-97D2-0747FFB59E24}" srcOrd="0" destOrd="0" presId="urn:microsoft.com/office/officeart/2005/8/layout/radial5"/>
    <dgm:cxn modelId="{A717B779-CD88-4101-A3AB-20B9BF267181}" type="presOf" srcId="{2ECDCD07-CFE6-43A4-A2B7-2C4E81111374}" destId="{C79FD6B6-A3A8-4B9F-966D-179CAB11DB1F}" srcOrd="0" destOrd="0" presId="urn:microsoft.com/office/officeart/2005/8/layout/radial5"/>
    <dgm:cxn modelId="{4651D86C-89AE-4F36-A383-0421F8DA97F1}" srcId="{A4DD0955-580D-4E61-9700-0C87583B419F}" destId="{668E2AD0-C6A1-48B2-B8D9-0DAD45CA1BB4}" srcOrd="0" destOrd="0" parTransId="{0E55181F-9838-44DB-9F29-DEE6CA5AA005}" sibTransId="{54FFB36F-B939-4FA0-9C74-0D780DD6C9BB}"/>
    <dgm:cxn modelId="{57B558B0-C4ED-471A-BAD7-1E7F809FA20E}" type="presOf" srcId="{2A9E5107-7E34-4A98-9725-75E90C6C8A6D}" destId="{23E2AC20-B3A3-4633-97D2-0747FFB59E24}" srcOrd="0" destOrd="2" presId="urn:microsoft.com/office/officeart/2005/8/layout/radial5"/>
    <dgm:cxn modelId="{BCA0916F-4E67-4AF2-A011-BDBF1B6E7F84}" srcId="{72E0A357-EC1C-4E74-AC52-B7A483656F52}" destId="{2D1FD709-5D19-4497-BE01-14AF210129F8}" srcOrd="2" destOrd="0" parTransId="{E2740D78-4F0A-4135-B5AF-0E19C44D0DFE}" sibTransId="{AE4BDAD9-24EC-4242-A61D-EFB8D029F60C}"/>
    <dgm:cxn modelId="{942362E2-BBC1-4349-912C-1FBDEB7B3531}" type="presOf" srcId="{668E2AD0-C6A1-48B2-B8D9-0DAD45CA1BB4}" destId="{23E2AC20-B3A3-4633-97D2-0747FFB59E24}" srcOrd="0" destOrd="1" presId="urn:microsoft.com/office/officeart/2005/8/layout/radial5"/>
    <dgm:cxn modelId="{6E0B9AB9-B239-4475-B9B5-1610517B3C85}" type="presOf" srcId="{430F5478-D64F-4D79-AACA-85D6312C6B37}" destId="{86277809-ED20-4096-884F-8653EAFBC33D}" srcOrd="1" destOrd="0" presId="urn:microsoft.com/office/officeart/2005/8/layout/radial5"/>
    <dgm:cxn modelId="{03867F41-B85E-4D1C-A17B-F77F5354B45E}" type="presOf" srcId="{2D1FD709-5D19-4497-BE01-14AF210129F8}" destId="{BF9AAAA1-4F1E-43AA-A08C-1C037EC0D7BB}" srcOrd="0" destOrd="3" presId="urn:microsoft.com/office/officeart/2005/8/layout/radial5"/>
    <dgm:cxn modelId="{BD657B7A-DBA2-46C5-84BF-0F72836609D5}" type="presOf" srcId="{F627148F-DB98-437F-BB6B-46FD66491CF9}" destId="{7A4ABE0F-F047-442A-AE7A-3DBF2364240D}" srcOrd="0" destOrd="1" presId="urn:microsoft.com/office/officeart/2005/8/layout/radial5"/>
    <dgm:cxn modelId="{E68BF141-518F-41AC-A778-625B3F10C071}" type="presOf" srcId="{2ECDCD07-CFE6-43A4-A2B7-2C4E81111374}" destId="{6AD9779D-88BD-4CA3-B77E-E31D4FA8EF7E}" srcOrd="1" destOrd="0" presId="urn:microsoft.com/office/officeart/2005/8/layout/radial5"/>
    <dgm:cxn modelId="{5F5FDD8D-A280-4FFC-B1FA-4C8FB29DFF7A}" srcId="{289C9ACC-23F4-4DE8-95C0-1FEDBD86C1EE}" destId="{94F76C71-70E9-4582-92AE-E531D83E3ACD}" srcOrd="5" destOrd="0" parTransId="{1C66C7E8-58FF-4E05-894B-12669664138C}" sibTransId="{19BD6E37-6D83-4E3F-B47C-3BBCE1E3AAE1}"/>
    <dgm:cxn modelId="{C1E5100C-DCEA-4AB2-AD3D-279EFF6A3449}" srcId="{289C9ACC-23F4-4DE8-95C0-1FEDBD86C1EE}" destId="{72E0A357-EC1C-4E74-AC52-B7A483656F52}" srcOrd="4" destOrd="0" parTransId="{2ECDCD07-CFE6-43A4-A2B7-2C4E81111374}" sibTransId="{8DCEA6DB-209F-476B-B514-495B91033B23}"/>
    <dgm:cxn modelId="{172FA007-CBA2-47DD-B184-88000A25B66E}" type="presOf" srcId="{72E0A357-EC1C-4E74-AC52-B7A483656F52}" destId="{BF9AAAA1-4F1E-43AA-A08C-1C037EC0D7BB}" srcOrd="0" destOrd="0" presId="urn:microsoft.com/office/officeart/2005/8/layout/radial5"/>
    <dgm:cxn modelId="{A7B97BE5-FC6A-4DF0-902A-5CE3F405251D}" srcId="{A4DD0955-580D-4E61-9700-0C87583B419F}" destId="{2A9E5107-7E34-4A98-9725-75E90C6C8A6D}" srcOrd="1" destOrd="0" parTransId="{E7BB7B77-3EB2-4FF5-BF8D-056D1C36B556}" sibTransId="{954C0130-01B6-496B-8C46-E875C9BAC90A}"/>
    <dgm:cxn modelId="{2AEC4674-BDB9-4C92-AA28-B3B579E69589}" srcId="{72E0A357-EC1C-4E74-AC52-B7A483656F52}" destId="{0A786A31-A2FC-4610-9D66-17DE824F34ED}" srcOrd="1" destOrd="0" parTransId="{B4D829EA-8AC2-41BE-BE3C-21A5C1FFA632}" sibTransId="{4849ADCB-CA87-4CB5-80E2-CF6013261B4F}"/>
    <dgm:cxn modelId="{365E4227-1E0E-4328-9584-7768FD4504F3}" srcId="{289C9ACC-23F4-4DE8-95C0-1FEDBD86C1EE}" destId="{A4DD0955-580D-4E61-9700-0C87583B419F}" srcOrd="0" destOrd="0" parTransId="{B25004AA-B3B3-419B-9328-13AC15B71EB4}" sibTransId="{2F38A1E4-8C7F-4B1A-BF67-716B4E84628B}"/>
    <dgm:cxn modelId="{F89DDA24-3AFB-4243-AA88-B72D2BC98562}" type="presOf" srcId="{85863552-E887-4CF7-A3F7-921305CD4C6E}" destId="{CBDF9D62-41E6-4D0E-B0E3-3B4DE8691DB1}" srcOrd="0" destOrd="2" presId="urn:microsoft.com/office/officeart/2005/8/layout/radial5"/>
    <dgm:cxn modelId="{541F2711-9428-4058-804F-99BD120AE19F}" type="presOf" srcId="{0A786A31-A2FC-4610-9D66-17DE824F34ED}" destId="{BF9AAAA1-4F1E-43AA-A08C-1C037EC0D7BB}" srcOrd="0" destOrd="2" presId="urn:microsoft.com/office/officeart/2005/8/layout/radial5"/>
    <dgm:cxn modelId="{055A6223-B9A0-4069-8093-EC65636FD063}" type="presOf" srcId="{B855D8AC-96E0-4B69-B35C-AA4120660876}" destId="{CBDF9D62-41E6-4D0E-B0E3-3B4DE8691DB1}" srcOrd="0" destOrd="0" presId="urn:microsoft.com/office/officeart/2005/8/layout/radial5"/>
    <dgm:cxn modelId="{7B712E3E-C8B5-4771-B577-350971AEB889}" type="presOf" srcId="{FBE6F291-7E76-4312-A72B-3C6F7DEE30E5}" destId="{5EDE53C0-C282-4856-BDFD-1FE2AC2B490A}" srcOrd="0" destOrd="0" presId="urn:microsoft.com/office/officeart/2005/8/layout/radial5"/>
    <dgm:cxn modelId="{20E8BD75-1E40-4D2E-B7CC-5379E54D8A02}" type="presOf" srcId="{430F5478-D64F-4D79-AACA-85D6312C6B37}" destId="{5C9F30CA-2FAA-4BD1-910B-6E39DC1495BB}" srcOrd="0" destOrd="0" presId="urn:microsoft.com/office/officeart/2005/8/layout/radial5"/>
    <dgm:cxn modelId="{ED702D8F-452D-4D33-B099-779078029D09}" type="presOf" srcId="{296EF70F-69B2-4B63-8738-39ECCFD667FE}" destId="{09733E1D-30BE-4A88-8CAB-93896AC1E740}" srcOrd="0" destOrd="0" presId="urn:microsoft.com/office/officeart/2005/8/layout/radial5"/>
    <dgm:cxn modelId="{538FC519-F924-4C33-8A13-4872239DB65A}" type="presOf" srcId="{E0772D39-86A5-4A32-BBE1-007507D744F1}" destId="{CBDF9D62-41E6-4D0E-B0E3-3B4DE8691DB1}" srcOrd="0" destOrd="3" presId="urn:microsoft.com/office/officeart/2005/8/layout/radial5"/>
    <dgm:cxn modelId="{27197A8D-4E3C-4489-BCDD-BA6BA85F4DC6}" srcId="{A4DD0955-580D-4E61-9700-0C87583B419F}" destId="{6BA0EEA6-C0FE-4EE5-BC61-F11D895C8A99}" srcOrd="2" destOrd="0" parTransId="{F682BD58-7F93-4892-AAB7-1188245DACD4}" sibTransId="{F711A074-134B-4CA4-9040-28366BFD86C2}"/>
    <dgm:cxn modelId="{D1FE1313-D11C-445A-8FC4-C5C7A0271CC0}" type="presOf" srcId="{0BBA553D-E68D-4827-877B-6D563C672E30}" destId="{CBD4FC5D-DC1B-45DE-8E90-4F30FE42ED50}" srcOrd="0" destOrd="0" presId="urn:microsoft.com/office/officeart/2005/8/layout/radial5"/>
    <dgm:cxn modelId="{9EE7E18D-D06E-4406-99A8-4C3043645262}" type="presOf" srcId="{1C66C7E8-58FF-4E05-894B-12669664138C}" destId="{0A5034A0-4A15-40C6-9CDC-40FEF3887E1B}" srcOrd="1" destOrd="0" presId="urn:microsoft.com/office/officeart/2005/8/layout/radial5"/>
    <dgm:cxn modelId="{DD34C582-8D98-41E3-A638-3707A133EA60}" type="presOf" srcId="{94F76C71-70E9-4582-92AE-E531D83E3ACD}" destId="{7A4ABE0F-F047-442A-AE7A-3DBF2364240D}" srcOrd="0" destOrd="0" presId="urn:microsoft.com/office/officeart/2005/8/layout/radial5"/>
    <dgm:cxn modelId="{F754389A-9DC2-41C1-9E68-3413C4DD8B3C}" type="presOf" srcId="{3A9198FA-E69E-4512-A766-F75FC18EAF8E}" destId="{2B1C2344-19F8-46D9-A759-8B095C2CDFE7}" srcOrd="0" destOrd="0" presId="urn:microsoft.com/office/officeart/2005/8/layout/radial5"/>
    <dgm:cxn modelId="{84DEF43F-7667-4E29-8494-845F880B8EE4}" type="presOf" srcId="{5B18C8DA-E005-4C04-A491-536D8184686C}" destId="{BF9AAAA1-4F1E-43AA-A08C-1C037EC0D7BB}" srcOrd="0" destOrd="1" presId="urn:microsoft.com/office/officeart/2005/8/layout/radial5"/>
    <dgm:cxn modelId="{AF8264C3-D491-48E9-9F0C-B0A896876542}" srcId="{94F76C71-70E9-4582-92AE-E531D83E3ACD}" destId="{F627148F-DB98-437F-BB6B-46FD66491CF9}" srcOrd="0" destOrd="0" parTransId="{1DCAAA42-0DFB-4BD8-B2D3-2B3D682CEEE3}" sibTransId="{69C2DA1C-6E60-4C1B-853D-A1C3DD9DD9F1}"/>
    <dgm:cxn modelId="{EE958E38-4BDB-462C-B548-C179B59B1E42}" srcId="{A0343C1C-D47D-44F7-BB0E-C546754B0415}" destId="{289C9ACC-23F4-4DE8-95C0-1FEDBD86C1EE}" srcOrd="0" destOrd="0" parTransId="{6396C023-7203-4CD7-871D-D4F6AFE76EDC}" sibTransId="{DCDCC212-A89E-4045-8DA6-0311977E9D38}"/>
    <dgm:cxn modelId="{16D6143C-5FFD-4504-A9E4-086708479C1C}" type="presOf" srcId="{60F41F3B-EA4A-425D-82EE-2C76575D728C}" destId="{7A4ABE0F-F047-442A-AE7A-3DBF2364240D}" srcOrd="0" destOrd="2" presId="urn:microsoft.com/office/officeart/2005/8/layout/radial5"/>
    <dgm:cxn modelId="{6771E51F-CA37-4244-BC1E-A4BD78EAD791}" srcId="{289C9ACC-23F4-4DE8-95C0-1FEDBD86C1EE}" destId="{0BBA553D-E68D-4827-877B-6D563C672E30}" srcOrd="1" destOrd="0" parTransId="{296EF70F-69B2-4B63-8738-39ECCFD667FE}" sibTransId="{8112EE8E-DF9E-4DFD-958E-5A6392DE71F0}"/>
    <dgm:cxn modelId="{46D74148-7378-4646-9F0D-D1D31C96E921}" srcId="{B855D8AC-96E0-4B69-B35C-AA4120660876}" destId="{E0772D39-86A5-4A32-BBE1-007507D744F1}" srcOrd="2" destOrd="0" parTransId="{94177E47-518A-46FA-A3DB-C2D0EB33CFBB}" sibTransId="{FA16C9AB-EDC7-4E16-BFF9-00222EFA3A12}"/>
    <dgm:cxn modelId="{C1E82853-6BD4-4B94-82A5-7AD59DD41299}" type="presOf" srcId="{B25004AA-B3B3-419B-9328-13AC15B71EB4}" destId="{1405FA7F-6130-46CA-9796-7ACA29F07CF9}" srcOrd="1" destOrd="0" presId="urn:microsoft.com/office/officeart/2005/8/layout/radial5"/>
    <dgm:cxn modelId="{8A7D3292-D55A-4E32-93B1-86C0B5DB0290}" type="presOf" srcId="{C56A09C0-DE3D-43B8-B258-E0F7453ED7BC}" destId="{CBDF9D62-41E6-4D0E-B0E3-3B4DE8691DB1}" srcOrd="0" destOrd="1" presId="urn:microsoft.com/office/officeart/2005/8/layout/radial5"/>
    <dgm:cxn modelId="{81DD9C58-2B15-4013-B8E4-2BCC3ADD2761}" srcId="{B855D8AC-96E0-4B69-B35C-AA4120660876}" destId="{85863552-E887-4CF7-A3F7-921305CD4C6E}" srcOrd="1" destOrd="0" parTransId="{60D8EBF7-0A6C-413C-A3D2-CA885B398CD9}" sibTransId="{FAFDC3E1-65AC-4188-911E-1804DEAC9B7B}"/>
    <dgm:cxn modelId="{BCCF8066-F8CE-499B-A954-5FF47BE501F9}" srcId="{72E0A357-EC1C-4E74-AC52-B7A483656F52}" destId="{5B18C8DA-E005-4C04-A491-536D8184686C}" srcOrd="0" destOrd="0" parTransId="{6C274A48-A405-41DC-8012-5DDEEC3376FA}" sibTransId="{B6F2093A-1F7A-4E29-928E-F0B3C683C0F0}"/>
    <dgm:cxn modelId="{0CCD9825-2742-4CA3-A549-D7D1B6380A6D}" type="presOf" srcId="{6BA0EEA6-C0FE-4EE5-BC61-F11D895C8A99}" destId="{23E2AC20-B3A3-4633-97D2-0747FFB59E24}" srcOrd="0" destOrd="3" presId="urn:microsoft.com/office/officeart/2005/8/layout/radial5"/>
    <dgm:cxn modelId="{CDAB7662-FCC7-4C68-A0B5-FFD8D9A2003A}" type="presOf" srcId="{296EF70F-69B2-4B63-8738-39ECCFD667FE}" destId="{DCC3E5AF-E245-4D71-8D6D-65CFF7124F78}" srcOrd="1" destOrd="0" presId="urn:microsoft.com/office/officeart/2005/8/layout/radial5"/>
    <dgm:cxn modelId="{5C6F945F-AE53-4000-B88C-7137C851A3BB}" type="presOf" srcId="{4D6F096B-727F-48E0-A563-CF4D5656F90D}" destId="{CBDF9D62-41E6-4D0E-B0E3-3B4DE8691DB1}" srcOrd="0" destOrd="4" presId="urn:microsoft.com/office/officeart/2005/8/layout/radial5"/>
    <dgm:cxn modelId="{CE6863B1-6F22-4A9C-9C09-3E92C3B0872D}" srcId="{94F76C71-70E9-4582-92AE-E531D83E3ACD}" destId="{60F41F3B-EA4A-425D-82EE-2C76575D728C}" srcOrd="1" destOrd="0" parTransId="{2142E749-DEB7-430A-817A-4E6BED98196C}" sibTransId="{120DFB62-E30C-4F37-83D1-00D6BA376483}"/>
    <dgm:cxn modelId="{3501C023-0549-472C-B8AA-5EFF39BAC0D0}" srcId="{289C9ACC-23F4-4DE8-95C0-1FEDBD86C1EE}" destId="{B855D8AC-96E0-4B69-B35C-AA4120660876}" srcOrd="3" destOrd="0" parTransId="{430F5478-D64F-4D79-AACA-85D6312C6B37}" sibTransId="{25C0A600-D31A-437D-8098-AAE63612E0D7}"/>
    <dgm:cxn modelId="{484901D9-733F-42A0-9276-4740AF754EE5}" srcId="{B855D8AC-96E0-4B69-B35C-AA4120660876}" destId="{C56A09C0-DE3D-43B8-B258-E0F7453ED7BC}" srcOrd="0" destOrd="0" parTransId="{C7D4C472-1F3E-48E3-9AD1-DC7B5B84D30E}" sibTransId="{F09A2247-D9E3-41BA-8E19-51054017D1EE}"/>
    <dgm:cxn modelId="{9F51B0C8-3418-44C7-A348-6E29DE91F32F}" type="presOf" srcId="{289C9ACC-23F4-4DE8-95C0-1FEDBD86C1EE}" destId="{B97149E8-5167-4C5C-B368-087FEE0B835E}" srcOrd="0" destOrd="0" presId="urn:microsoft.com/office/officeart/2005/8/layout/radial5"/>
    <dgm:cxn modelId="{78CEF71E-4806-4158-B4A2-D6681BE9FD81}" type="presOf" srcId="{1C66C7E8-58FF-4E05-894B-12669664138C}" destId="{D34436E4-3947-466C-8181-F096A8345DF9}" srcOrd="0" destOrd="0" presId="urn:microsoft.com/office/officeart/2005/8/layout/radial5"/>
    <dgm:cxn modelId="{936A0B96-A763-497D-98D5-3C66FD2EAE36}" type="presOf" srcId="{B25004AA-B3B3-419B-9328-13AC15B71EB4}" destId="{3338B497-7F53-4B02-8E82-1294DCD8CABE}" srcOrd="0" destOrd="0" presId="urn:microsoft.com/office/officeart/2005/8/layout/radial5"/>
    <dgm:cxn modelId="{0371B668-BEB1-4637-901A-6FCC78CDFA62}" type="presOf" srcId="{FBE6F291-7E76-4312-A72B-3C6F7DEE30E5}" destId="{78582990-0315-4AB0-A6D2-7B8847BC3CED}" srcOrd="1" destOrd="0" presId="urn:microsoft.com/office/officeart/2005/8/layout/radial5"/>
    <dgm:cxn modelId="{6D491C4B-2E21-46DF-8B2B-156079BEA474}" srcId="{289C9ACC-23F4-4DE8-95C0-1FEDBD86C1EE}" destId="{3A9198FA-E69E-4512-A766-F75FC18EAF8E}" srcOrd="2" destOrd="0" parTransId="{FBE6F291-7E76-4312-A72B-3C6F7DEE30E5}" sibTransId="{A08869A8-3962-4383-BF6D-3F981A8A708B}"/>
    <dgm:cxn modelId="{CDE62AFB-7F78-4A79-8775-9881C824BF00}" type="presOf" srcId="{A0343C1C-D47D-44F7-BB0E-C546754B0415}" destId="{59F4BD53-3A80-4C0A-8BCD-8F60FB3F9653}" srcOrd="0" destOrd="0" presId="urn:microsoft.com/office/officeart/2005/8/layout/radial5"/>
    <dgm:cxn modelId="{B979D090-2C31-4DC8-9CBE-0E7864462404}" srcId="{A0343C1C-D47D-44F7-BB0E-C546754B0415}" destId="{8D08D023-3BE1-4AD4-9CF3-2EE80AD35B27}" srcOrd="1" destOrd="0" parTransId="{5B3C41B2-0C2F-4737-A96F-D1F594127B71}" sibTransId="{1E125F8F-D589-4FEC-A47A-DEE84EE04DDA}"/>
    <dgm:cxn modelId="{B8246724-C5A3-46D2-A857-555A72434E6D}" type="presParOf" srcId="{59F4BD53-3A80-4C0A-8BCD-8F60FB3F9653}" destId="{B97149E8-5167-4C5C-B368-087FEE0B835E}" srcOrd="0" destOrd="0" presId="urn:microsoft.com/office/officeart/2005/8/layout/radial5"/>
    <dgm:cxn modelId="{CB7F46BE-0EDE-44AE-BE36-A78B0EA91512}" type="presParOf" srcId="{59F4BD53-3A80-4C0A-8BCD-8F60FB3F9653}" destId="{3338B497-7F53-4B02-8E82-1294DCD8CABE}" srcOrd="1" destOrd="0" presId="urn:microsoft.com/office/officeart/2005/8/layout/radial5"/>
    <dgm:cxn modelId="{907FEF3E-9971-422B-AC48-5E50A2B55D8E}" type="presParOf" srcId="{3338B497-7F53-4B02-8E82-1294DCD8CABE}" destId="{1405FA7F-6130-46CA-9796-7ACA29F07CF9}" srcOrd="0" destOrd="0" presId="urn:microsoft.com/office/officeart/2005/8/layout/radial5"/>
    <dgm:cxn modelId="{928CA058-A0BB-43D8-98E5-653B9462BA95}" type="presParOf" srcId="{59F4BD53-3A80-4C0A-8BCD-8F60FB3F9653}" destId="{23E2AC20-B3A3-4633-97D2-0747FFB59E24}" srcOrd="2" destOrd="0" presId="urn:microsoft.com/office/officeart/2005/8/layout/radial5"/>
    <dgm:cxn modelId="{FA94DC16-718E-4E48-AD84-6470FD253396}" type="presParOf" srcId="{59F4BD53-3A80-4C0A-8BCD-8F60FB3F9653}" destId="{09733E1D-30BE-4A88-8CAB-93896AC1E740}" srcOrd="3" destOrd="0" presId="urn:microsoft.com/office/officeart/2005/8/layout/radial5"/>
    <dgm:cxn modelId="{E5557141-2EEA-44F7-935E-D61F19E72DFA}" type="presParOf" srcId="{09733E1D-30BE-4A88-8CAB-93896AC1E740}" destId="{DCC3E5AF-E245-4D71-8D6D-65CFF7124F78}" srcOrd="0" destOrd="0" presId="urn:microsoft.com/office/officeart/2005/8/layout/radial5"/>
    <dgm:cxn modelId="{0DC4A712-E966-4CD3-9979-2839DFDF121B}" type="presParOf" srcId="{59F4BD53-3A80-4C0A-8BCD-8F60FB3F9653}" destId="{CBD4FC5D-DC1B-45DE-8E90-4F30FE42ED50}" srcOrd="4" destOrd="0" presId="urn:microsoft.com/office/officeart/2005/8/layout/radial5"/>
    <dgm:cxn modelId="{1F4AE465-D117-40D5-A359-F37645AC3155}" type="presParOf" srcId="{59F4BD53-3A80-4C0A-8BCD-8F60FB3F9653}" destId="{5EDE53C0-C282-4856-BDFD-1FE2AC2B490A}" srcOrd="5" destOrd="0" presId="urn:microsoft.com/office/officeart/2005/8/layout/radial5"/>
    <dgm:cxn modelId="{797C06AF-4030-4A34-9BB3-5E55954A9793}" type="presParOf" srcId="{5EDE53C0-C282-4856-BDFD-1FE2AC2B490A}" destId="{78582990-0315-4AB0-A6D2-7B8847BC3CED}" srcOrd="0" destOrd="0" presId="urn:microsoft.com/office/officeart/2005/8/layout/radial5"/>
    <dgm:cxn modelId="{60613F9B-F334-4B96-AC92-886EAF760210}" type="presParOf" srcId="{59F4BD53-3A80-4C0A-8BCD-8F60FB3F9653}" destId="{2B1C2344-19F8-46D9-A759-8B095C2CDFE7}" srcOrd="6" destOrd="0" presId="urn:microsoft.com/office/officeart/2005/8/layout/radial5"/>
    <dgm:cxn modelId="{39BCAD92-12CB-4C7E-A2F3-651E338A2F71}" type="presParOf" srcId="{59F4BD53-3A80-4C0A-8BCD-8F60FB3F9653}" destId="{5C9F30CA-2FAA-4BD1-910B-6E39DC1495BB}" srcOrd="7" destOrd="0" presId="urn:microsoft.com/office/officeart/2005/8/layout/radial5"/>
    <dgm:cxn modelId="{DBA1D23C-C2B2-4437-A904-5A1A4DD00E87}" type="presParOf" srcId="{5C9F30CA-2FAA-4BD1-910B-6E39DC1495BB}" destId="{86277809-ED20-4096-884F-8653EAFBC33D}" srcOrd="0" destOrd="0" presId="urn:microsoft.com/office/officeart/2005/8/layout/radial5"/>
    <dgm:cxn modelId="{0B0AA22A-5328-4795-8A8A-14FE6F9774E5}" type="presParOf" srcId="{59F4BD53-3A80-4C0A-8BCD-8F60FB3F9653}" destId="{CBDF9D62-41E6-4D0E-B0E3-3B4DE8691DB1}" srcOrd="8" destOrd="0" presId="urn:microsoft.com/office/officeart/2005/8/layout/radial5"/>
    <dgm:cxn modelId="{408347BE-9C6D-45A9-8E33-2140B1311E23}" type="presParOf" srcId="{59F4BD53-3A80-4C0A-8BCD-8F60FB3F9653}" destId="{C79FD6B6-A3A8-4B9F-966D-179CAB11DB1F}" srcOrd="9" destOrd="0" presId="urn:microsoft.com/office/officeart/2005/8/layout/radial5"/>
    <dgm:cxn modelId="{D598D47E-B618-4C8F-B873-93B54E541741}" type="presParOf" srcId="{C79FD6B6-A3A8-4B9F-966D-179CAB11DB1F}" destId="{6AD9779D-88BD-4CA3-B77E-E31D4FA8EF7E}" srcOrd="0" destOrd="0" presId="urn:microsoft.com/office/officeart/2005/8/layout/radial5"/>
    <dgm:cxn modelId="{F1581C89-46A5-4F2C-81B3-601A6EBA365F}" type="presParOf" srcId="{59F4BD53-3A80-4C0A-8BCD-8F60FB3F9653}" destId="{BF9AAAA1-4F1E-43AA-A08C-1C037EC0D7BB}" srcOrd="10" destOrd="0" presId="urn:microsoft.com/office/officeart/2005/8/layout/radial5"/>
    <dgm:cxn modelId="{6CD5A9BB-E7B6-4F9A-AC7A-B66D00FB4D5E}" type="presParOf" srcId="{59F4BD53-3A80-4C0A-8BCD-8F60FB3F9653}" destId="{D34436E4-3947-466C-8181-F096A8345DF9}" srcOrd="11" destOrd="0" presId="urn:microsoft.com/office/officeart/2005/8/layout/radial5"/>
    <dgm:cxn modelId="{ABDB7151-EEB7-47BA-AD1B-228BEEE1C89B}" type="presParOf" srcId="{D34436E4-3947-466C-8181-F096A8345DF9}" destId="{0A5034A0-4A15-40C6-9CDC-40FEF3887E1B}" srcOrd="0" destOrd="0" presId="urn:microsoft.com/office/officeart/2005/8/layout/radial5"/>
    <dgm:cxn modelId="{77A76411-D4C1-4D7C-933E-B57AF2265DAC}" type="presParOf" srcId="{59F4BD53-3A80-4C0A-8BCD-8F60FB3F9653}" destId="{7A4ABE0F-F047-442A-AE7A-3DBF2364240D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343C1C-D47D-44F7-BB0E-C546754B0415}" type="doc">
      <dgm:prSet loTypeId="urn:microsoft.com/office/officeart/2005/8/layout/radial5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89C9ACC-23F4-4DE8-95C0-1FEDBD86C1EE}">
      <dgm:prSet phldrT="[Text]"/>
      <dgm:spPr/>
      <dgm:t>
        <a:bodyPr/>
        <a:lstStyle/>
        <a:p>
          <a:r>
            <a:rPr lang="en-US" dirty="0" smtClean="0"/>
            <a:t>Managerial</a:t>
          </a:r>
        </a:p>
        <a:p>
          <a:r>
            <a:rPr lang="en-GB" dirty="0" smtClean="0"/>
            <a:t>Decision Making</a:t>
          </a:r>
          <a:endParaRPr lang="en-GB" dirty="0"/>
        </a:p>
      </dgm:t>
    </dgm:pt>
    <dgm:pt modelId="{6396C023-7203-4CD7-871D-D4F6AFE76EDC}" type="parTrans" cxnId="{EE958E38-4BDB-462C-B548-C179B59B1E42}">
      <dgm:prSet/>
      <dgm:spPr/>
      <dgm:t>
        <a:bodyPr/>
        <a:lstStyle/>
        <a:p>
          <a:endParaRPr lang="en-GB"/>
        </a:p>
      </dgm:t>
    </dgm:pt>
    <dgm:pt modelId="{DCDCC212-A89E-4045-8DA6-0311977E9D38}" type="sibTrans" cxnId="{EE958E38-4BDB-462C-B548-C179B59B1E42}">
      <dgm:prSet/>
      <dgm:spPr/>
      <dgm:t>
        <a:bodyPr/>
        <a:lstStyle/>
        <a:p>
          <a:endParaRPr lang="en-GB"/>
        </a:p>
      </dgm:t>
    </dgm:pt>
    <dgm:pt modelId="{8D08D023-3BE1-4AD4-9CF3-2EE80AD35B27}">
      <dgm:prSet phldrT="[Text]"/>
      <dgm:spPr/>
      <dgm:t>
        <a:bodyPr/>
        <a:lstStyle/>
        <a:p>
          <a:endParaRPr lang="en-GB" dirty="0"/>
        </a:p>
      </dgm:t>
    </dgm:pt>
    <dgm:pt modelId="{5B3C41B2-0C2F-4737-A96F-D1F594127B71}" type="parTrans" cxnId="{B979D090-2C31-4DC8-9CBE-0E7864462404}">
      <dgm:prSet/>
      <dgm:spPr/>
      <dgm:t>
        <a:bodyPr/>
        <a:lstStyle/>
        <a:p>
          <a:endParaRPr lang="en-GB"/>
        </a:p>
      </dgm:t>
    </dgm:pt>
    <dgm:pt modelId="{1E125F8F-D589-4FEC-A47A-DEE84EE04DDA}" type="sibTrans" cxnId="{B979D090-2C31-4DC8-9CBE-0E7864462404}">
      <dgm:prSet/>
      <dgm:spPr/>
      <dgm:t>
        <a:bodyPr/>
        <a:lstStyle/>
        <a:p>
          <a:endParaRPr lang="en-GB"/>
        </a:p>
      </dgm:t>
    </dgm:pt>
    <dgm:pt modelId="{A4DD0955-580D-4E61-9700-0C87583B419F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Decision Making Approach</a:t>
          </a:r>
          <a:endParaRPr lang="en-GB" dirty="0"/>
        </a:p>
      </dgm:t>
    </dgm:pt>
    <dgm:pt modelId="{B25004AA-B3B3-419B-9328-13AC15B71EB4}" type="parTrans" cxnId="{365E4227-1E0E-4328-9584-7768FD4504F3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2F38A1E4-8C7F-4B1A-BF67-716B4E84628B}" type="sibTrans" cxnId="{365E4227-1E0E-4328-9584-7768FD4504F3}">
      <dgm:prSet/>
      <dgm:spPr/>
      <dgm:t>
        <a:bodyPr/>
        <a:lstStyle/>
        <a:p>
          <a:endParaRPr lang="en-GB"/>
        </a:p>
      </dgm:t>
    </dgm:pt>
    <dgm:pt modelId="{668E2AD0-C6A1-48B2-B8D9-0DAD45CA1BB4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Rationality</a:t>
          </a:r>
          <a:endParaRPr lang="en-GB" dirty="0"/>
        </a:p>
      </dgm:t>
    </dgm:pt>
    <dgm:pt modelId="{0E55181F-9838-44DB-9F29-DEE6CA5AA005}" type="parTrans" cxnId="{4651D86C-89AE-4F36-A383-0421F8DA97F1}">
      <dgm:prSet/>
      <dgm:spPr/>
      <dgm:t>
        <a:bodyPr/>
        <a:lstStyle/>
        <a:p>
          <a:endParaRPr lang="en-GB"/>
        </a:p>
      </dgm:t>
    </dgm:pt>
    <dgm:pt modelId="{54FFB36F-B939-4FA0-9C74-0D780DD6C9BB}" type="sibTrans" cxnId="{4651D86C-89AE-4F36-A383-0421F8DA97F1}">
      <dgm:prSet/>
      <dgm:spPr/>
      <dgm:t>
        <a:bodyPr/>
        <a:lstStyle/>
        <a:p>
          <a:endParaRPr lang="en-GB"/>
        </a:p>
      </dgm:t>
    </dgm:pt>
    <dgm:pt modelId="{2A9E5107-7E34-4A98-9725-75E90C6C8A6D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Bounded rationality</a:t>
          </a:r>
          <a:endParaRPr lang="en-GB" dirty="0"/>
        </a:p>
      </dgm:t>
    </dgm:pt>
    <dgm:pt modelId="{E7BB7B77-3EB2-4FF5-BF8D-056D1C36B556}" type="parTrans" cxnId="{A7B97BE5-FC6A-4DF0-902A-5CE3F405251D}">
      <dgm:prSet/>
      <dgm:spPr/>
      <dgm:t>
        <a:bodyPr/>
        <a:lstStyle/>
        <a:p>
          <a:endParaRPr lang="en-GB"/>
        </a:p>
      </dgm:t>
    </dgm:pt>
    <dgm:pt modelId="{954C0130-01B6-496B-8C46-E875C9BAC90A}" type="sibTrans" cxnId="{A7B97BE5-FC6A-4DF0-902A-5CE3F405251D}">
      <dgm:prSet/>
      <dgm:spPr/>
      <dgm:t>
        <a:bodyPr/>
        <a:lstStyle/>
        <a:p>
          <a:endParaRPr lang="en-GB"/>
        </a:p>
      </dgm:t>
    </dgm:pt>
    <dgm:pt modelId="{6BA0EEA6-C0FE-4EE5-BC61-F11D895C8A99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Intuition</a:t>
          </a:r>
          <a:endParaRPr lang="en-GB" dirty="0"/>
        </a:p>
      </dgm:t>
    </dgm:pt>
    <dgm:pt modelId="{F682BD58-7F93-4892-AAB7-1188245DACD4}" type="parTrans" cxnId="{27197A8D-4E3C-4489-BCDD-BA6BA85F4DC6}">
      <dgm:prSet/>
      <dgm:spPr/>
      <dgm:t>
        <a:bodyPr/>
        <a:lstStyle/>
        <a:p>
          <a:endParaRPr lang="en-GB"/>
        </a:p>
      </dgm:t>
    </dgm:pt>
    <dgm:pt modelId="{F711A074-134B-4CA4-9040-28366BFD86C2}" type="sibTrans" cxnId="{27197A8D-4E3C-4489-BCDD-BA6BA85F4DC6}">
      <dgm:prSet/>
      <dgm:spPr/>
      <dgm:t>
        <a:bodyPr/>
        <a:lstStyle/>
        <a:p>
          <a:endParaRPr lang="en-GB"/>
        </a:p>
      </dgm:t>
    </dgm:pt>
    <dgm:pt modelId="{3A9198FA-E69E-4512-A766-F75FC18EAF8E}">
      <dgm:prSet phldrT="[Text]"/>
      <dgm:spPr/>
      <dgm:t>
        <a:bodyPr/>
        <a:lstStyle/>
        <a:p>
          <a:r>
            <a:rPr lang="en-GB" dirty="0" smtClean="0"/>
            <a:t>Decision Making Process  </a:t>
          </a:r>
          <a:endParaRPr lang="en-GB" dirty="0"/>
        </a:p>
      </dgm:t>
    </dgm:pt>
    <dgm:pt modelId="{FBE6F291-7E76-4312-A72B-3C6F7DEE30E5}" type="parTrans" cxnId="{6D491C4B-2E21-46DF-8B2B-156079BEA474}">
      <dgm:prSet/>
      <dgm:spPr/>
      <dgm:t>
        <a:bodyPr/>
        <a:lstStyle/>
        <a:p>
          <a:endParaRPr lang="en-GB"/>
        </a:p>
      </dgm:t>
    </dgm:pt>
    <dgm:pt modelId="{A08869A8-3962-4383-BF6D-3F981A8A708B}" type="sibTrans" cxnId="{6D491C4B-2E21-46DF-8B2B-156079BEA474}">
      <dgm:prSet/>
      <dgm:spPr/>
      <dgm:t>
        <a:bodyPr/>
        <a:lstStyle/>
        <a:p>
          <a:endParaRPr lang="en-GB"/>
        </a:p>
      </dgm:t>
    </dgm:pt>
    <dgm:pt modelId="{B855D8AC-96E0-4B69-B35C-AA4120660876}">
      <dgm:prSet phldrT="[Text]"/>
      <dgm:spPr/>
      <dgm:t>
        <a:bodyPr/>
        <a:lstStyle/>
        <a:p>
          <a:r>
            <a:rPr lang="en-GB" dirty="0" smtClean="0"/>
            <a:t>Decision Maker’s Style</a:t>
          </a:r>
          <a:endParaRPr lang="en-GB" dirty="0"/>
        </a:p>
      </dgm:t>
    </dgm:pt>
    <dgm:pt modelId="{430F5478-D64F-4D79-AACA-85D6312C6B37}" type="parTrans" cxnId="{3501C023-0549-472C-B8AA-5EFF39BAC0D0}">
      <dgm:prSet/>
      <dgm:spPr/>
      <dgm:t>
        <a:bodyPr/>
        <a:lstStyle/>
        <a:p>
          <a:endParaRPr lang="en-GB"/>
        </a:p>
      </dgm:t>
    </dgm:pt>
    <dgm:pt modelId="{25C0A600-D31A-437D-8098-AAE63612E0D7}" type="sibTrans" cxnId="{3501C023-0549-472C-B8AA-5EFF39BAC0D0}">
      <dgm:prSet/>
      <dgm:spPr/>
      <dgm:t>
        <a:bodyPr/>
        <a:lstStyle/>
        <a:p>
          <a:endParaRPr lang="en-GB"/>
        </a:p>
      </dgm:t>
    </dgm:pt>
    <dgm:pt modelId="{C56A09C0-DE3D-43B8-B258-E0F7453ED7BC}">
      <dgm:prSet phldrT="[Text]"/>
      <dgm:spPr/>
      <dgm:t>
        <a:bodyPr/>
        <a:lstStyle/>
        <a:p>
          <a:r>
            <a:rPr lang="en-GB" dirty="0" smtClean="0"/>
            <a:t>Directive</a:t>
          </a:r>
          <a:endParaRPr lang="en-GB" dirty="0"/>
        </a:p>
      </dgm:t>
    </dgm:pt>
    <dgm:pt modelId="{C7D4C472-1F3E-48E3-9AD1-DC7B5B84D30E}" type="parTrans" cxnId="{484901D9-733F-42A0-9276-4740AF754EE5}">
      <dgm:prSet/>
      <dgm:spPr/>
      <dgm:t>
        <a:bodyPr/>
        <a:lstStyle/>
        <a:p>
          <a:endParaRPr lang="en-GB"/>
        </a:p>
      </dgm:t>
    </dgm:pt>
    <dgm:pt modelId="{F09A2247-D9E3-41BA-8E19-51054017D1EE}" type="sibTrans" cxnId="{484901D9-733F-42A0-9276-4740AF754EE5}">
      <dgm:prSet/>
      <dgm:spPr/>
      <dgm:t>
        <a:bodyPr/>
        <a:lstStyle/>
        <a:p>
          <a:endParaRPr lang="en-GB"/>
        </a:p>
      </dgm:t>
    </dgm:pt>
    <dgm:pt modelId="{85863552-E887-4CF7-A3F7-921305CD4C6E}">
      <dgm:prSet phldrT="[Text]"/>
      <dgm:spPr/>
      <dgm:t>
        <a:bodyPr/>
        <a:lstStyle/>
        <a:p>
          <a:r>
            <a:rPr lang="en-GB" dirty="0" smtClean="0"/>
            <a:t>Analytic</a:t>
          </a:r>
          <a:endParaRPr lang="en-GB" dirty="0"/>
        </a:p>
      </dgm:t>
    </dgm:pt>
    <dgm:pt modelId="{60D8EBF7-0A6C-413C-A3D2-CA885B398CD9}" type="parTrans" cxnId="{81DD9C58-2B15-4013-B8E4-2BCC3ADD2761}">
      <dgm:prSet/>
      <dgm:spPr/>
      <dgm:t>
        <a:bodyPr/>
        <a:lstStyle/>
        <a:p>
          <a:endParaRPr lang="en-GB"/>
        </a:p>
      </dgm:t>
    </dgm:pt>
    <dgm:pt modelId="{FAFDC3E1-65AC-4188-911E-1804DEAC9B7B}" type="sibTrans" cxnId="{81DD9C58-2B15-4013-B8E4-2BCC3ADD2761}">
      <dgm:prSet/>
      <dgm:spPr/>
      <dgm:t>
        <a:bodyPr/>
        <a:lstStyle/>
        <a:p>
          <a:endParaRPr lang="en-GB"/>
        </a:p>
      </dgm:t>
    </dgm:pt>
    <dgm:pt modelId="{E0772D39-86A5-4A32-BBE1-007507D744F1}">
      <dgm:prSet phldrT="[Text]"/>
      <dgm:spPr/>
      <dgm:t>
        <a:bodyPr/>
        <a:lstStyle/>
        <a:p>
          <a:r>
            <a:rPr lang="en-GB" dirty="0" smtClean="0"/>
            <a:t>Conceptual</a:t>
          </a:r>
          <a:endParaRPr lang="en-GB" dirty="0"/>
        </a:p>
      </dgm:t>
    </dgm:pt>
    <dgm:pt modelId="{94177E47-518A-46FA-A3DB-C2D0EB33CFBB}" type="parTrans" cxnId="{46D74148-7378-4646-9F0D-D1D31C96E921}">
      <dgm:prSet/>
      <dgm:spPr/>
      <dgm:t>
        <a:bodyPr/>
        <a:lstStyle/>
        <a:p>
          <a:endParaRPr lang="en-GB"/>
        </a:p>
      </dgm:t>
    </dgm:pt>
    <dgm:pt modelId="{FA16C9AB-EDC7-4E16-BFF9-00222EFA3A12}" type="sibTrans" cxnId="{46D74148-7378-4646-9F0D-D1D31C96E921}">
      <dgm:prSet/>
      <dgm:spPr/>
      <dgm:t>
        <a:bodyPr/>
        <a:lstStyle/>
        <a:p>
          <a:endParaRPr lang="en-GB"/>
        </a:p>
      </dgm:t>
    </dgm:pt>
    <dgm:pt modelId="{4D6F096B-727F-48E0-A563-CF4D5656F90D}">
      <dgm:prSet phldrT="[Text]"/>
      <dgm:spPr/>
      <dgm:t>
        <a:bodyPr/>
        <a:lstStyle/>
        <a:p>
          <a:r>
            <a:rPr lang="en-GB" dirty="0" smtClean="0"/>
            <a:t>Behavioural</a:t>
          </a:r>
          <a:endParaRPr lang="en-GB" dirty="0"/>
        </a:p>
      </dgm:t>
    </dgm:pt>
    <dgm:pt modelId="{57FE1485-5DF9-4C79-8A3D-0E76948FCFEA}" type="parTrans" cxnId="{38A1F517-41CD-4B23-AED5-1CA991A34B0B}">
      <dgm:prSet/>
      <dgm:spPr/>
      <dgm:t>
        <a:bodyPr/>
        <a:lstStyle/>
        <a:p>
          <a:endParaRPr lang="en-GB"/>
        </a:p>
      </dgm:t>
    </dgm:pt>
    <dgm:pt modelId="{0E5B01DA-AF1F-4BA5-954E-644B615DA9A0}" type="sibTrans" cxnId="{38A1F517-41CD-4B23-AED5-1CA991A34B0B}">
      <dgm:prSet/>
      <dgm:spPr/>
      <dgm:t>
        <a:bodyPr/>
        <a:lstStyle/>
        <a:p>
          <a:endParaRPr lang="en-GB"/>
        </a:p>
      </dgm:t>
    </dgm:pt>
    <dgm:pt modelId="{72E0A357-EC1C-4E74-AC52-B7A483656F52}">
      <dgm:prSet phldrT="[Text]"/>
      <dgm:spPr/>
      <dgm:t>
        <a:bodyPr/>
        <a:lstStyle/>
        <a:p>
          <a:r>
            <a:rPr lang="en-GB" dirty="0" smtClean="0"/>
            <a:t>Decision Making Condition</a:t>
          </a:r>
          <a:endParaRPr lang="en-GB" dirty="0"/>
        </a:p>
      </dgm:t>
    </dgm:pt>
    <dgm:pt modelId="{2ECDCD07-CFE6-43A4-A2B7-2C4E81111374}" type="parTrans" cxnId="{C1E5100C-DCEA-4AB2-AD3D-279EFF6A3449}">
      <dgm:prSet/>
      <dgm:spPr/>
      <dgm:t>
        <a:bodyPr/>
        <a:lstStyle/>
        <a:p>
          <a:endParaRPr lang="en-GB"/>
        </a:p>
      </dgm:t>
    </dgm:pt>
    <dgm:pt modelId="{8DCEA6DB-209F-476B-B514-495B91033B23}" type="sibTrans" cxnId="{C1E5100C-DCEA-4AB2-AD3D-279EFF6A3449}">
      <dgm:prSet/>
      <dgm:spPr/>
      <dgm:t>
        <a:bodyPr/>
        <a:lstStyle/>
        <a:p>
          <a:endParaRPr lang="en-GB"/>
        </a:p>
      </dgm:t>
    </dgm:pt>
    <dgm:pt modelId="{5B18C8DA-E005-4C04-A491-536D8184686C}">
      <dgm:prSet phldrT="[Text]"/>
      <dgm:spPr/>
      <dgm:t>
        <a:bodyPr/>
        <a:lstStyle/>
        <a:p>
          <a:r>
            <a:rPr lang="en-GB" dirty="0" smtClean="0"/>
            <a:t>Certainty</a:t>
          </a:r>
          <a:endParaRPr lang="en-GB" dirty="0"/>
        </a:p>
      </dgm:t>
    </dgm:pt>
    <dgm:pt modelId="{6C274A48-A405-41DC-8012-5DDEEC3376FA}" type="parTrans" cxnId="{BCCF8066-F8CE-499B-A954-5FF47BE501F9}">
      <dgm:prSet/>
      <dgm:spPr/>
      <dgm:t>
        <a:bodyPr/>
        <a:lstStyle/>
        <a:p>
          <a:endParaRPr lang="en-GB"/>
        </a:p>
      </dgm:t>
    </dgm:pt>
    <dgm:pt modelId="{B6F2093A-1F7A-4E29-928E-F0B3C683C0F0}" type="sibTrans" cxnId="{BCCF8066-F8CE-499B-A954-5FF47BE501F9}">
      <dgm:prSet/>
      <dgm:spPr/>
      <dgm:t>
        <a:bodyPr/>
        <a:lstStyle/>
        <a:p>
          <a:endParaRPr lang="en-GB"/>
        </a:p>
      </dgm:t>
    </dgm:pt>
    <dgm:pt modelId="{0A786A31-A2FC-4610-9D66-17DE824F34ED}">
      <dgm:prSet phldrT="[Text]"/>
      <dgm:spPr/>
      <dgm:t>
        <a:bodyPr/>
        <a:lstStyle/>
        <a:p>
          <a:r>
            <a:rPr lang="en-GB" dirty="0" smtClean="0"/>
            <a:t>Risk</a:t>
          </a:r>
          <a:endParaRPr lang="en-GB" dirty="0"/>
        </a:p>
      </dgm:t>
    </dgm:pt>
    <dgm:pt modelId="{B4D829EA-8AC2-41BE-BE3C-21A5C1FFA632}" type="parTrans" cxnId="{2AEC4674-BDB9-4C92-AA28-B3B579E69589}">
      <dgm:prSet/>
      <dgm:spPr/>
      <dgm:t>
        <a:bodyPr/>
        <a:lstStyle/>
        <a:p>
          <a:endParaRPr lang="en-GB"/>
        </a:p>
      </dgm:t>
    </dgm:pt>
    <dgm:pt modelId="{4849ADCB-CA87-4CB5-80E2-CF6013261B4F}" type="sibTrans" cxnId="{2AEC4674-BDB9-4C92-AA28-B3B579E69589}">
      <dgm:prSet/>
      <dgm:spPr/>
      <dgm:t>
        <a:bodyPr/>
        <a:lstStyle/>
        <a:p>
          <a:endParaRPr lang="en-GB"/>
        </a:p>
      </dgm:t>
    </dgm:pt>
    <dgm:pt modelId="{2D1FD709-5D19-4497-BE01-14AF210129F8}">
      <dgm:prSet phldrT="[Text]"/>
      <dgm:spPr/>
      <dgm:t>
        <a:bodyPr/>
        <a:lstStyle/>
        <a:p>
          <a:r>
            <a:rPr lang="en-GB" dirty="0" smtClean="0"/>
            <a:t>Uncertainty</a:t>
          </a:r>
          <a:endParaRPr lang="en-GB" dirty="0"/>
        </a:p>
      </dgm:t>
    </dgm:pt>
    <dgm:pt modelId="{E2740D78-4F0A-4135-B5AF-0E19C44D0DFE}" type="parTrans" cxnId="{BCA0916F-4E67-4AF2-A011-BDBF1B6E7F84}">
      <dgm:prSet/>
      <dgm:spPr/>
      <dgm:t>
        <a:bodyPr/>
        <a:lstStyle/>
        <a:p>
          <a:endParaRPr lang="en-GB"/>
        </a:p>
      </dgm:t>
    </dgm:pt>
    <dgm:pt modelId="{AE4BDAD9-24EC-4242-A61D-EFB8D029F60C}" type="sibTrans" cxnId="{BCA0916F-4E67-4AF2-A011-BDBF1B6E7F84}">
      <dgm:prSet/>
      <dgm:spPr/>
      <dgm:t>
        <a:bodyPr/>
        <a:lstStyle/>
        <a:p>
          <a:endParaRPr lang="en-GB"/>
        </a:p>
      </dgm:t>
    </dgm:pt>
    <dgm:pt modelId="{94F76C71-70E9-4582-92AE-E531D83E3ACD}">
      <dgm:prSet phldrT="[Text]"/>
      <dgm:spPr/>
      <dgm:t>
        <a:bodyPr/>
        <a:lstStyle/>
        <a:p>
          <a:r>
            <a:rPr lang="en-GB" dirty="0" smtClean="0"/>
            <a:t>Types of Problems &amp; Decisions</a:t>
          </a:r>
          <a:endParaRPr lang="en-GB" dirty="0"/>
        </a:p>
      </dgm:t>
    </dgm:pt>
    <dgm:pt modelId="{1C66C7E8-58FF-4E05-894B-12669664138C}" type="parTrans" cxnId="{5F5FDD8D-A280-4FFC-B1FA-4C8FB29DFF7A}">
      <dgm:prSet/>
      <dgm:spPr/>
      <dgm:t>
        <a:bodyPr/>
        <a:lstStyle/>
        <a:p>
          <a:endParaRPr lang="en-GB"/>
        </a:p>
      </dgm:t>
    </dgm:pt>
    <dgm:pt modelId="{19BD6E37-6D83-4E3F-B47C-3BBCE1E3AAE1}" type="sibTrans" cxnId="{5F5FDD8D-A280-4FFC-B1FA-4C8FB29DFF7A}">
      <dgm:prSet/>
      <dgm:spPr/>
      <dgm:t>
        <a:bodyPr/>
        <a:lstStyle/>
        <a:p>
          <a:endParaRPr lang="en-GB"/>
        </a:p>
      </dgm:t>
    </dgm:pt>
    <dgm:pt modelId="{F627148F-DB98-437F-BB6B-46FD66491CF9}">
      <dgm:prSet phldrT="[Text]"/>
      <dgm:spPr/>
      <dgm:t>
        <a:bodyPr/>
        <a:lstStyle/>
        <a:p>
          <a:r>
            <a:rPr lang="en-GB" dirty="0" smtClean="0"/>
            <a:t>Well structured -  Programmed </a:t>
          </a:r>
          <a:endParaRPr lang="en-GB" dirty="0"/>
        </a:p>
      </dgm:t>
    </dgm:pt>
    <dgm:pt modelId="{1DCAAA42-0DFB-4BD8-B2D3-2B3D682CEEE3}" type="parTrans" cxnId="{AF8264C3-D491-48E9-9F0C-B0A896876542}">
      <dgm:prSet/>
      <dgm:spPr/>
      <dgm:t>
        <a:bodyPr/>
        <a:lstStyle/>
        <a:p>
          <a:endParaRPr lang="en-GB"/>
        </a:p>
      </dgm:t>
    </dgm:pt>
    <dgm:pt modelId="{69C2DA1C-6E60-4C1B-853D-A1C3DD9DD9F1}" type="sibTrans" cxnId="{AF8264C3-D491-48E9-9F0C-B0A896876542}">
      <dgm:prSet/>
      <dgm:spPr/>
      <dgm:t>
        <a:bodyPr/>
        <a:lstStyle/>
        <a:p>
          <a:endParaRPr lang="en-GB"/>
        </a:p>
      </dgm:t>
    </dgm:pt>
    <dgm:pt modelId="{60F41F3B-EA4A-425D-82EE-2C76575D728C}">
      <dgm:prSet phldrT="[Text]"/>
      <dgm:spPr/>
      <dgm:t>
        <a:bodyPr/>
        <a:lstStyle/>
        <a:p>
          <a:r>
            <a:rPr lang="en-GB" dirty="0" smtClean="0"/>
            <a:t>Unstructured – </a:t>
          </a:r>
          <a:r>
            <a:rPr lang="en-GB" dirty="0" err="1" smtClean="0"/>
            <a:t>Nonprogrammed</a:t>
          </a:r>
          <a:endParaRPr lang="en-GB" dirty="0"/>
        </a:p>
      </dgm:t>
    </dgm:pt>
    <dgm:pt modelId="{2142E749-DEB7-430A-817A-4E6BED98196C}" type="parTrans" cxnId="{CE6863B1-6F22-4A9C-9C09-3E92C3B0872D}">
      <dgm:prSet/>
      <dgm:spPr/>
      <dgm:t>
        <a:bodyPr/>
        <a:lstStyle/>
        <a:p>
          <a:endParaRPr lang="en-GB"/>
        </a:p>
      </dgm:t>
    </dgm:pt>
    <dgm:pt modelId="{120DFB62-E30C-4F37-83D1-00D6BA376483}" type="sibTrans" cxnId="{CE6863B1-6F22-4A9C-9C09-3E92C3B0872D}">
      <dgm:prSet/>
      <dgm:spPr/>
      <dgm:t>
        <a:bodyPr/>
        <a:lstStyle/>
        <a:p>
          <a:endParaRPr lang="en-GB"/>
        </a:p>
      </dgm:t>
    </dgm:pt>
    <dgm:pt modelId="{0BBA553D-E68D-4827-877B-6D563C672E30}">
      <dgm:prSet phldrT="[Text]" custT="1"/>
      <dgm:spPr/>
      <dgm:t>
        <a:bodyPr/>
        <a:lstStyle/>
        <a:p>
          <a:r>
            <a:rPr lang="en-GB" sz="2800" dirty="0" smtClean="0"/>
            <a:t>Decision Making Errors &amp; Biases</a:t>
          </a:r>
          <a:endParaRPr lang="en-GB" sz="2800" dirty="0"/>
        </a:p>
      </dgm:t>
    </dgm:pt>
    <dgm:pt modelId="{8112EE8E-DF9E-4DFD-958E-5A6392DE71F0}" type="sibTrans" cxnId="{6771E51F-CA37-4244-BC1E-A4BD78EAD791}">
      <dgm:prSet/>
      <dgm:spPr/>
      <dgm:t>
        <a:bodyPr/>
        <a:lstStyle/>
        <a:p>
          <a:endParaRPr lang="en-GB"/>
        </a:p>
      </dgm:t>
    </dgm:pt>
    <dgm:pt modelId="{296EF70F-69B2-4B63-8738-39ECCFD667FE}" type="parTrans" cxnId="{6771E51F-CA37-4244-BC1E-A4BD78EAD791}">
      <dgm:prSet/>
      <dgm:spPr/>
      <dgm:t>
        <a:bodyPr/>
        <a:lstStyle/>
        <a:p>
          <a:endParaRPr lang="en-GB"/>
        </a:p>
      </dgm:t>
    </dgm:pt>
    <dgm:pt modelId="{59F4BD53-3A80-4C0A-8BCD-8F60FB3F9653}" type="pres">
      <dgm:prSet presAssocID="{A0343C1C-D47D-44F7-BB0E-C546754B04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97149E8-5167-4C5C-B368-087FEE0B835E}" type="pres">
      <dgm:prSet presAssocID="{289C9ACC-23F4-4DE8-95C0-1FEDBD86C1EE}" presName="centerShape" presStyleLbl="node0" presStyleIdx="0" presStyleCnt="1"/>
      <dgm:spPr/>
      <dgm:t>
        <a:bodyPr/>
        <a:lstStyle/>
        <a:p>
          <a:endParaRPr lang="en-GB"/>
        </a:p>
      </dgm:t>
    </dgm:pt>
    <dgm:pt modelId="{3338B497-7F53-4B02-8E82-1294DCD8CABE}" type="pres">
      <dgm:prSet presAssocID="{B25004AA-B3B3-419B-9328-13AC15B71EB4}" presName="parTrans" presStyleLbl="sibTrans2D1" presStyleIdx="0" presStyleCnt="6"/>
      <dgm:spPr/>
      <dgm:t>
        <a:bodyPr/>
        <a:lstStyle/>
        <a:p>
          <a:endParaRPr lang="en-GB"/>
        </a:p>
      </dgm:t>
    </dgm:pt>
    <dgm:pt modelId="{1405FA7F-6130-46CA-9796-7ACA29F07CF9}" type="pres">
      <dgm:prSet presAssocID="{B25004AA-B3B3-419B-9328-13AC15B71EB4}" presName="connectorText" presStyleLbl="sibTrans2D1" presStyleIdx="0" presStyleCnt="6"/>
      <dgm:spPr/>
      <dgm:t>
        <a:bodyPr/>
        <a:lstStyle/>
        <a:p>
          <a:endParaRPr lang="en-GB"/>
        </a:p>
      </dgm:t>
    </dgm:pt>
    <dgm:pt modelId="{23E2AC20-B3A3-4633-97D2-0747FFB59E24}" type="pres">
      <dgm:prSet presAssocID="{A4DD0955-580D-4E61-9700-0C87583B419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733E1D-30BE-4A88-8CAB-93896AC1E740}" type="pres">
      <dgm:prSet presAssocID="{296EF70F-69B2-4B63-8738-39ECCFD667FE}" presName="parTrans" presStyleLbl="sibTrans2D1" presStyleIdx="1" presStyleCnt="6"/>
      <dgm:spPr/>
      <dgm:t>
        <a:bodyPr/>
        <a:lstStyle/>
        <a:p>
          <a:endParaRPr lang="en-GB"/>
        </a:p>
      </dgm:t>
    </dgm:pt>
    <dgm:pt modelId="{DCC3E5AF-E245-4D71-8D6D-65CFF7124F78}" type="pres">
      <dgm:prSet presAssocID="{296EF70F-69B2-4B63-8738-39ECCFD667FE}" presName="connectorText" presStyleLbl="sibTrans2D1" presStyleIdx="1" presStyleCnt="6"/>
      <dgm:spPr/>
      <dgm:t>
        <a:bodyPr/>
        <a:lstStyle/>
        <a:p>
          <a:endParaRPr lang="en-GB"/>
        </a:p>
      </dgm:t>
    </dgm:pt>
    <dgm:pt modelId="{CBD4FC5D-DC1B-45DE-8E90-4F30FE42ED50}" type="pres">
      <dgm:prSet presAssocID="{0BBA553D-E68D-4827-877B-6D563C672E30}" presName="node" presStyleLbl="node1" presStyleIdx="1" presStyleCnt="6" custScaleX="134413" custScaleY="134413" custRadScaleRad="119801" custRadScaleInc="-974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DE53C0-C282-4856-BDFD-1FE2AC2B490A}" type="pres">
      <dgm:prSet presAssocID="{FBE6F291-7E76-4312-A72B-3C6F7DEE30E5}" presName="parTrans" presStyleLbl="sibTrans2D1" presStyleIdx="2" presStyleCnt="6"/>
      <dgm:spPr/>
      <dgm:t>
        <a:bodyPr/>
        <a:lstStyle/>
        <a:p>
          <a:endParaRPr lang="en-GB"/>
        </a:p>
      </dgm:t>
    </dgm:pt>
    <dgm:pt modelId="{78582990-0315-4AB0-A6D2-7B8847BC3CED}" type="pres">
      <dgm:prSet presAssocID="{FBE6F291-7E76-4312-A72B-3C6F7DEE30E5}" presName="connectorText" presStyleLbl="sibTrans2D1" presStyleIdx="2" presStyleCnt="6"/>
      <dgm:spPr/>
      <dgm:t>
        <a:bodyPr/>
        <a:lstStyle/>
        <a:p>
          <a:endParaRPr lang="en-GB"/>
        </a:p>
      </dgm:t>
    </dgm:pt>
    <dgm:pt modelId="{2B1C2344-19F8-46D9-A759-8B095C2CDFE7}" type="pres">
      <dgm:prSet presAssocID="{3A9198FA-E69E-4512-A766-F75FC18EAF8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9F30CA-2FAA-4BD1-910B-6E39DC1495BB}" type="pres">
      <dgm:prSet presAssocID="{430F5478-D64F-4D79-AACA-85D6312C6B37}" presName="parTrans" presStyleLbl="sibTrans2D1" presStyleIdx="3" presStyleCnt="6"/>
      <dgm:spPr/>
      <dgm:t>
        <a:bodyPr/>
        <a:lstStyle/>
        <a:p>
          <a:endParaRPr lang="en-GB"/>
        </a:p>
      </dgm:t>
    </dgm:pt>
    <dgm:pt modelId="{86277809-ED20-4096-884F-8653EAFBC33D}" type="pres">
      <dgm:prSet presAssocID="{430F5478-D64F-4D79-AACA-85D6312C6B37}" presName="connectorText" presStyleLbl="sibTrans2D1" presStyleIdx="3" presStyleCnt="6"/>
      <dgm:spPr/>
      <dgm:t>
        <a:bodyPr/>
        <a:lstStyle/>
        <a:p>
          <a:endParaRPr lang="en-GB"/>
        </a:p>
      </dgm:t>
    </dgm:pt>
    <dgm:pt modelId="{CBDF9D62-41E6-4D0E-B0E3-3B4DE8691DB1}" type="pres">
      <dgm:prSet presAssocID="{B855D8AC-96E0-4B69-B35C-AA412066087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9FD6B6-A3A8-4B9F-966D-179CAB11DB1F}" type="pres">
      <dgm:prSet presAssocID="{2ECDCD07-CFE6-43A4-A2B7-2C4E81111374}" presName="parTrans" presStyleLbl="sibTrans2D1" presStyleIdx="4" presStyleCnt="6"/>
      <dgm:spPr/>
      <dgm:t>
        <a:bodyPr/>
        <a:lstStyle/>
        <a:p>
          <a:endParaRPr lang="en-GB"/>
        </a:p>
      </dgm:t>
    </dgm:pt>
    <dgm:pt modelId="{6AD9779D-88BD-4CA3-B77E-E31D4FA8EF7E}" type="pres">
      <dgm:prSet presAssocID="{2ECDCD07-CFE6-43A4-A2B7-2C4E81111374}" presName="connectorText" presStyleLbl="sibTrans2D1" presStyleIdx="4" presStyleCnt="6"/>
      <dgm:spPr/>
      <dgm:t>
        <a:bodyPr/>
        <a:lstStyle/>
        <a:p>
          <a:endParaRPr lang="en-GB"/>
        </a:p>
      </dgm:t>
    </dgm:pt>
    <dgm:pt modelId="{BF9AAAA1-4F1E-43AA-A08C-1C037EC0D7BB}" type="pres">
      <dgm:prSet presAssocID="{72E0A357-EC1C-4E74-AC52-B7A483656F5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4436E4-3947-466C-8181-F096A8345DF9}" type="pres">
      <dgm:prSet presAssocID="{1C66C7E8-58FF-4E05-894B-12669664138C}" presName="parTrans" presStyleLbl="sibTrans2D1" presStyleIdx="5" presStyleCnt="6"/>
      <dgm:spPr/>
      <dgm:t>
        <a:bodyPr/>
        <a:lstStyle/>
        <a:p>
          <a:endParaRPr lang="en-GB"/>
        </a:p>
      </dgm:t>
    </dgm:pt>
    <dgm:pt modelId="{0A5034A0-4A15-40C6-9CDC-40FEF3887E1B}" type="pres">
      <dgm:prSet presAssocID="{1C66C7E8-58FF-4E05-894B-12669664138C}" presName="connectorText" presStyleLbl="sibTrans2D1" presStyleIdx="5" presStyleCnt="6"/>
      <dgm:spPr/>
      <dgm:t>
        <a:bodyPr/>
        <a:lstStyle/>
        <a:p>
          <a:endParaRPr lang="en-GB"/>
        </a:p>
      </dgm:t>
    </dgm:pt>
    <dgm:pt modelId="{7A4ABE0F-F047-442A-AE7A-3DBF2364240D}" type="pres">
      <dgm:prSet presAssocID="{94F76C71-70E9-4582-92AE-E531D83E3AC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8A1F517-41CD-4B23-AED5-1CA991A34B0B}" srcId="{B855D8AC-96E0-4B69-B35C-AA4120660876}" destId="{4D6F096B-727F-48E0-A563-CF4D5656F90D}" srcOrd="3" destOrd="0" parTransId="{57FE1485-5DF9-4C79-8A3D-0E76948FCFEA}" sibTransId="{0E5B01DA-AF1F-4BA5-954E-644B615DA9A0}"/>
    <dgm:cxn modelId="{A49DE4DE-6D27-4455-96A4-E6C65DB694EA}" type="presOf" srcId="{2ECDCD07-CFE6-43A4-A2B7-2C4E81111374}" destId="{C79FD6B6-A3A8-4B9F-966D-179CAB11DB1F}" srcOrd="0" destOrd="0" presId="urn:microsoft.com/office/officeart/2005/8/layout/radial5"/>
    <dgm:cxn modelId="{5BD5A5F8-FAEA-496E-99A9-0638A961D045}" type="presOf" srcId="{5B18C8DA-E005-4C04-A491-536D8184686C}" destId="{BF9AAAA1-4F1E-43AA-A08C-1C037EC0D7BB}" srcOrd="0" destOrd="1" presId="urn:microsoft.com/office/officeart/2005/8/layout/radial5"/>
    <dgm:cxn modelId="{4651D86C-89AE-4F36-A383-0421F8DA97F1}" srcId="{A4DD0955-580D-4E61-9700-0C87583B419F}" destId="{668E2AD0-C6A1-48B2-B8D9-0DAD45CA1BB4}" srcOrd="0" destOrd="0" parTransId="{0E55181F-9838-44DB-9F29-DEE6CA5AA005}" sibTransId="{54FFB36F-B939-4FA0-9C74-0D780DD6C9BB}"/>
    <dgm:cxn modelId="{AF8B8684-01E6-40A9-8F5C-D9B26A0DEF00}" type="presOf" srcId="{A4DD0955-580D-4E61-9700-0C87583B419F}" destId="{23E2AC20-B3A3-4633-97D2-0747FFB59E24}" srcOrd="0" destOrd="0" presId="urn:microsoft.com/office/officeart/2005/8/layout/radial5"/>
    <dgm:cxn modelId="{4CAF0534-2D20-418B-B72B-7D0AE9293CCB}" type="presOf" srcId="{B25004AA-B3B3-419B-9328-13AC15B71EB4}" destId="{1405FA7F-6130-46CA-9796-7ACA29F07CF9}" srcOrd="1" destOrd="0" presId="urn:microsoft.com/office/officeart/2005/8/layout/radial5"/>
    <dgm:cxn modelId="{77C542F3-1D83-4B22-A466-354C4DB6A965}" type="presOf" srcId="{296EF70F-69B2-4B63-8738-39ECCFD667FE}" destId="{DCC3E5AF-E245-4D71-8D6D-65CFF7124F78}" srcOrd="1" destOrd="0" presId="urn:microsoft.com/office/officeart/2005/8/layout/radial5"/>
    <dgm:cxn modelId="{52B84EF0-ABC4-4987-BCAE-7CC7769C7B34}" type="presOf" srcId="{668E2AD0-C6A1-48B2-B8D9-0DAD45CA1BB4}" destId="{23E2AC20-B3A3-4633-97D2-0747FFB59E24}" srcOrd="0" destOrd="1" presId="urn:microsoft.com/office/officeart/2005/8/layout/radial5"/>
    <dgm:cxn modelId="{BCA0916F-4E67-4AF2-A011-BDBF1B6E7F84}" srcId="{72E0A357-EC1C-4E74-AC52-B7A483656F52}" destId="{2D1FD709-5D19-4497-BE01-14AF210129F8}" srcOrd="2" destOrd="0" parTransId="{E2740D78-4F0A-4135-B5AF-0E19C44D0DFE}" sibTransId="{AE4BDAD9-24EC-4242-A61D-EFB8D029F60C}"/>
    <dgm:cxn modelId="{313BE06D-6FA3-4C27-B0C3-9003C68CD225}" type="presOf" srcId="{85863552-E887-4CF7-A3F7-921305CD4C6E}" destId="{CBDF9D62-41E6-4D0E-B0E3-3B4DE8691DB1}" srcOrd="0" destOrd="2" presId="urn:microsoft.com/office/officeart/2005/8/layout/radial5"/>
    <dgm:cxn modelId="{116D81A6-74FC-40AA-B26D-46267B6CAFEA}" type="presOf" srcId="{6BA0EEA6-C0FE-4EE5-BC61-F11D895C8A99}" destId="{23E2AC20-B3A3-4633-97D2-0747FFB59E24}" srcOrd="0" destOrd="3" presId="urn:microsoft.com/office/officeart/2005/8/layout/radial5"/>
    <dgm:cxn modelId="{5F5FDD8D-A280-4FFC-B1FA-4C8FB29DFF7A}" srcId="{289C9ACC-23F4-4DE8-95C0-1FEDBD86C1EE}" destId="{94F76C71-70E9-4582-92AE-E531D83E3ACD}" srcOrd="5" destOrd="0" parTransId="{1C66C7E8-58FF-4E05-894B-12669664138C}" sibTransId="{19BD6E37-6D83-4E3F-B47C-3BBCE1E3AAE1}"/>
    <dgm:cxn modelId="{80D7C9F5-12DC-49A9-8A3F-5E517B7FC093}" type="presOf" srcId="{B855D8AC-96E0-4B69-B35C-AA4120660876}" destId="{CBDF9D62-41E6-4D0E-B0E3-3B4DE8691DB1}" srcOrd="0" destOrd="0" presId="urn:microsoft.com/office/officeart/2005/8/layout/radial5"/>
    <dgm:cxn modelId="{C1E5100C-DCEA-4AB2-AD3D-279EFF6A3449}" srcId="{289C9ACC-23F4-4DE8-95C0-1FEDBD86C1EE}" destId="{72E0A357-EC1C-4E74-AC52-B7A483656F52}" srcOrd="4" destOrd="0" parTransId="{2ECDCD07-CFE6-43A4-A2B7-2C4E81111374}" sibTransId="{8DCEA6DB-209F-476B-B514-495B91033B23}"/>
    <dgm:cxn modelId="{A4B3E9B7-E636-498E-A66A-CD8E6F0AF0F8}" type="presOf" srcId="{94F76C71-70E9-4582-92AE-E531D83E3ACD}" destId="{7A4ABE0F-F047-442A-AE7A-3DBF2364240D}" srcOrd="0" destOrd="0" presId="urn:microsoft.com/office/officeart/2005/8/layout/radial5"/>
    <dgm:cxn modelId="{00BA7911-6D0E-4823-AA36-58108B3F0437}" type="presOf" srcId="{1C66C7E8-58FF-4E05-894B-12669664138C}" destId="{0A5034A0-4A15-40C6-9CDC-40FEF3887E1B}" srcOrd="1" destOrd="0" presId="urn:microsoft.com/office/officeart/2005/8/layout/radial5"/>
    <dgm:cxn modelId="{A7B97BE5-FC6A-4DF0-902A-5CE3F405251D}" srcId="{A4DD0955-580D-4E61-9700-0C87583B419F}" destId="{2A9E5107-7E34-4A98-9725-75E90C6C8A6D}" srcOrd="1" destOrd="0" parTransId="{E7BB7B77-3EB2-4FF5-BF8D-056D1C36B556}" sibTransId="{954C0130-01B6-496B-8C46-E875C9BAC90A}"/>
    <dgm:cxn modelId="{8AD10F06-9C1E-452E-9288-CF40C42002C5}" type="presOf" srcId="{2D1FD709-5D19-4497-BE01-14AF210129F8}" destId="{BF9AAAA1-4F1E-43AA-A08C-1C037EC0D7BB}" srcOrd="0" destOrd="3" presId="urn:microsoft.com/office/officeart/2005/8/layout/radial5"/>
    <dgm:cxn modelId="{2AEC4674-BDB9-4C92-AA28-B3B579E69589}" srcId="{72E0A357-EC1C-4E74-AC52-B7A483656F52}" destId="{0A786A31-A2FC-4610-9D66-17DE824F34ED}" srcOrd="1" destOrd="0" parTransId="{B4D829EA-8AC2-41BE-BE3C-21A5C1FFA632}" sibTransId="{4849ADCB-CA87-4CB5-80E2-CF6013261B4F}"/>
    <dgm:cxn modelId="{57D5E831-8032-4870-B83C-4AB33C432F52}" type="presOf" srcId="{1C66C7E8-58FF-4E05-894B-12669664138C}" destId="{D34436E4-3947-466C-8181-F096A8345DF9}" srcOrd="0" destOrd="0" presId="urn:microsoft.com/office/officeart/2005/8/layout/radial5"/>
    <dgm:cxn modelId="{365E4227-1E0E-4328-9584-7768FD4504F3}" srcId="{289C9ACC-23F4-4DE8-95C0-1FEDBD86C1EE}" destId="{A4DD0955-580D-4E61-9700-0C87583B419F}" srcOrd="0" destOrd="0" parTransId="{B25004AA-B3B3-419B-9328-13AC15B71EB4}" sibTransId="{2F38A1E4-8C7F-4B1A-BF67-716B4E84628B}"/>
    <dgm:cxn modelId="{DA09990A-E134-4AAF-ACBF-E2858364E3A3}" type="presOf" srcId="{E0772D39-86A5-4A32-BBE1-007507D744F1}" destId="{CBDF9D62-41E6-4D0E-B0E3-3B4DE8691DB1}" srcOrd="0" destOrd="3" presId="urn:microsoft.com/office/officeart/2005/8/layout/radial5"/>
    <dgm:cxn modelId="{27197A8D-4E3C-4489-BCDD-BA6BA85F4DC6}" srcId="{A4DD0955-580D-4E61-9700-0C87583B419F}" destId="{6BA0EEA6-C0FE-4EE5-BC61-F11D895C8A99}" srcOrd="2" destOrd="0" parTransId="{F682BD58-7F93-4892-AAB7-1188245DACD4}" sibTransId="{F711A074-134B-4CA4-9040-28366BFD86C2}"/>
    <dgm:cxn modelId="{8A630607-4B1A-446B-BC6E-14674AB9F91C}" type="presOf" srcId="{4D6F096B-727F-48E0-A563-CF4D5656F90D}" destId="{CBDF9D62-41E6-4D0E-B0E3-3B4DE8691DB1}" srcOrd="0" destOrd="4" presId="urn:microsoft.com/office/officeart/2005/8/layout/radial5"/>
    <dgm:cxn modelId="{222F72B6-CFB0-4848-ADB9-802543F9C043}" type="presOf" srcId="{F627148F-DB98-437F-BB6B-46FD66491CF9}" destId="{7A4ABE0F-F047-442A-AE7A-3DBF2364240D}" srcOrd="0" destOrd="1" presId="urn:microsoft.com/office/officeart/2005/8/layout/radial5"/>
    <dgm:cxn modelId="{76093127-82DE-4D90-86D8-AC86C0F66254}" type="presOf" srcId="{2ECDCD07-CFE6-43A4-A2B7-2C4E81111374}" destId="{6AD9779D-88BD-4CA3-B77E-E31D4FA8EF7E}" srcOrd="1" destOrd="0" presId="urn:microsoft.com/office/officeart/2005/8/layout/radial5"/>
    <dgm:cxn modelId="{155FBA1E-3181-43E0-8BCF-8BDC03961CF9}" type="presOf" srcId="{0A786A31-A2FC-4610-9D66-17DE824F34ED}" destId="{BF9AAAA1-4F1E-43AA-A08C-1C037EC0D7BB}" srcOrd="0" destOrd="2" presId="urn:microsoft.com/office/officeart/2005/8/layout/radial5"/>
    <dgm:cxn modelId="{F314F024-845F-43C8-BA6B-D71587258BB7}" type="presOf" srcId="{0BBA553D-E68D-4827-877B-6D563C672E30}" destId="{CBD4FC5D-DC1B-45DE-8E90-4F30FE42ED50}" srcOrd="0" destOrd="0" presId="urn:microsoft.com/office/officeart/2005/8/layout/radial5"/>
    <dgm:cxn modelId="{AF8264C3-D491-48E9-9F0C-B0A896876542}" srcId="{94F76C71-70E9-4582-92AE-E531D83E3ACD}" destId="{F627148F-DB98-437F-BB6B-46FD66491CF9}" srcOrd="0" destOrd="0" parTransId="{1DCAAA42-0DFB-4BD8-B2D3-2B3D682CEEE3}" sibTransId="{69C2DA1C-6E60-4C1B-853D-A1C3DD9DD9F1}"/>
    <dgm:cxn modelId="{EE958E38-4BDB-462C-B548-C179B59B1E42}" srcId="{A0343C1C-D47D-44F7-BB0E-C546754B0415}" destId="{289C9ACC-23F4-4DE8-95C0-1FEDBD86C1EE}" srcOrd="0" destOrd="0" parTransId="{6396C023-7203-4CD7-871D-D4F6AFE76EDC}" sibTransId="{DCDCC212-A89E-4045-8DA6-0311977E9D38}"/>
    <dgm:cxn modelId="{6771E51F-CA37-4244-BC1E-A4BD78EAD791}" srcId="{289C9ACC-23F4-4DE8-95C0-1FEDBD86C1EE}" destId="{0BBA553D-E68D-4827-877B-6D563C672E30}" srcOrd="1" destOrd="0" parTransId="{296EF70F-69B2-4B63-8738-39ECCFD667FE}" sibTransId="{8112EE8E-DF9E-4DFD-958E-5A6392DE71F0}"/>
    <dgm:cxn modelId="{063E303F-A868-469E-94B3-84C1290DB6FF}" type="presOf" srcId="{3A9198FA-E69E-4512-A766-F75FC18EAF8E}" destId="{2B1C2344-19F8-46D9-A759-8B095C2CDFE7}" srcOrd="0" destOrd="0" presId="urn:microsoft.com/office/officeart/2005/8/layout/radial5"/>
    <dgm:cxn modelId="{46D74148-7378-4646-9F0D-D1D31C96E921}" srcId="{B855D8AC-96E0-4B69-B35C-AA4120660876}" destId="{E0772D39-86A5-4A32-BBE1-007507D744F1}" srcOrd="2" destOrd="0" parTransId="{94177E47-518A-46FA-A3DB-C2D0EB33CFBB}" sibTransId="{FA16C9AB-EDC7-4E16-BFF9-00222EFA3A12}"/>
    <dgm:cxn modelId="{81DD9C58-2B15-4013-B8E4-2BCC3ADD2761}" srcId="{B855D8AC-96E0-4B69-B35C-AA4120660876}" destId="{85863552-E887-4CF7-A3F7-921305CD4C6E}" srcOrd="1" destOrd="0" parTransId="{60D8EBF7-0A6C-413C-A3D2-CA885B398CD9}" sibTransId="{FAFDC3E1-65AC-4188-911E-1804DEAC9B7B}"/>
    <dgm:cxn modelId="{BCCF8066-F8CE-499B-A954-5FF47BE501F9}" srcId="{72E0A357-EC1C-4E74-AC52-B7A483656F52}" destId="{5B18C8DA-E005-4C04-A491-536D8184686C}" srcOrd="0" destOrd="0" parTransId="{6C274A48-A405-41DC-8012-5DDEEC3376FA}" sibTransId="{B6F2093A-1F7A-4E29-928E-F0B3C683C0F0}"/>
    <dgm:cxn modelId="{2D8A36F1-F9B6-4DCB-A15E-F72069570CD5}" type="presOf" srcId="{FBE6F291-7E76-4312-A72B-3C6F7DEE30E5}" destId="{5EDE53C0-C282-4856-BDFD-1FE2AC2B490A}" srcOrd="0" destOrd="0" presId="urn:microsoft.com/office/officeart/2005/8/layout/radial5"/>
    <dgm:cxn modelId="{F64F308B-5B31-4A56-A451-62455C7C967F}" type="presOf" srcId="{430F5478-D64F-4D79-AACA-85D6312C6B37}" destId="{5C9F30CA-2FAA-4BD1-910B-6E39DC1495BB}" srcOrd="0" destOrd="0" presId="urn:microsoft.com/office/officeart/2005/8/layout/radial5"/>
    <dgm:cxn modelId="{904FFD71-21E0-46CE-95DA-4A2EBA4ED0B1}" type="presOf" srcId="{72E0A357-EC1C-4E74-AC52-B7A483656F52}" destId="{BF9AAAA1-4F1E-43AA-A08C-1C037EC0D7BB}" srcOrd="0" destOrd="0" presId="urn:microsoft.com/office/officeart/2005/8/layout/radial5"/>
    <dgm:cxn modelId="{D8DBDC1F-50A6-4F1D-A65F-95D2A606B1CC}" type="presOf" srcId="{296EF70F-69B2-4B63-8738-39ECCFD667FE}" destId="{09733E1D-30BE-4A88-8CAB-93896AC1E740}" srcOrd="0" destOrd="0" presId="urn:microsoft.com/office/officeart/2005/8/layout/radial5"/>
    <dgm:cxn modelId="{CE6863B1-6F22-4A9C-9C09-3E92C3B0872D}" srcId="{94F76C71-70E9-4582-92AE-E531D83E3ACD}" destId="{60F41F3B-EA4A-425D-82EE-2C76575D728C}" srcOrd="1" destOrd="0" parTransId="{2142E749-DEB7-430A-817A-4E6BED98196C}" sibTransId="{120DFB62-E30C-4F37-83D1-00D6BA376483}"/>
    <dgm:cxn modelId="{C1D387B9-6F20-4924-9028-34A5571E25CB}" type="presOf" srcId="{2A9E5107-7E34-4A98-9725-75E90C6C8A6D}" destId="{23E2AC20-B3A3-4633-97D2-0747FFB59E24}" srcOrd="0" destOrd="2" presId="urn:microsoft.com/office/officeart/2005/8/layout/radial5"/>
    <dgm:cxn modelId="{3501C023-0549-472C-B8AA-5EFF39BAC0D0}" srcId="{289C9ACC-23F4-4DE8-95C0-1FEDBD86C1EE}" destId="{B855D8AC-96E0-4B69-B35C-AA4120660876}" srcOrd="3" destOrd="0" parTransId="{430F5478-D64F-4D79-AACA-85D6312C6B37}" sibTransId="{25C0A600-D31A-437D-8098-AAE63612E0D7}"/>
    <dgm:cxn modelId="{484901D9-733F-42A0-9276-4740AF754EE5}" srcId="{B855D8AC-96E0-4B69-B35C-AA4120660876}" destId="{C56A09C0-DE3D-43B8-B258-E0F7453ED7BC}" srcOrd="0" destOrd="0" parTransId="{C7D4C472-1F3E-48E3-9AD1-DC7B5B84D30E}" sibTransId="{F09A2247-D9E3-41BA-8E19-51054017D1EE}"/>
    <dgm:cxn modelId="{FA03BB73-1818-4475-9198-FD7FFE5A1390}" type="presOf" srcId="{A0343C1C-D47D-44F7-BB0E-C546754B0415}" destId="{59F4BD53-3A80-4C0A-8BCD-8F60FB3F9653}" srcOrd="0" destOrd="0" presId="urn:microsoft.com/office/officeart/2005/8/layout/radial5"/>
    <dgm:cxn modelId="{4DE598C5-8F4C-4B30-8A93-83C3DE957C43}" type="presOf" srcId="{B25004AA-B3B3-419B-9328-13AC15B71EB4}" destId="{3338B497-7F53-4B02-8E82-1294DCD8CABE}" srcOrd="0" destOrd="0" presId="urn:microsoft.com/office/officeart/2005/8/layout/radial5"/>
    <dgm:cxn modelId="{CE93F625-2A10-4150-A667-0F11573D313D}" type="presOf" srcId="{60F41F3B-EA4A-425D-82EE-2C76575D728C}" destId="{7A4ABE0F-F047-442A-AE7A-3DBF2364240D}" srcOrd="0" destOrd="2" presId="urn:microsoft.com/office/officeart/2005/8/layout/radial5"/>
    <dgm:cxn modelId="{2B8E9A7C-C070-4620-9424-9E3CC00C2C8A}" type="presOf" srcId="{430F5478-D64F-4D79-AACA-85D6312C6B37}" destId="{86277809-ED20-4096-884F-8653EAFBC33D}" srcOrd="1" destOrd="0" presId="urn:microsoft.com/office/officeart/2005/8/layout/radial5"/>
    <dgm:cxn modelId="{2126973E-4185-470F-9084-F1BE7AE3B6E6}" type="presOf" srcId="{C56A09C0-DE3D-43B8-B258-E0F7453ED7BC}" destId="{CBDF9D62-41E6-4D0E-B0E3-3B4DE8691DB1}" srcOrd="0" destOrd="1" presId="urn:microsoft.com/office/officeart/2005/8/layout/radial5"/>
    <dgm:cxn modelId="{90CDD11E-B8CA-41F0-9ECF-430218751C1C}" type="presOf" srcId="{FBE6F291-7E76-4312-A72B-3C6F7DEE30E5}" destId="{78582990-0315-4AB0-A6D2-7B8847BC3CED}" srcOrd="1" destOrd="0" presId="urn:microsoft.com/office/officeart/2005/8/layout/radial5"/>
    <dgm:cxn modelId="{6D491C4B-2E21-46DF-8B2B-156079BEA474}" srcId="{289C9ACC-23F4-4DE8-95C0-1FEDBD86C1EE}" destId="{3A9198FA-E69E-4512-A766-F75FC18EAF8E}" srcOrd="2" destOrd="0" parTransId="{FBE6F291-7E76-4312-A72B-3C6F7DEE30E5}" sibTransId="{A08869A8-3962-4383-BF6D-3F981A8A708B}"/>
    <dgm:cxn modelId="{B979D090-2C31-4DC8-9CBE-0E7864462404}" srcId="{A0343C1C-D47D-44F7-BB0E-C546754B0415}" destId="{8D08D023-3BE1-4AD4-9CF3-2EE80AD35B27}" srcOrd="1" destOrd="0" parTransId="{5B3C41B2-0C2F-4737-A96F-D1F594127B71}" sibTransId="{1E125F8F-D589-4FEC-A47A-DEE84EE04DDA}"/>
    <dgm:cxn modelId="{EC1C3694-6AFD-4241-A96E-F8D57997B57B}" type="presOf" srcId="{289C9ACC-23F4-4DE8-95C0-1FEDBD86C1EE}" destId="{B97149E8-5167-4C5C-B368-087FEE0B835E}" srcOrd="0" destOrd="0" presId="urn:microsoft.com/office/officeart/2005/8/layout/radial5"/>
    <dgm:cxn modelId="{51A1CE57-F364-4516-BD4A-2529E6C186E2}" type="presParOf" srcId="{59F4BD53-3A80-4C0A-8BCD-8F60FB3F9653}" destId="{B97149E8-5167-4C5C-B368-087FEE0B835E}" srcOrd="0" destOrd="0" presId="urn:microsoft.com/office/officeart/2005/8/layout/radial5"/>
    <dgm:cxn modelId="{0C6577EF-04F2-4016-AAE8-695900B36968}" type="presParOf" srcId="{59F4BD53-3A80-4C0A-8BCD-8F60FB3F9653}" destId="{3338B497-7F53-4B02-8E82-1294DCD8CABE}" srcOrd="1" destOrd="0" presId="urn:microsoft.com/office/officeart/2005/8/layout/radial5"/>
    <dgm:cxn modelId="{E146B2DE-E251-4FE6-B03C-F5750ADF1ECF}" type="presParOf" srcId="{3338B497-7F53-4B02-8E82-1294DCD8CABE}" destId="{1405FA7F-6130-46CA-9796-7ACA29F07CF9}" srcOrd="0" destOrd="0" presId="urn:microsoft.com/office/officeart/2005/8/layout/radial5"/>
    <dgm:cxn modelId="{2294D8E0-566B-469D-BA8B-7B168E027654}" type="presParOf" srcId="{59F4BD53-3A80-4C0A-8BCD-8F60FB3F9653}" destId="{23E2AC20-B3A3-4633-97D2-0747FFB59E24}" srcOrd="2" destOrd="0" presId="urn:microsoft.com/office/officeart/2005/8/layout/radial5"/>
    <dgm:cxn modelId="{7A9DD36F-7454-4449-AB7C-FAF10009FBCD}" type="presParOf" srcId="{59F4BD53-3A80-4C0A-8BCD-8F60FB3F9653}" destId="{09733E1D-30BE-4A88-8CAB-93896AC1E740}" srcOrd="3" destOrd="0" presId="urn:microsoft.com/office/officeart/2005/8/layout/radial5"/>
    <dgm:cxn modelId="{052E7935-A7BD-432B-AAF5-6A2510A3A0C9}" type="presParOf" srcId="{09733E1D-30BE-4A88-8CAB-93896AC1E740}" destId="{DCC3E5AF-E245-4D71-8D6D-65CFF7124F78}" srcOrd="0" destOrd="0" presId="urn:microsoft.com/office/officeart/2005/8/layout/radial5"/>
    <dgm:cxn modelId="{4000AE4F-AD85-4F47-ADB8-D2D594A091A5}" type="presParOf" srcId="{59F4BD53-3A80-4C0A-8BCD-8F60FB3F9653}" destId="{CBD4FC5D-DC1B-45DE-8E90-4F30FE42ED50}" srcOrd="4" destOrd="0" presId="urn:microsoft.com/office/officeart/2005/8/layout/radial5"/>
    <dgm:cxn modelId="{EF847B03-C4B5-4D54-9C20-20A6ACAFEDEB}" type="presParOf" srcId="{59F4BD53-3A80-4C0A-8BCD-8F60FB3F9653}" destId="{5EDE53C0-C282-4856-BDFD-1FE2AC2B490A}" srcOrd="5" destOrd="0" presId="urn:microsoft.com/office/officeart/2005/8/layout/radial5"/>
    <dgm:cxn modelId="{E80B2814-5EDC-42ED-8F10-C0CEAC86068F}" type="presParOf" srcId="{5EDE53C0-C282-4856-BDFD-1FE2AC2B490A}" destId="{78582990-0315-4AB0-A6D2-7B8847BC3CED}" srcOrd="0" destOrd="0" presId="urn:microsoft.com/office/officeart/2005/8/layout/radial5"/>
    <dgm:cxn modelId="{06C91B74-390D-44CA-9E9E-BA4AF3161737}" type="presParOf" srcId="{59F4BD53-3A80-4C0A-8BCD-8F60FB3F9653}" destId="{2B1C2344-19F8-46D9-A759-8B095C2CDFE7}" srcOrd="6" destOrd="0" presId="urn:microsoft.com/office/officeart/2005/8/layout/radial5"/>
    <dgm:cxn modelId="{8D3A8603-0D07-4FA4-86A2-0F1D8F2B1928}" type="presParOf" srcId="{59F4BD53-3A80-4C0A-8BCD-8F60FB3F9653}" destId="{5C9F30CA-2FAA-4BD1-910B-6E39DC1495BB}" srcOrd="7" destOrd="0" presId="urn:microsoft.com/office/officeart/2005/8/layout/radial5"/>
    <dgm:cxn modelId="{E591C750-D6EB-4D1D-A8ED-DE67F460B7CA}" type="presParOf" srcId="{5C9F30CA-2FAA-4BD1-910B-6E39DC1495BB}" destId="{86277809-ED20-4096-884F-8653EAFBC33D}" srcOrd="0" destOrd="0" presId="urn:microsoft.com/office/officeart/2005/8/layout/radial5"/>
    <dgm:cxn modelId="{882CA25E-281B-4A2E-B37E-E8DF94CC1BF6}" type="presParOf" srcId="{59F4BD53-3A80-4C0A-8BCD-8F60FB3F9653}" destId="{CBDF9D62-41E6-4D0E-B0E3-3B4DE8691DB1}" srcOrd="8" destOrd="0" presId="urn:microsoft.com/office/officeart/2005/8/layout/radial5"/>
    <dgm:cxn modelId="{E22618DF-7AD9-4830-9EA3-897AF5CED820}" type="presParOf" srcId="{59F4BD53-3A80-4C0A-8BCD-8F60FB3F9653}" destId="{C79FD6B6-A3A8-4B9F-966D-179CAB11DB1F}" srcOrd="9" destOrd="0" presId="urn:microsoft.com/office/officeart/2005/8/layout/radial5"/>
    <dgm:cxn modelId="{FD2E0EB5-2A61-45F3-838F-8075F4951613}" type="presParOf" srcId="{C79FD6B6-A3A8-4B9F-966D-179CAB11DB1F}" destId="{6AD9779D-88BD-4CA3-B77E-E31D4FA8EF7E}" srcOrd="0" destOrd="0" presId="urn:microsoft.com/office/officeart/2005/8/layout/radial5"/>
    <dgm:cxn modelId="{10D9F64F-E7D3-4D60-A617-87B33A5DDB3E}" type="presParOf" srcId="{59F4BD53-3A80-4C0A-8BCD-8F60FB3F9653}" destId="{BF9AAAA1-4F1E-43AA-A08C-1C037EC0D7BB}" srcOrd="10" destOrd="0" presId="urn:microsoft.com/office/officeart/2005/8/layout/radial5"/>
    <dgm:cxn modelId="{26BAC065-2A03-4A03-954C-F787DC84CA5C}" type="presParOf" srcId="{59F4BD53-3A80-4C0A-8BCD-8F60FB3F9653}" destId="{D34436E4-3947-466C-8181-F096A8345DF9}" srcOrd="11" destOrd="0" presId="urn:microsoft.com/office/officeart/2005/8/layout/radial5"/>
    <dgm:cxn modelId="{0D1BD7E7-1261-4FF2-92DB-C810F9015139}" type="presParOf" srcId="{D34436E4-3947-466C-8181-F096A8345DF9}" destId="{0A5034A0-4A15-40C6-9CDC-40FEF3887E1B}" srcOrd="0" destOrd="0" presId="urn:microsoft.com/office/officeart/2005/8/layout/radial5"/>
    <dgm:cxn modelId="{D0B68E7C-8494-402F-944A-CCA5C3AEC9FA}" type="presParOf" srcId="{59F4BD53-3A80-4C0A-8BCD-8F60FB3F9653}" destId="{7A4ABE0F-F047-442A-AE7A-3DBF2364240D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343C1C-D47D-44F7-BB0E-C546754B0415}" type="doc">
      <dgm:prSet loTypeId="urn:microsoft.com/office/officeart/2005/8/layout/radial5" loCatId="relationship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89C9ACC-23F4-4DE8-95C0-1FEDBD86C1EE}">
      <dgm:prSet phldrT="[Text]"/>
      <dgm:spPr/>
      <dgm:t>
        <a:bodyPr/>
        <a:lstStyle/>
        <a:p>
          <a:r>
            <a:rPr lang="en-US" dirty="0" smtClean="0"/>
            <a:t>Managerial</a:t>
          </a:r>
        </a:p>
        <a:p>
          <a:r>
            <a:rPr lang="en-GB" dirty="0" smtClean="0"/>
            <a:t>Decision Making</a:t>
          </a:r>
          <a:endParaRPr lang="en-GB" dirty="0"/>
        </a:p>
      </dgm:t>
    </dgm:pt>
    <dgm:pt modelId="{6396C023-7203-4CD7-871D-D4F6AFE76EDC}" type="parTrans" cxnId="{EE958E38-4BDB-462C-B548-C179B59B1E42}">
      <dgm:prSet/>
      <dgm:spPr/>
      <dgm:t>
        <a:bodyPr/>
        <a:lstStyle/>
        <a:p>
          <a:endParaRPr lang="en-GB"/>
        </a:p>
      </dgm:t>
    </dgm:pt>
    <dgm:pt modelId="{DCDCC212-A89E-4045-8DA6-0311977E9D38}" type="sibTrans" cxnId="{EE958E38-4BDB-462C-B548-C179B59B1E42}">
      <dgm:prSet/>
      <dgm:spPr/>
      <dgm:t>
        <a:bodyPr/>
        <a:lstStyle/>
        <a:p>
          <a:endParaRPr lang="en-GB"/>
        </a:p>
      </dgm:t>
    </dgm:pt>
    <dgm:pt modelId="{8D08D023-3BE1-4AD4-9CF3-2EE80AD35B27}">
      <dgm:prSet phldrT="[Text]"/>
      <dgm:spPr/>
      <dgm:t>
        <a:bodyPr/>
        <a:lstStyle/>
        <a:p>
          <a:endParaRPr lang="en-GB" dirty="0"/>
        </a:p>
      </dgm:t>
    </dgm:pt>
    <dgm:pt modelId="{5B3C41B2-0C2F-4737-A96F-D1F594127B71}" type="parTrans" cxnId="{B979D090-2C31-4DC8-9CBE-0E7864462404}">
      <dgm:prSet/>
      <dgm:spPr/>
      <dgm:t>
        <a:bodyPr/>
        <a:lstStyle/>
        <a:p>
          <a:endParaRPr lang="en-GB"/>
        </a:p>
      </dgm:t>
    </dgm:pt>
    <dgm:pt modelId="{1E125F8F-D589-4FEC-A47A-DEE84EE04DDA}" type="sibTrans" cxnId="{B979D090-2C31-4DC8-9CBE-0E7864462404}">
      <dgm:prSet/>
      <dgm:spPr/>
      <dgm:t>
        <a:bodyPr/>
        <a:lstStyle/>
        <a:p>
          <a:endParaRPr lang="en-GB"/>
        </a:p>
      </dgm:t>
    </dgm:pt>
    <dgm:pt modelId="{A4DD0955-580D-4E61-9700-0C87583B419F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Decision Making Approach</a:t>
          </a:r>
          <a:endParaRPr lang="en-GB" dirty="0"/>
        </a:p>
      </dgm:t>
    </dgm:pt>
    <dgm:pt modelId="{B25004AA-B3B3-419B-9328-13AC15B71EB4}" type="parTrans" cxnId="{365E4227-1E0E-4328-9584-7768FD4504F3}">
      <dgm:prSet/>
      <dgm:spPr>
        <a:solidFill>
          <a:srgbClr val="FF0000"/>
        </a:solidFill>
      </dgm:spPr>
      <dgm:t>
        <a:bodyPr/>
        <a:lstStyle/>
        <a:p>
          <a:endParaRPr lang="en-GB"/>
        </a:p>
      </dgm:t>
    </dgm:pt>
    <dgm:pt modelId="{2F38A1E4-8C7F-4B1A-BF67-716B4E84628B}" type="sibTrans" cxnId="{365E4227-1E0E-4328-9584-7768FD4504F3}">
      <dgm:prSet/>
      <dgm:spPr/>
      <dgm:t>
        <a:bodyPr/>
        <a:lstStyle/>
        <a:p>
          <a:endParaRPr lang="en-GB"/>
        </a:p>
      </dgm:t>
    </dgm:pt>
    <dgm:pt modelId="{668E2AD0-C6A1-48B2-B8D9-0DAD45CA1BB4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Rationality</a:t>
          </a:r>
          <a:endParaRPr lang="en-GB" dirty="0"/>
        </a:p>
      </dgm:t>
    </dgm:pt>
    <dgm:pt modelId="{0E55181F-9838-44DB-9F29-DEE6CA5AA005}" type="parTrans" cxnId="{4651D86C-89AE-4F36-A383-0421F8DA97F1}">
      <dgm:prSet/>
      <dgm:spPr/>
      <dgm:t>
        <a:bodyPr/>
        <a:lstStyle/>
        <a:p>
          <a:endParaRPr lang="en-GB"/>
        </a:p>
      </dgm:t>
    </dgm:pt>
    <dgm:pt modelId="{54FFB36F-B939-4FA0-9C74-0D780DD6C9BB}" type="sibTrans" cxnId="{4651D86C-89AE-4F36-A383-0421F8DA97F1}">
      <dgm:prSet/>
      <dgm:spPr/>
      <dgm:t>
        <a:bodyPr/>
        <a:lstStyle/>
        <a:p>
          <a:endParaRPr lang="en-GB"/>
        </a:p>
      </dgm:t>
    </dgm:pt>
    <dgm:pt modelId="{2A9E5107-7E34-4A98-9725-75E90C6C8A6D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Bounded rationality</a:t>
          </a:r>
          <a:endParaRPr lang="en-GB" dirty="0"/>
        </a:p>
      </dgm:t>
    </dgm:pt>
    <dgm:pt modelId="{E7BB7B77-3EB2-4FF5-BF8D-056D1C36B556}" type="parTrans" cxnId="{A7B97BE5-FC6A-4DF0-902A-5CE3F405251D}">
      <dgm:prSet/>
      <dgm:spPr/>
      <dgm:t>
        <a:bodyPr/>
        <a:lstStyle/>
        <a:p>
          <a:endParaRPr lang="en-GB"/>
        </a:p>
      </dgm:t>
    </dgm:pt>
    <dgm:pt modelId="{954C0130-01B6-496B-8C46-E875C9BAC90A}" type="sibTrans" cxnId="{A7B97BE5-FC6A-4DF0-902A-5CE3F405251D}">
      <dgm:prSet/>
      <dgm:spPr/>
      <dgm:t>
        <a:bodyPr/>
        <a:lstStyle/>
        <a:p>
          <a:endParaRPr lang="en-GB"/>
        </a:p>
      </dgm:t>
    </dgm:pt>
    <dgm:pt modelId="{6BA0EEA6-C0FE-4EE5-BC61-F11D895C8A99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Intuition</a:t>
          </a:r>
          <a:endParaRPr lang="en-GB" dirty="0"/>
        </a:p>
      </dgm:t>
    </dgm:pt>
    <dgm:pt modelId="{F682BD58-7F93-4892-AAB7-1188245DACD4}" type="parTrans" cxnId="{27197A8D-4E3C-4489-BCDD-BA6BA85F4DC6}">
      <dgm:prSet/>
      <dgm:spPr/>
      <dgm:t>
        <a:bodyPr/>
        <a:lstStyle/>
        <a:p>
          <a:endParaRPr lang="en-GB"/>
        </a:p>
      </dgm:t>
    </dgm:pt>
    <dgm:pt modelId="{F711A074-134B-4CA4-9040-28366BFD86C2}" type="sibTrans" cxnId="{27197A8D-4E3C-4489-BCDD-BA6BA85F4DC6}">
      <dgm:prSet/>
      <dgm:spPr/>
      <dgm:t>
        <a:bodyPr/>
        <a:lstStyle/>
        <a:p>
          <a:endParaRPr lang="en-GB"/>
        </a:p>
      </dgm:t>
    </dgm:pt>
    <dgm:pt modelId="{0BBA553D-E68D-4827-877B-6D563C672E30}">
      <dgm:prSet phldrT="[Text]"/>
      <dgm:spPr/>
      <dgm:t>
        <a:bodyPr/>
        <a:lstStyle/>
        <a:p>
          <a:r>
            <a:rPr lang="en-GB" dirty="0" smtClean="0"/>
            <a:t>Decision Making Errors &amp; Biases</a:t>
          </a:r>
          <a:endParaRPr lang="en-GB" dirty="0"/>
        </a:p>
      </dgm:t>
    </dgm:pt>
    <dgm:pt modelId="{296EF70F-69B2-4B63-8738-39ECCFD667FE}" type="parTrans" cxnId="{6771E51F-CA37-4244-BC1E-A4BD78EAD791}">
      <dgm:prSet/>
      <dgm:spPr/>
      <dgm:t>
        <a:bodyPr/>
        <a:lstStyle/>
        <a:p>
          <a:endParaRPr lang="en-GB"/>
        </a:p>
      </dgm:t>
    </dgm:pt>
    <dgm:pt modelId="{8112EE8E-DF9E-4DFD-958E-5A6392DE71F0}" type="sibTrans" cxnId="{6771E51F-CA37-4244-BC1E-A4BD78EAD791}">
      <dgm:prSet/>
      <dgm:spPr/>
      <dgm:t>
        <a:bodyPr/>
        <a:lstStyle/>
        <a:p>
          <a:endParaRPr lang="en-GB"/>
        </a:p>
      </dgm:t>
    </dgm:pt>
    <dgm:pt modelId="{3A9198FA-E69E-4512-A766-F75FC18EAF8E}">
      <dgm:prSet phldrT="[Text]"/>
      <dgm:spPr/>
      <dgm:t>
        <a:bodyPr/>
        <a:lstStyle/>
        <a:p>
          <a:r>
            <a:rPr lang="en-GB" dirty="0" smtClean="0"/>
            <a:t>Decision Making Process  </a:t>
          </a:r>
          <a:endParaRPr lang="en-GB" dirty="0"/>
        </a:p>
      </dgm:t>
    </dgm:pt>
    <dgm:pt modelId="{FBE6F291-7E76-4312-A72B-3C6F7DEE30E5}" type="parTrans" cxnId="{6D491C4B-2E21-46DF-8B2B-156079BEA474}">
      <dgm:prSet/>
      <dgm:spPr/>
      <dgm:t>
        <a:bodyPr/>
        <a:lstStyle/>
        <a:p>
          <a:endParaRPr lang="en-GB"/>
        </a:p>
      </dgm:t>
    </dgm:pt>
    <dgm:pt modelId="{A08869A8-3962-4383-BF6D-3F981A8A708B}" type="sibTrans" cxnId="{6D491C4B-2E21-46DF-8B2B-156079BEA474}">
      <dgm:prSet/>
      <dgm:spPr/>
      <dgm:t>
        <a:bodyPr/>
        <a:lstStyle/>
        <a:p>
          <a:endParaRPr lang="en-GB"/>
        </a:p>
      </dgm:t>
    </dgm:pt>
    <dgm:pt modelId="{B855D8AC-96E0-4B69-B35C-AA4120660876}">
      <dgm:prSet phldrT="[Text]"/>
      <dgm:spPr/>
      <dgm:t>
        <a:bodyPr/>
        <a:lstStyle/>
        <a:p>
          <a:r>
            <a:rPr lang="en-GB" dirty="0" smtClean="0"/>
            <a:t>Decision Maker’s Style</a:t>
          </a:r>
          <a:endParaRPr lang="en-GB" dirty="0"/>
        </a:p>
      </dgm:t>
    </dgm:pt>
    <dgm:pt modelId="{430F5478-D64F-4D79-AACA-85D6312C6B37}" type="parTrans" cxnId="{3501C023-0549-472C-B8AA-5EFF39BAC0D0}">
      <dgm:prSet/>
      <dgm:spPr/>
      <dgm:t>
        <a:bodyPr/>
        <a:lstStyle/>
        <a:p>
          <a:endParaRPr lang="en-GB"/>
        </a:p>
      </dgm:t>
    </dgm:pt>
    <dgm:pt modelId="{25C0A600-D31A-437D-8098-AAE63612E0D7}" type="sibTrans" cxnId="{3501C023-0549-472C-B8AA-5EFF39BAC0D0}">
      <dgm:prSet/>
      <dgm:spPr/>
      <dgm:t>
        <a:bodyPr/>
        <a:lstStyle/>
        <a:p>
          <a:endParaRPr lang="en-GB"/>
        </a:p>
      </dgm:t>
    </dgm:pt>
    <dgm:pt modelId="{C56A09C0-DE3D-43B8-B258-E0F7453ED7BC}">
      <dgm:prSet phldrT="[Text]"/>
      <dgm:spPr/>
      <dgm:t>
        <a:bodyPr/>
        <a:lstStyle/>
        <a:p>
          <a:r>
            <a:rPr lang="en-GB" dirty="0" smtClean="0"/>
            <a:t>Directive</a:t>
          </a:r>
          <a:endParaRPr lang="en-GB" dirty="0"/>
        </a:p>
      </dgm:t>
    </dgm:pt>
    <dgm:pt modelId="{C7D4C472-1F3E-48E3-9AD1-DC7B5B84D30E}" type="parTrans" cxnId="{484901D9-733F-42A0-9276-4740AF754EE5}">
      <dgm:prSet/>
      <dgm:spPr/>
      <dgm:t>
        <a:bodyPr/>
        <a:lstStyle/>
        <a:p>
          <a:endParaRPr lang="en-GB"/>
        </a:p>
      </dgm:t>
    </dgm:pt>
    <dgm:pt modelId="{F09A2247-D9E3-41BA-8E19-51054017D1EE}" type="sibTrans" cxnId="{484901D9-733F-42A0-9276-4740AF754EE5}">
      <dgm:prSet/>
      <dgm:spPr/>
      <dgm:t>
        <a:bodyPr/>
        <a:lstStyle/>
        <a:p>
          <a:endParaRPr lang="en-GB"/>
        </a:p>
      </dgm:t>
    </dgm:pt>
    <dgm:pt modelId="{85863552-E887-4CF7-A3F7-921305CD4C6E}">
      <dgm:prSet phldrT="[Text]"/>
      <dgm:spPr/>
      <dgm:t>
        <a:bodyPr/>
        <a:lstStyle/>
        <a:p>
          <a:r>
            <a:rPr lang="en-GB" dirty="0" smtClean="0"/>
            <a:t>Analytic</a:t>
          </a:r>
          <a:endParaRPr lang="en-GB" dirty="0"/>
        </a:p>
      </dgm:t>
    </dgm:pt>
    <dgm:pt modelId="{60D8EBF7-0A6C-413C-A3D2-CA885B398CD9}" type="parTrans" cxnId="{81DD9C58-2B15-4013-B8E4-2BCC3ADD2761}">
      <dgm:prSet/>
      <dgm:spPr/>
      <dgm:t>
        <a:bodyPr/>
        <a:lstStyle/>
        <a:p>
          <a:endParaRPr lang="en-GB"/>
        </a:p>
      </dgm:t>
    </dgm:pt>
    <dgm:pt modelId="{FAFDC3E1-65AC-4188-911E-1804DEAC9B7B}" type="sibTrans" cxnId="{81DD9C58-2B15-4013-B8E4-2BCC3ADD2761}">
      <dgm:prSet/>
      <dgm:spPr/>
      <dgm:t>
        <a:bodyPr/>
        <a:lstStyle/>
        <a:p>
          <a:endParaRPr lang="en-GB"/>
        </a:p>
      </dgm:t>
    </dgm:pt>
    <dgm:pt modelId="{E0772D39-86A5-4A32-BBE1-007507D744F1}">
      <dgm:prSet phldrT="[Text]"/>
      <dgm:spPr/>
      <dgm:t>
        <a:bodyPr/>
        <a:lstStyle/>
        <a:p>
          <a:r>
            <a:rPr lang="en-GB" dirty="0" smtClean="0"/>
            <a:t>Conceptual</a:t>
          </a:r>
          <a:endParaRPr lang="en-GB" dirty="0"/>
        </a:p>
      </dgm:t>
    </dgm:pt>
    <dgm:pt modelId="{94177E47-518A-46FA-A3DB-C2D0EB33CFBB}" type="parTrans" cxnId="{46D74148-7378-4646-9F0D-D1D31C96E921}">
      <dgm:prSet/>
      <dgm:spPr/>
      <dgm:t>
        <a:bodyPr/>
        <a:lstStyle/>
        <a:p>
          <a:endParaRPr lang="en-GB"/>
        </a:p>
      </dgm:t>
    </dgm:pt>
    <dgm:pt modelId="{FA16C9AB-EDC7-4E16-BFF9-00222EFA3A12}" type="sibTrans" cxnId="{46D74148-7378-4646-9F0D-D1D31C96E921}">
      <dgm:prSet/>
      <dgm:spPr/>
      <dgm:t>
        <a:bodyPr/>
        <a:lstStyle/>
        <a:p>
          <a:endParaRPr lang="en-GB"/>
        </a:p>
      </dgm:t>
    </dgm:pt>
    <dgm:pt modelId="{4D6F096B-727F-48E0-A563-CF4D5656F90D}">
      <dgm:prSet phldrT="[Text]"/>
      <dgm:spPr/>
      <dgm:t>
        <a:bodyPr/>
        <a:lstStyle/>
        <a:p>
          <a:r>
            <a:rPr lang="en-GB" dirty="0" smtClean="0"/>
            <a:t>Behavioural</a:t>
          </a:r>
          <a:endParaRPr lang="en-GB" dirty="0"/>
        </a:p>
      </dgm:t>
    </dgm:pt>
    <dgm:pt modelId="{57FE1485-5DF9-4C79-8A3D-0E76948FCFEA}" type="parTrans" cxnId="{38A1F517-41CD-4B23-AED5-1CA991A34B0B}">
      <dgm:prSet/>
      <dgm:spPr/>
      <dgm:t>
        <a:bodyPr/>
        <a:lstStyle/>
        <a:p>
          <a:endParaRPr lang="en-GB"/>
        </a:p>
      </dgm:t>
    </dgm:pt>
    <dgm:pt modelId="{0E5B01DA-AF1F-4BA5-954E-644B615DA9A0}" type="sibTrans" cxnId="{38A1F517-41CD-4B23-AED5-1CA991A34B0B}">
      <dgm:prSet/>
      <dgm:spPr/>
      <dgm:t>
        <a:bodyPr/>
        <a:lstStyle/>
        <a:p>
          <a:endParaRPr lang="en-GB"/>
        </a:p>
      </dgm:t>
    </dgm:pt>
    <dgm:pt modelId="{72E0A357-EC1C-4E74-AC52-B7A483656F52}">
      <dgm:prSet phldrT="[Text]"/>
      <dgm:spPr/>
      <dgm:t>
        <a:bodyPr/>
        <a:lstStyle/>
        <a:p>
          <a:r>
            <a:rPr lang="en-GB" dirty="0" smtClean="0"/>
            <a:t>Decision Making Condition</a:t>
          </a:r>
          <a:endParaRPr lang="en-GB" dirty="0"/>
        </a:p>
      </dgm:t>
    </dgm:pt>
    <dgm:pt modelId="{2ECDCD07-CFE6-43A4-A2B7-2C4E81111374}" type="parTrans" cxnId="{C1E5100C-DCEA-4AB2-AD3D-279EFF6A3449}">
      <dgm:prSet/>
      <dgm:spPr/>
      <dgm:t>
        <a:bodyPr/>
        <a:lstStyle/>
        <a:p>
          <a:endParaRPr lang="en-GB"/>
        </a:p>
      </dgm:t>
    </dgm:pt>
    <dgm:pt modelId="{8DCEA6DB-209F-476B-B514-495B91033B23}" type="sibTrans" cxnId="{C1E5100C-DCEA-4AB2-AD3D-279EFF6A3449}">
      <dgm:prSet/>
      <dgm:spPr/>
      <dgm:t>
        <a:bodyPr/>
        <a:lstStyle/>
        <a:p>
          <a:endParaRPr lang="en-GB"/>
        </a:p>
      </dgm:t>
    </dgm:pt>
    <dgm:pt modelId="{5B18C8DA-E005-4C04-A491-536D8184686C}">
      <dgm:prSet phldrT="[Text]"/>
      <dgm:spPr/>
      <dgm:t>
        <a:bodyPr/>
        <a:lstStyle/>
        <a:p>
          <a:r>
            <a:rPr lang="en-GB" dirty="0" smtClean="0"/>
            <a:t>Certainty</a:t>
          </a:r>
          <a:endParaRPr lang="en-GB" dirty="0"/>
        </a:p>
      </dgm:t>
    </dgm:pt>
    <dgm:pt modelId="{6C274A48-A405-41DC-8012-5DDEEC3376FA}" type="parTrans" cxnId="{BCCF8066-F8CE-499B-A954-5FF47BE501F9}">
      <dgm:prSet/>
      <dgm:spPr/>
      <dgm:t>
        <a:bodyPr/>
        <a:lstStyle/>
        <a:p>
          <a:endParaRPr lang="en-GB"/>
        </a:p>
      </dgm:t>
    </dgm:pt>
    <dgm:pt modelId="{B6F2093A-1F7A-4E29-928E-F0B3C683C0F0}" type="sibTrans" cxnId="{BCCF8066-F8CE-499B-A954-5FF47BE501F9}">
      <dgm:prSet/>
      <dgm:spPr/>
      <dgm:t>
        <a:bodyPr/>
        <a:lstStyle/>
        <a:p>
          <a:endParaRPr lang="en-GB"/>
        </a:p>
      </dgm:t>
    </dgm:pt>
    <dgm:pt modelId="{0A786A31-A2FC-4610-9D66-17DE824F34ED}">
      <dgm:prSet phldrT="[Text]"/>
      <dgm:spPr/>
      <dgm:t>
        <a:bodyPr/>
        <a:lstStyle/>
        <a:p>
          <a:r>
            <a:rPr lang="en-GB" dirty="0" smtClean="0"/>
            <a:t>Risk</a:t>
          </a:r>
          <a:endParaRPr lang="en-GB" dirty="0"/>
        </a:p>
      </dgm:t>
    </dgm:pt>
    <dgm:pt modelId="{B4D829EA-8AC2-41BE-BE3C-21A5C1FFA632}" type="parTrans" cxnId="{2AEC4674-BDB9-4C92-AA28-B3B579E69589}">
      <dgm:prSet/>
      <dgm:spPr/>
      <dgm:t>
        <a:bodyPr/>
        <a:lstStyle/>
        <a:p>
          <a:endParaRPr lang="en-GB"/>
        </a:p>
      </dgm:t>
    </dgm:pt>
    <dgm:pt modelId="{4849ADCB-CA87-4CB5-80E2-CF6013261B4F}" type="sibTrans" cxnId="{2AEC4674-BDB9-4C92-AA28-B3B579E69589}">
      <dgm:prSet/>
      <dgm:spPr/>
      <dgm:t>
        <a:bodyPr/>
        <a:lstStyle/>
        <a:p>
          <a:endParaRPr lang="en-GB"/>
        </a:p>
      </dgm:t>
    </dgm:pt>
    <dgm:pt modelId="{2D1FD709-5D19-4497-BE01-14AF210129F8}">
      <dgm:prSet phldrT="[Text]"/>
      <dgm:spPr/>
      <dgm:t>
        <a:bodyPr/>
        <a:lstStyle/>
        <a:p>
          <a:r>
            <a:rPr lang="en-GB" dirty="0" smtClean="0"/>
            <a:t>Uncertainty</a:t>
          </a:r>
          <a:endParaRPr lang="en-GB" dirty="0"/>
        </a:p>
      </dgm:t>
    </dgm:pt>
    <dgm:pt modelId="{E2740D78-4F0A-4135-B5AF-0E19C44D0DFE}" type="parTrans" cxnId="{BCA0916F-4E67-4AF2-A011-BDBF1B6E7F84}">
      <dgm:prSet/>
      <dgm:spPr/>
      <dgm:t>
        <a:bodyPr/>
        <a:lstStyle/>
        <a:p>
          <a:endParaRPr lang="en-GB"/>
        </a:p>
      </dgm:t>
    </dgm:pt>
    <dgm:pt modelId="{AE4BDAD9-24EC-4242-A61D-EFB8D029F60C}" type="sibTrans" cxnId="{BCA0916F-4E67-4AF2-A011-BDBF1B6E7F84}">
      <dgm:prSet/>
      <dgm:spPr/>
      <dgm:t>
        <a:bodyPr/>
        <a:lstStyle/>
        <a:p>
          <a:endParaRPr lang="en-GB"/>
        </a:p>
      </dgm:t>
    </dgm:pt>
    <dgm:pt modelId="{94F76C71-70E9-4582-92AE-E531D83E3ACD}">
      <dgm:prSet phldrT="[Text]"/>
      <dgm:spPr/>
      <dgm:t>
        <a:bodyPr/>
        <a:lstStyle/>
        <a:p>
          <a:r>
            <a:rPr lang="en-GB" dirty="0" smtClean="0"/>
            <a:t>Types of Problems &amp; Decisions</a:t>
          </a:r>
          <a:endParaRPr lang="en-GB" dirty="0"/>
        </a:p>
      </dgm:t>
    </dgm:pt>
    <dgm:pt modelId="{1C66C7E8-58FF-4E05-894B-12669664138C}" type="parTrans" cxnId="{5F5FDD8D-A280-4FFC-B1FA-4C8FB29DFF7A}">
      <dgm:prSet/>
      <dgm:spPr/>
      <dgm:t>
        <a:bodyPr/>
        <a:lstStyle/>
        <a:p>
          <a:endParaRPr lang="en-GB"/>
        </a:p>
      </dgm:t>
    </dgm:pt>
    <dgm:pt modelId="{19BD6E37-6D83-4E3F-B47C-3BBCE1E3AAE1}" type="sibTrans" cxnId="{5F5FDD8D-A280-4FFC-B1FA-4C8FB29DFF7A}">
      <dgm:prSet/>
      <dgm:spPr/>
      <dgm:t>
        <a:bodyPr/>
        <a:lstStyle/>
        <a:p>
          <a:endParaRPr lang="en-GB"/>
        </a:p>
      </dgm:t>
    </dgm:pt>
    <dgm:pt modelId="{F627148F-DB98-437F-BB6B-46FD66491CF9}">
      <dgm:prSet phldrT="[Text]"/>
      <dgm:spPr/>
      <dgm:t>
        <a:bodyPr/>
        <a:lstStyle/>
        <a:p>
          <a:r>
            <a:rPr lang="en-GB" dirty="0" smtClean="0"/>
            <a:t>Well structured -  Programmed </a:t>
          </a:r>
          <a:endParaRPr lang="en-GB" dirty="0"/>
        </a:p>
      </dgm:t>
    </dgm:pt>
    <dgm:pt modelId="{1DCAAA42-0DFB-4BD8-B2D3-2B3D682CEEE3}" type="parTrans" cxnId="{AF8264C3-D491-48E9-9F0C-B0A896876542}">
      <dgm:prSet/>
      <dgm:spPr/>
      <dgm:t>
        <a:bodyPr/>
        <a:lstStyle/>
        <a:p>
          <a:endParaRPr lang="en-GB"/>
        </a:p>
      </dgm:t>
    </dgm:pt>
    <dgm:pt modelId="{69C2DA1C-6E60-4C1B-853D-A1C3DD9DD9F1}" type="sibTrans" cxnId="{AF8264C3-D491-48E9-9F0C-B0A896876542}">
      <dgm:prSet/>
      <dgm:spPr/>
      <dgm:t>
        <a:bodyPr/>
        <a:lstStyle/>
        <a:p>
          <a:endParaRPr lang="en-GB"/>
        </a:p>
      </dgm:t>
    </dgm:pt>
    <dgm:pt modelId="{60F41F3B-EA4A-425D-82EE-2C76575D728C}">
      <dgm:prSet phldrT="[Text]"/>
      <dgm:spPr/>
      <dgm:t>
        <a:bodyPr/>
        <a:lstStyle/>
        <a:p>
          <a:r>
            <a:rPr lang="en-GB" dirty="0" smtClean="0"/>
            <a:t>Unstructured – </a:t>
          </a:r>
          <a:r>
            <a:rPr lang="en-GB" dirty="0" err="1" smtClean="0"/>
            <a:t>Nonprogrammed</a:t>
          </a:r>
          <a:endParaRPr lang="en-GB" dirty="0"/>
        </a:p>
      </dgm:t>
    </dgm:pt>
    <dgm:pt modelId="{2142E749-DEB7-430A-817A-4E6BED98196C}" type="parTrans" cxnId="{CE6863B1-6F22-4A9C-9C09-3E92C3B0872D}">
      <dgm:prSet/>
      <dgm:spPr/>
      <dgm:t>
        <a:bodyPr/>
        <a:lstStyle/>
        <a:p>
          <a:endParaRPr lang="en-GB"/>
        </a:p>
      </dgm:t>
    </dgm:pt>
    <dgm:pt modelId="{120DFB62-E30C-4F37-83D1-00D6BA376483}" type="sibTrans" cxnId="{CE6863B1-6F22-4A9C-9C09-3E92C3B0872D}">
      <dgm:prSet/>
      <dgm:spPr/>
      <dgm:t>
        <a:bodyPr/>
        <a:lstStyle/>
        <a:p>
          <a:endParaRPr lang="en-GB"/>
        </a:p>
      </dgm:t>
    </dgm:pt>
    <dgm:pt modelId="{59F4BD53-3A80-4C0A-8BCD-8F60FB3F9653}" type="pres">
      <dgm:prSet presAssocID="{A0343C1C-D47D-44F7-BB0E-C546754B041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97149E8-5167-4C5C-B368-087FEE0B835E}" type="pres">
      <dgm:prSet presAssocID="{289C9ACC-23F4-4DE8-95C0-1FEDBD86C1EE}" presName="centerShape" presStyleLbl="node0" presStyleIdx="0" presStyleCnt="1"/>
      <dgm:spPr/>
      <dgm:t>
        <a:bodyPr/>
        <a:lstStyle/>
        <a:p>
          <a:endParaRPr lang="en-GB"/>
        </a:p>
      </dgm:t>
    </dgm:pt>
    <dgm:pt modelId="{3338B497-7F53-4B02-8E82-1294DCD8CABE}" type="pres">
      <dgm:prSet presAssocID="{B25004AA-B3B3-419B-9328-13AC15B71EB4}" presName="parTrans" presStyleLbl="sibTrans2D1" presStyleIdx="0" presStyleCnt="6"/>
      <dgm:spPr/>
      <dgm:t>
        <a:bodyPr/>
        <a:lstStyle/>
        <a:p>
          <a:endParaRPr lang="en-GB"/>
        </a:p>
      </dgm:t>
    </dgm:pt>
    <dgm:pt modelId="{1405FA7F-6130-46CA-9796-7ACA29F07CF9}" type="pres">
      <dgm:prSet presAssocID="{B25004AA-B3B3-419B-9328-13AC15B71EB4}" presName="connectorText" presStyleLbl="sibTrans2D1" presStyleIdx="0" presStyleCnt="6"/>
      <dgm:spPr/>
      <dgm:t>
        <a:bodyPr/>
        <a:lstStyle/>
        <a:p>
          <a:endParaRPr lang="en-GB"/>
        </a:p>
      </dgm:t>
    </dgm:pt>
    <dgm:pt modelId="{23E2AC20-B3A3-4633-97D2-0747FFB59E24}" type="pres">
      <dgm:prSet presAssocID="{A4DD0955-580D-4E61-9700-0C87583B419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733E1D-30BE-4A88-8CAB-93896AC1E740}" type="pres">
      <dgm:prSet presAssocID="{296EF70F-69B2-4B63-8738-39ECCFD667FE}" presName="parTrans" presStyleLbl="sibTrans2D1" presStyleIdx="1" presStyleCnt="6"/>
      <dgm:spPr/>
      <dgm:t>
        <a:bodyPr/>
        <a:lstStyle/>
        <a:p>
          <a:endParaRPr lang="en-GB"/>
        </a:p>
      </dgm:t>
    </dgm:pt>
    <dgm:pt modelId="{DCC3E5AF-E245-4D71-8D6D-65CFF7124F78}" type="pres">
      <dgm:prSet presAssocID="{296EF70F-69B2-4B63-8738-39ECCFD667FE}" presName="connectorText" presStyleLbl="sibTrans2D1" presStyleIdx="1" presStyleCnt="6"/>
      <dgm:spPr/>
      <dgm:t>
        <a:bodyPr/>
        <a:lstStyle/>
        <a:p>
          <a:endParaRPr lang="en-GB"/>
        </a:p>
      </dgm:t>
    </dgm:pt>
    <dgm:pt modelId="{CBD4FC5D-DC1B-45DE-8E90-4F30FE42ED50}" type="pres">
      <dgm:prSet presAssocID="{0BBA553D-E68D-4827-877B-6D563C672E3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DE53C0-C282-4856-BDFD-1FE2AC2B490A}" type="pres">
      <dgm:prSet presAssocID="{FBE6F291-7E76-4312-A72B-3C6F7DEE30E5}" presName="parTrans" presStyleLbl="sibTrans2D1" presStyleIdx="2" presStyleCnt="6"/>
      <dgm:spPr/>
      <dgm:t>
        <a:bodyPr/>
        <a:lstStyle/>
        <a:p>
          <a:endParaRPr lang="en-GB"/>
        </a:p>
      </dgm:t>
    </dgm:pt>
    <dgm:pt modelId="{78582990-0315-4AB0-A6D2-7B8847BC3CED}" type="pres">
      <dgm:prSet presAssocID="{FBE6F291-7E76-4312-A72B-3C6F7DEE30E5}" presName="connectorText" presStyleLbl="sibTrans2D1" presStyleIdx="2" presStyleCnt="6"/>
      <dgm:spPr/>
      <dgm:t>
        <a:bodyPr/>
        <a:lstStyle/>
        <a:p>
          <a:endParaRPr lang="en-GB"/>
        </a:p>
      </dgm:t>
    </dgm:pt>
    <dgm:pt modelId="{2B1C2344-19F8-46D9-A759-8B095C2CDFE7}" type="pres">
      <dgm:prSet presAssocID="{3A9198FA-E69E-4512-A766-F75FC18EAF8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9F30CA-2FAA-4BD1-910B-6E39DC1495BB}" type="pres">
      <dgm:prSet presAssocID="{430F5478-D64F-4D79-AACA-85D6312C6B37}" presName="parTrans" presStyleLbl="sibTrans2D1" presStyleIdx="3" presStyleCnt="6"/>
      <dgm:spPr/>
      <dgm:t>
        <a:bodyPr/>
        <a:lstStyle/>
        <a:p>
          <a:endParaRPr lang="en-GB"/>
        </a:p>
      </dgm:t>
    </dgm:pt>
    <dgm:pt modelId="{86277809-ED20-4096-884F-8653EAFBC33D}" type="pres">
      <dgm:prSet presAssocID="{430F5478-D64F-4D79-AACA-85D6312C6B37}" presName="connectorText" presStyleLbl="sibTrans2D1" presStyleIdx="3" presStyleCnt="6"/>
      <dgm:spPr/>
      <dgm:t>
        <a:bodyPr/>
        <a:lstStyle/>
        <a:p>
          <a:endParaRPr lang="en-GB"/>
        </a:p>
      </dgm:t>
    </dgm:pt>
    <dgm:pt modelId="{CBDF9D62-41E6-4D0E-B0E3-3B4DE8691DB1}" type="pres">
      <dgm:prSet presAssocID="{B855D8AC-96E0-4B69-B35C-AA412066087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9FD6B6-A3A8-4B9F-966D-179CAB11DB1F}" type="pres">
      <dgm:prSet presAssocID="{2ECDCD07-CFE6-43A4-A2B7-2C4E81111374}" presName="parTrans" presStyleLbl="sibTrans2D1" presStyleIdx="4" presStyleCnt="6"/>
      <dgm:spPr/>
      <dgm:t>
        <a:bodyPr/>
        <a:lstStyle/>
        <a:p>
          <a:endParaRPr lang="en-GB"/>
        </a:p>
      </dgm:t>
    </dgm:pt>
    <dgm:pt modelId="{6AD9779D-88BD-4CA3-B77E-E31D4FA8EF7E}" type="pres">
      <dgm:prSet presAssocID="{2ECDCD07-CFE6-43A4-A2B7-2C4E81111374}" presName="connectorText" presStyleLbl="sibTrans2D1" presStyleIdx="4" presStyleCnt="6"/>
      <dgm:spPr/>
      <dgm:t>
        <a:bodyPr/>
        <a:lstStyle/>
        <a:p>
          <a:endParaRPr lang="en-GB"/>
        </a:p>
      </dgm:t>
    </dgm:pt>
    <dgm:pt modelId="{BF9AAAA1-4F1E-43AA-A08C-1C037EC0D7BB}" type="pres">
      <dgm:prSet presAssocID="{72E0A357-EC1C-4E74-AC52-B7A483656F52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4436E4-3947-466C-8181-F096A8345DF9}" type="pres">
      <dgm:prSet presAssocID="{1C66C7E8-58FF-4E05-894B-12669664138C}" presName="parTrans" presStyleLbl="sibTrans2D1" presStyleIdx="5" presStyleCnt="6"/>
      <dgm:spPr/>
      <dgm:t>
        <a:bodyPr/>
        <a:lstStyle/>
        <a:p>
          <a:endParaRPr lang="en-GB"/>
        </a:p>
      </dgm:t>
    </dgm:pt>
    <dgm:pt modelId="{0A5034A0-4A15-40C6-9CDC-40FEF3887E1B}" type="pres">
      <dgm:prSet presAssocID="{1C66C7E8-58FF-4E05-894B-12669664138C}" presName="connectorText" presStyleLbl="sibTrans2D1" presStyleIdx="5" presStyleCnt="6"/>
      <dgm:spPr/>
      <dgm:t>
        <a:bodyPr/>
        <a:lstStyle/>
        <a:p>
          <a:endParaRPr lang="en-GB"/>
        </a:p>
      </dgm:t>
    </dgm:pt>
    <dgm:pt modelId="{7A4ABE0F-F047-442A-AE7A-3DBF2364240D}" type="pres">
      <dgm:prSet presAssocID="{94F76C71-70E9-4582-92AE-E531D83E3AC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8A1F517-41CD-4B23-AED5-1CA991A34B0B}" srcId="{B855D8AC-96E0-4B69-B35C-AA4120660876}" destId="{4D6F096B-727F-48E0-A563-CF4D5656F90D}" srcOrd="3" destOrd="0" parTransId="{57FE1485-5DF9-4C79-8A3D-0E76948FCFEA}" sibTransId="{0E5B01DA-AF1F-4BA5-954E-644B615DA9A0}"/>
    <dgm:cxn modelId="{4651D86C-89AE-4F36-A383-0421F8DA97F1}" srcId="{A4DD0955-580D-4E61-9700-0C87583B419F}" destId="{668E2AD0-C6A1-48B2-B8D9-0DAD45CA1BB4}" srcOrd="0" destOrd="0" parTransId="{0E55181F-9838-44DB-9F29-DEE6CA5AA005}" sibTransId="{54FFB36F-B939-4FA0-9C74-0D780DD6C9BB}"/>
    <dgm:cxn modelId="{0D76A526-AC5A-43ED-9549-6DD92442870D}" type="presOf" srcId="{E0772D39-86A5-4A32-BBE1-007507D744F1}" destId="{CBDF9D62-41E6-4D0E-B0E3-3B4DE8691DB1}" srcOrd="0" destOrd="3" presId="urn:microsoft.com/office/officeart/2005/8/layout/radial5"/>
    <dgm:cxn modelId="{B83ACEA8-58A7-4585-8EDB-58CA76AFAD54}" type="presOf" srcId="{C56A09C0-DE3D-43B8-B258-E0F7453ED7BC}" destId="{CBDF9D62-41E6-4D0E-B0E3-3B4DE8691DB1}" srcOrd="0" destOrd="1" presId="urn:microsoft.com/office/officeart/2005/8/layout/radial5"/>
    <dgm:cxn modelId="{E2F42F93-450B-40D9-9E42-D960A911F3FC}" type="presOf" srcId="{94F76C71-70E9-4582-92AE-E531D83E3ACD}" destId="{7A4ABE0F-F047-442A-AE7A-3DBF2364240D}" srcOrd="0" destOrd="0" presId="urn:microsoft.com/office/officeart/2005/8/layout/radial5"/>
    <dgm:cxn modelId="{BCA0916F-4E67-4AF2-A011-BDBF1B6E7F84}" srcId="{72E0A357-EC1C-4E74-AC52-B7A483656F52}" destId="{2D1FD709-5D19-4497-BE01-14AF210129F8}" srcOrd="2" destOrd="0" parTransId="{E2740D78-4F0A-4135-B5AF-0E19C44D0DFE}" sibTransId="{AE4BDAD9-24EC-4242-A61D-EFB8D029F60C}"/>
    <dgm:cxn modelId="{6627C308-6BB8-4795-B0D1-6887B9C40BDC}" type="presOf" srcId="{72E0A357-EC1C-4E74-AC52-B7A483656F52}" destId="{BF9AAAA1-4F1E-43AA-A08C-1C037EC0D7BB}" srcOrd="0" destOrd="0" presId="urn:microsoft.com/office/officeart/2005/8/layout/radial5"/>
    <dgm:cxn modelId="{242A6B93-86CC-4D01-B828-BAB0A99B7066}" type="presOf" srcId="{F627148F-DB98-437F-BB6B-46FD66491CF9}" destId="{7A4ABE0F-F047-442A-AE7A-3DBF2364240D}" srcOrd="0" destOrd="1" presId="urn:microsoft.com/office/officeart/2005/8/layout/radial5"/>
    <dgm:cxn modelId="{0BA75FF8-3089-4371-B0FA-91FAF862CAA3}" type="presOf" srcId="{4D6F096B-727F-48E0-A563-CF4D5656F90D}" destId="{CBDF9D62-41E6-4D0E-B0E3-3B4DE8691DB1}" srcOrd="0" destOrd="4" presId="urn:microsoft.com/office/officeart/2005/8/layout/radial5"/>
    <dgm:cxn modelId="{10CE0F53-8077-4AC1-9159-1A8FD256DCED}" type="presOf" srcId="{2D1FD709-5D19-4497-BE01-14AF210129F8}" destId="{BF9AAAA1-4F1E-43AA-A08C-1C037EC0D7BB}" srcOrd="0" destOrd="3" presId="urn:microsoft.com/office/officeart/2005/8/layout/radial5"/>
    <dgm:cxn modelId="{9B99D6EF-6693-4DD3-B222-8C558BA10CC7}" type="presOf" srcId="{2A9E5107-7E34-4A98-9725-75E90C6C8A6D}" destId="{23E2AC20-B3A3-4633-97D2-0747FFB59E24}" srcOrd="0" destOrd="2" presId="urn:microsoft.com/office/officeart/2005/8/layout/radial5"/>
    <dgm:cxn modelId="{2DB8D01A-D1EF-4ABD-99B3-8137EB9C3A84}" type="presOf" srcId="{B855D8AC-96E0-4B69-B35C-AA4120660876}" destId="{CBDF9D62-41E6-4D0E-B0E3-3B4DE8691DB1}" srcOrd="0" destOrd="0" presId="urn:microsoft.com/office/officeart/2005/8/layout/radial5"/>
    <dgm:cxn modelId="{47894DB1-33E8-4D0F-B89B-41679751F539}" type="presOf" srcId="{1C66C7E8-58FF-4E05-894B-12669664138C}" destId="{0A5034A0-4A15-40C6-9CDC-40FEF3887E1B}" srcOrd="1" destOrd="0" presId="urn:microsoft.com/office/officeart/2005/8/layout/radial5"/>
    <dgm:cxn modelId="{5F5FDD8D-A280-4FFC-B1FA-4C8FB29DFF7A}" srcId="{289C9ACC-23F4-4DE8-95C0-1FEDBD86C1EE}" destId="{94F76C71-70E9-4582-92AE-E531D83E3ACD}" srcOrd="5" destOrd="0" parTransId="{1C66C7E8-58FF-4E05-894B-12669664138C}" sibTransId="{19BD6E37-6D83-4E3F-B47C-3BBCE1E3AAE1}"/>
    <dgm:cxn modelId="{2BFC2346-6996-47BE-800D-2C32C3CA6475}" type="presOf" srcId="{2ECDCD07-CFE6-43A4-A2B7-2C4E81111374}" destId="{C79FD6B6-A3A8-4B9F-966D-179CAB11DB1F}" srcOrd="0" destOrd="0" presId="urn:microsoft.com/office/officeart/2005/8/layout/radial5"/>
    <dgm:cxn modelId="{C1E5100C-DCEA-4AB2-AD3D-279EFF6A3449}" srcId="{289C9ACC-23F4-4DE8-95C0-1FEDBD86C1EE}" destId="{72E0A357-EC1C-4E74-AC52-B7A483656F52}" srcOrd="4" destOrd="0" parTransId="{2ECDCD07-CFE6-43A4-A2B7-2C4E81111374}" sibTransId="{8DCEA6DB-209F-476B-B514-495B91033B23}"/>
    <dgm:cxn modelId="{A7B97BE5-FC6A-4DF0-902A-5CE3F405251D}" srcId="{A4DD0955-580D-4E61-9700-0C87583B419F}" destId="{2A9E5107-7E34-4A98-9725-75E90C6C8A6D}" srcOrd="1" destOrd="0" parTransId="{E7BB7B77-3EB2-4FF5-BF8D-056D1C36B556}" sibTransId="{954C0130-01B6-496B-8C46-E875C9BAC90A}"/>
    <dgm:cxn modelId="{2AEC4674-BDB9-4C92-AA28-B3B579E69589}" srcId="{72E0A357-EC1C-4E74-AC52-B7A483656F52}" destId="{0A786A31-A2FC-4610-9D66-17DE824F34ED}" srcOrd="1" destOrd="0" parTransId="{B4D829EA-8AC2-41BE-BE3C-21A5C1FFA632}" sibTransId="{4849ADCB-CA87-4CB5-80E2-CF6013261B4F}"/>
    <dgm:cxn modelId="{365E4227-1E0E-4328-9584-7768FD4504F3}" srcId="{289C9ACC-23F4-4DE8-95C0-1FEDBD86C1EE}" destId="{A4DD0955-580D-4E61-9700-0C87583B419F}" srcOrd="0" destOrd="0" parTransId="{B25004AA-B3B3-419B-9328-13AC15B71EB4}" sibTransId="{2F38A1E4-8C7F-4B1A-BF67-716B4E84628B}"/>
    <dgm:cxn modelId="{01220285-0088-4AF2-8E97-5811A71BD683}" type="presOf" srcId="{B25004AA-B3B3-419B-9328-13AC15B71EB4}" destId="{1405FA7F-6130-46CA-9796-7ACA29F07CF9}" srcOrd="1" destOrd="0" presId="urn:microsoft.com/office/officeart/2005/8/layout/radial5"/>
    <dgm:cxn modelId="{08F9D9DB-099C-4E38-A9ED-F7D4936F662F}" type="presOf" srcId="{296EF70F-69B2-4B63-8738-39ECCFD667FE}" destId="{09733E1D-30BE-4A88-8CAB-93896AC1E740}" srcOrd="0" destOrd="0" presId="urn:microsoft.com/office/officeart/2005/8/layout/radial5"/>
    <dgm:cxn modelId="{A5E5E5F6-ACDA-48E4-A52D-2B15EE1EF81A}" type="presOf" srcId="{3A9198FA-E69E-4512-A766-F75FC18EAF8E}" destId="{2B1C2344-19F8-46D9-A759-8B095C2CDFE7}" srcOrd="0" destOrd="0" presId="urn:microsoft.com/office/officeart/2005/8/layout/radial5"/>
    <dgm:cxn modelId="{1DC1F5D4-921F-4381-A654-E7590DF68467}" type="presOf" srcId="{FBE6F291-7E76-4312-A72B-3C6F7DEE30E5}" destId="{5EDE53C0-C282-4856-BDFD-1FE2AC2B490A}" srcOrd="0" destOrd="0" presId="urn:microsoft.com/office/officeart/2005/8/layout/radial5"/>
    <dgm:cxn modelId="{27197A8D-4E3C-4489-BCDD-BA6BA85F4DC6}" srcId="{A4DD0955-580D-4E61-9700-0C87583B419F}" destId="{6BA0EEA6-C0FE-4EE5-BC61-F11D895C8A99}" srcOrd="2" destOrd="0" parTransId="{F682BD58-7F93-4892-AAB7-1188245DACD4}" sibTransId="{F711A074-134B-4CA4-9040-28366BFD86C2}"/>
    <dgm:cxn modelId="{318A2A71-AB9E-4B67-B439-D01383701EFB}" type="presOf" srcId="{6BA0EEA6-C0FE-4EE5-BC61-F11D895C8A99}" destId="{23E2AC20-B3A3-4633-97D2-0747FFB59E24}" srcOrd="0" destOrd="3" presId="urn:microsoft.com/office/officeart/2005/8/layout/radial5"/>
    <dgm:cxn modelId="{5C1CD8E8-9465-4094-A6F8-622BD334DC51}" type="presOf" srcId="{A4DD0955-580D-4E61-9700-0C87583B419F}" destId="{23E2AC20-B3A3-4633-97D2-0747FFB59E24}" srcOrd="0" destOrd="0" presId="urn:microsoft.com/office/officeart/2005/8/layout/radial5"/>
    <dgm:cxn modelId="{AF8264C3-D491-48E9-9F0C-B0A896876542}" srcId="{94F76C71-70E9-4582-92AE-E531D83E3ACD}" destId="{F627148F-DB98-437F-BB6B-46FD66491CF9}" srcOrd="0" destOrd="0" parTransId="{1DCAAA42-0DFB-4BD8-B2D3-2B3D682CEEE3}" sibTransId="{69C2DA1C-6E60-4C1B-853D-A1C3DD9DD9F1}"/>
    <dgm:cxn modelId="{E128B781-0383-4706-AE0D-FF65F1664963}" type="presOf" srcId="{A0343C1C-D47D-44F7-BB0E-C546754B0415}" destId="{59F4BD53-3A80-4C0A-8BCD-8F60FB3F9653}" srcOrd="0" destOrd="0" presId="urn:microsoft.com/office/officeart/2005/8/layout/radial5"/>
    <dgm:cxn modelId="{EE958E38-4BDB-462C-B548-C179B59B1E42}" srcId="{A0343C1C-D47D-44F7-BB0E-C546754B0415}" destId="{289C9ACC-23F4-4DE8-95C0-1FEDBD86C1EE}" srcOrd="0" destOrd="0" parTransId="{6396C023-7203-4CD7-871D-D4F6AFE76EDC}" sibTransId="{DCDCC212-A89E-4045-8DA6-0311977E9D38}"/>
    <dgm:cxn modelId="{6771E51F-CA37-4244-BC1E-A4BD78EAD791}" srcId="{289C9ACC-23F4-4DE8-95C0-1FEDBD86C1EE}" destId="{0BBA553D-E68D-4827-877B-6D563C672E30}" srcOrd="1" destOrd="0" parTransId="{296EF70F-69B2-4B63-8738-39ECCFD667FE}" sibTransId="{8112EE8E-DF9E-4DFD-958E-5A6392DE71F0}"/>
    <dgm:cxn modelId="{46D74148-7378-4646-9F0D-D1D31C96E921}" srcId="{B855D8AC-96E0-4B69-B35C-AA4120660876}" destId="{E0772D39-86A5-4A32-BBE1-007507D744F1}" srcOrd="2" destOrd="0" parTransId="{94177E47-518A-46FA-A3DB-C2D0EB33CFBB}" sibTransId="{FA16C9AB-EDC7-4E16-BFF9-00222EFA3A12}"/>
    <dgm:cxn modelId="{81DD9C58-2B15-4013-B8E4-2BCC3ADD2761}" srcId="{B855D8AC-96E0-4B69-B35C-AA4120660876}" destId="{85863552-E887-4CF7-A3F7-921305CD4C6E}" srcOrd="1" destOrd="0" parTransId="{60D8EBF7-0A6C-413C-A3D2-CA885B398CD9}" sibTransId="{FAFDC3E1-65AC-4188-911E-1804DEAC9B7B}"/>
    <dgm:cxn modelId="{BCCF8066-F8CE-499B-A954-5FF47BE501F9}" srcId="{72E0A357-EC1C-4E74-AC52-B7A483656F52}" destId="{5B18C8DA-E005-4C04-A491-536D8184686C}" srcOrd="0" destOrd="0" parTransId="{6C274A48-A405-41DC-8012-5DDEEC3376FA}" sibTransId="{B6F2093A-1F7A-4E29-928E-F0B3C683C0F0}"/>
    <dgm:cxn modelId="{CE6863B1-6F22-4A9C-9C09-3E92C3B0872D}" srcId="{94F76C71-70E9-4582-92AE-E531D83E3ACD}" destId="{60F41F3B-EA4A-425D-82EE-2C76575D728C}" srcOrd="1" destOrd="0" parTransId="{2142E749-DEB7-430A-817A-4E6BED98196C}" sibTransId="{120DFB62-E30C-4F37-83D1-00D6BA376483}"/>
    <dgm:cxn modelId="{3501C023-0549-472C-B8AA-5EFF39BAC0D0}" srcId="{289C9ACC-23F4-4DE8-95C0-1FEDBD86C1EE}" destId="{B855D8AC-96E0-4B69-B35C-AA4120660876}" srcOrd="3" destOrd="0" parTransId="{430F5478-D64F-4D79-AACA-85D6312C6B37}" sibTransId="{25C0A600-D31A-437D-8098-AAE63612E0D7}"/>
    <dgm:cxn modelId="{67F50B44-2CA9-4908-A60B-2137F4203069}" type="presOf" srcId="{0A786A31-A2FC-4610-9D66-17DE824F34ED}" destId="{BF9AAAA1-4F1E-43AA-A08C-1C037EC0D7BB}" srcOrd="0" destOrd="2" presId="urn:microsoft.com/office/officeart/2005/8/layout/radial5"/>
    <dgm:cxn modelId="{7F7512B9-0D0A-4998-B435-7BCC9F601A90}" type="presOf" srcId="{B25004AA-B3B3-419B-9328-13AC15B71EB4}" destId="{3338B497-7F53-4B02-8E82-1294DCD8CABE}" srcOrd="0" destOrd="0" presId="urn:microsoft.com/office/officeart/2005/8/layout/radial5"/>
    <dgm:cxn modelId="{484901D9-733F-42A0-9276-4740AF754EE5}" srcId="{B855D8AC-96E0-4B69-B35C-AA4120660876}" destId="{C56A09C0-DE3D-43B8-B258-E0F7453ED7BC}" srcOrd="0" destOrd="0" parTransId="{C7D4C472-1F3E-48E3-9AD1-DC7B5B84D30E}" sibTransId="{F09A2247-D9E3-41BA-8E19-51054017D1EE}"/>
    <dgm:cxn modelId="{69CEDE87-00F8-47BF-B000-9D188CCF1D2B}" type="presOf" srcId="{2ECDCD07-CFE6-43A4-A2B7-2C4E81111374}" destId="{6AD9779D-88BD-4CA3-B77E-E31D4FA8EF7E}" srcOrd="1" destOrd="0" presId="urn:microsoft.com/office/officeart/2005/8/layout/radial5"/>
    <dgm:cxn modelId="{3E1D40E7-7390-4288-8A2C-37E99F9F2BD0}" type="presOf" srcId="{60F41F3B-EA4A-425D-82EE-2C76575D728C}" destId="{7A4ABE0F-F047-442A-AE7A-3DBF2364240D}" srcOrd="0" destOrd="2" presId="urn:microsoft.com/office/officeart/2005/8/layout/radial5"/>
    <dgm:cxn modelId="{3CEB6DBE-7F8A-4049-BCEE-A5BE4DED9385}" type="presOf" srcId="{668E2AD0-C6A1-48B2-B8D9-0DAD45CA1BB4}" destId="{23E2AC20-B3A3-4633-97D2-0747FFB59E24}" srcOrd="0" destOrd="1" presId="urn:microsoft.com/office/officeart/2005/8/layout/radial5"/>
    <dgm:cxn modelId="{1EC9D6FD-1BDC-438A-8F4F-A1C08507C8C6}" type="presOf" srcId="{430F5478-D64F-4D79-AACA-85D6312C6B37}" destId="{86277809-ED20-4096-884F-8653EAFBC33D}" srcOrd="1" destOrd="0" presId="urn:microsoft.com/office/officeart/2005/8/layout/radial5"/>
    <dgm:cxn modelId="{674A5088-88CF-4677-BE4B-2331240D1C69}" type="presOf" srcId="{289C9ACC-23F4-4DE8-95C0-1FEDBD86C1EE}" destId="{B97149E8-5167-4C5C-B368-087FEE0B835E}" srcOrd="0" destOrd="0" presId="urn:microsoft.com/office/officeart/2005/8/layout/radial5"/>
    <dgm:cxn modelId="{08C39747-3E7B-4EAB-95C8-9517359D75AC}" type="presOf" srcId="{296EF70F-69B2-4B63-8738-39ECCFD667FE}" destId="{DCC3E5AF-E245-4D71-8D6D-65CFF7124F78}" srcOrd="1" destOrd="0" presId="urn:microsoft.com/office/officeart/2005/8/layout/radial5"/>
    <dgm:cxn modelId="{585FEA56-ED06-4267-B677-1868D954E209}" type="presOf" srcId="{0BBA553D-E68D-4827-877B-6D563C672E30}" destId="{CBD4FC5D-DC1B-45DE-8E90-4F30FE42ED50}" srcOrd="0" destOrd="0" presId="urn:microsoft.com/office/officeart/2005/8/layout/radial5"/>
    <dgm:cxn modelId="{CA9F7A3E-4705-458C-A1B8-E8A9B35C054E}" type="presOf" srcId="{85863552-E887-4CF7-A3F7-921305CD4C6E}" destId="{CBDF9D62-41E6-4D0E-B0E3-3B4DE8691DB1}" srcOrd="0" destOrd="2" presId="urn:microsoft.com/office/officeart/2005/8/layout/radial5"/>
    <dgm:cxn modelId="{658CB263-1BE5-4B22-9239-59F9D3148C35}" type="presOf" srcId="{430F5478-D64F-4D79-AACA-85D6312C6B37}" destId="{5C9F30CA-2FAA-4BD1-910B-6E39DC1495BB}" srcOrd="0" destOrd="0" presId="urn:microsoft.com/office/officeart/2005/8/layout/radial5"/>
    <dgm:cxn modelId="{12EE83F0-F2D6-4257-8437-4F1E90BA1A06}" type="presOf" srcId="{FBE6F291-7E76-4312-A72B-3C6F7DEE30E5}" destId="{78582990-0315-4AB0-A6D2-7B8847BC3CED}" srcOrd="1" destOrd="0" presId="urn:microsoft.com/office/officeart/2005/8/layout/radial5"/>
    <dgm:cxn modelId="{F5645599-5953-4CDC-91FD-9F9670D12050}" type="presOf" srcId="{1C66C7E8-58FF-4E05-894B-12669664138C}" destId="{D34436E4-3947-466C-8181-F096A8345DF9}" srcOrd="0" destOrd="0" presId="urn:microsoft.com/office/officeart/2005/8/layout/radial5"/>
    <dgm:cxn modelId="{7F1C3BB6-4FF8-4CCA-A375-1E6204CC68B2}" type="presOf" srcId="{5B18C8DA-E005-4C04-A491-536D8184686C}" destId="{BF9AAAA1-4F1E-43AA-A08C-1C037EC0D7BB}" srcOrd="0" destOrd="1" presId="urn:microsoft.com/office/officeart/2005/8/layout/radial5"/>
    <dgm:cxn modelId="{6D491C4B-2E21-46DF-8B2B-156079BEA474}" srcId="{289C9ACC-23F4-4DE8-95C0-1FEDBD86C1EE}" destId="{3A9198FA-E69E-4512-A766-F75FC18EAF8E}" srcOrd="2" destOrd="0" parTransId="{FBE6F291-7E76-4312-A72B-3C6F7DEE30E5}" sibTransId="{A08869A8-3962-4383-BF6D-3F981A8A708B}"/>
    <dgm:cxn modelId="{B979D090-2C31-4DC8-9CBE-0E7864462404}" srcId="{A0343C1C-D47D-44F7-BB0E-C546754B0415}" destId="{8D08D023-3BE1-4AD4-9CF3-2EE80AD35B27}" srcOrd="1" destOrd="0" parTransId="{5B3C41B2-0C2F-4737-A96F-D1F594127B71}" sibTransId="{1E125F8F-D589-4FEC-A47A-DEE84EE04DDA}"/>
    <dgm:cxn modelId="{03DFDD40-3A36-49AF-A3F2-C3163E0A1DC7}" type="presParOf" srcId="{59F4BD53-3A80-4C0A-8BCD-8F60FB3F9653}" destId="{B97149E8-5167-4C5C-B368-087FEE0B835E}" srcOrd="0" destOrd="0" presId="urn:microsoft.com/office/officeart/2005/8/layout/radial5"/>
    <dgm:cxn modelId="{C0CFBC6B-D650-4342-AB5A-78ACE2B473D9}" type="presParOf" srcId="{59F4BD53-3A80-4C0A-8BCD-8F60FB3F9653}" destId="{3338B497-7F53-4B02-8E82-1294DCD8CABE}" srcOrd="1" destOrd="0" presId="urn:microsoft.com/office/officeart/2005/8/layout/radial5"/>
    <dgm:cxn modelId="{FE265235-55A0-4B39-8224-9F6ECB7D87D2}" type="presParOf" srcId="{3338B497-7F53-4B02-8E82-1294DCD8CABE}" destId="{1405FA7F-6130-46CA-9796-7ACA29F07CF9}" srcOrd="0" destOrd="0" presId="urn:microsoft.com/office/officeart/2005/8/layout/radial5"/>
    <dgm:cxn modelId="{CFD7724A-CC38-41EA-A9D9-E88721ADA0A8}" type="presParOf" srcId="{59F4BD53-3A80-4C0A-8BCD-8F60FB3F9653}" destId="{23E2AC20-B3A3-4633-97D2-0747FFB59E24}" srcOrd="2" destOrd="0" presId="urn:microsoft.com/office/officeart/2005/8/layout/radial5"/>
    <dgm:cxn modelId="{4A5C0C8D-153E-48DB-8A1A-A98DA77164CA}" type="presParOf" srcId="{59F4BD53-3A80-4C0A-8BCD-8F60FB3F9653}" destId="{09733E1D-30BE-4A88-8CAB-93896AC1E740}" srcOrd="3" destOrd="0" presId="urn:microsoft.com/office/officeart/2005/8/layout/radial5"/>
    <dgm:cxn modelId="{2F080396-9114-4912-8501-D17B43CA8193}" type="presParOf" srcId="{09733E1D-30BE-4A88-8CAB-93896AC1E740}" destId="{DCC3E5AF-E245-4D71-8D6D-65CFF7124F78}" srcOrd="0" destOrd="0" presId="urn:microsoft.com/office/officeart/2005/8/layout/radial5"/>
    <dgm:cxn modelId="{638848D6-24CC-42D7-B84F-62D8711488DC}" type="presParOf" srcId="{59F4BD53-3A80-4C0A-8BCD-8F60FB3F9653}" destId="{CBD4FC5D-DC1B-45DE-8E90-4F30FE42ED50}" srcOrd="4" destOrd="0" presId="urn:microsoft.com/office/officeart/2005/8/layout/radial5"/>
    <dgm:cxn modelId="{D9FE9497-8FEE-4D89-976B-CADB9E1D5723}" type="presParOf" srcId="{59F4BD53-3A80-4C0A-8BCD-8F60FB3F9653}" destId="{5EDE53C0-C282-4856-BDFD-1FE2AC2B490A}" srcOrd="5" destOrd="0" presId="urn:microsoft.com/office/officeart/2005/8/layout/radial5"/>
    <dgm:cxn modelId="{FAA418EF-B657-44C9-824A-985B1756EDAF}" type="presParOf" srcId="{5EDE53C0-C282-4856-BDFD-1FE2AC2B490A}" destId="{78582990-0315-4AB0-A6D2-7B8847BC3CED}" srcOrd="0" destOrd="0" presId="urn:microsoft.com/office/officeart/2005/8/layout/radial5"/>
    <dgm:cxn modelId="{79C04B96-BBCD-4F91-8AA5-5368BA272D63}" type="presParOf" srcId="{59F4BD53-3A80-4C0A-8BCD-8F60FB3F9653}" destId="{2B1C2344-19F8-46D9-A759-8B095C2CDFE7}" srcOrd="6" destOrd="0" presId="urn:microsoft.com/office/officeart/2005/8/layout/radial5"/>
    <dgm:cxn modelId="{97C71B3D-F166-4781-99EC-7AA9EFCFE10C}" type="presParOf" srcId="{59F4BD53-3A80-4C0A-8BCD-8F60FB3F9653}" destId="{5C9F30CA-2FAA-4BD1-910B-6E39DC1495BB}" srcOrd="7" destOrd="0" presId="urn:microsoft.com/office/officeart/2005/8/layout/radial5"/>
    <dgm:cxn modelId="{C70CF87D-FC9C-4FA9-B372-727B9A396938}" type="presParOf" srcId="{5C9F30CA-2FAA-4BD1-910B-6E39DC1495BB}" destId="{86277809-ED20-4096-884F-8653EAFBC33D}" srcOrd="0" destOrd="0" presId="urn:microsoft.com/office/officeart/2005/8/layout/radial5"/>
    <dgm:cxn modelId="{FC3E1D3B-B062-4C43-A742-4EAAF882174A}" type="presParOf" srcId="{59F4BD53-3A80-4C0A-8BCD-8F60FB3F9653}" destId="{CBDF9D62-41E6-4D0E-B0E3-3B4DE8691DB1}" srcOrd="8" destOrd="0" presId="urn:microsoft.com/office/officeart/2005/8/layout/radial5"/>
    <dgm:cxn modelId="{B1F63A07-ACED-4DBD-8294-80DCDAA9B900}" type="presParOf" srcId="{59F4BD53-3A80-4C0A-8BCD-8F60FB3F9653}" destId="{C79FD6B6-A3A8-4B9F-966D-179CAB11DB1F}" srcOrd="9" destOrd="0" presId="urn:microsoft.com/office/officeart/2005/8/layout/radial5"/>
    <dgm:cxn modelId="{7F24A04C-4304-45C9-AF56-C4D9CF203A90}" type="presParOf" srcId="{C79FD6B6-A3A8-4B9F-966D-179CAB11DB1F}" destId="{6AD9779D-88BD-4CA3-B77E-E31D4FA8EF7E}" srcOrd="0" destOrd="0" presId="urn:microsoft.com/office/officeart/2005/8/layout/radial5"/>
    <dgm:cxn modelId="{67A92679-7648-488C-9F58-E522624A33EF}" type="presParOf" srcId="{59F4BD53-3A80-4C0A-8BCD-8F60FB3F9653}" destId="{BF9AAAA1-4F1E-43AA-A08C-1C037EC0D7BB}" srcOrd="10" destOrd="0" presId="urn:microsoft.com/office/officeart/2005/8/layout/radial5"/>
    <dgm:cxn modelId="{99A0115F-D4CE-449E-91FB-E0878E8173B5}" type="presParOf" srcId="{59F4BD53-3A80-4C0A-8BCD-8F60FB3F9653}" destId="{D34436E4-3947-466C-8181-F096A8345DF9}" srcOrd="11" destOrd="0" presId="urn:microsoft.com/office/officeart/2005/8/layout/radial5"/>
    <dgm:cxn modelId="{1EF9267D-1B94-49C6-8EA5-DAA10EA3D991}" type="presParOf" srcId="{D34436E4-3947-466C-8181-F096A8345DF9}" destId="{0A5034A0-4A15-40C6-9CDC-40FEF3887E1B}" srcOrd="0" destOrd="0" presId="urn:microsoft.com/office/officeart/2005/8/layout/radial5"/>
    <dgm:cxn modelId="{704EAA37-DB3F-49CA-8227-179EB5239951}" type="presParOf" srcId="{59F4BD53-3A80-4C0A-8BCD-8F60FB3F9653}" destId="{7A4ABE0F-F047-442A-AE7A-3DBF2364240D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7149E8-5167-4C5C-B368-087FEE0B835E}">
      <dsp:nvSpPr>
        <dsp:cNvPr id="0" name=""/>
        <dsp:cNvSpPr/>
      </dsp:nvSpPr>
      <dsp:spPr>
        <a:xfrm>
          <a:off x="3670101" y="2527101"/>
          <a:ext cx="1803796" cy="18037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Managerial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Decision Making</a:t>
          </a:r>
          <a:endParaRPr lang="en-GB" sz="2000" kern="1200" dirty="0"/>
        </a:p>
      </dsp:txBody>
      <dsp:txXfrm>
        <a:off x="3670101" y="2527101"/>
        <a:ext cx="1803796" cy="1803796"/>
      </dsp:txXfrm>
    </dsp:sp>
    <dsp:sp modelId="{3338B497-7F53-4B02-8E82-1294DCD8CABE}">
      <dsp:nvSpPr>
        <dsp:cNvPr id="0" name=""/>
        <dsp:cNvSpPr/>
      </dsp:nvSpPr>
      <dsp:spPr>
        <a:xfrm rot="16200000">
          <a:off x="4381131" y="1871130"/>
          <a:ext cx="381737" cy="613290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16200000">
        <a:off x="4381131" y="1871130"/>
        <a:ext cx="381737" cy="613290"/>
      </dsp:txXfrm>
    </dsp:sp>
    <dsp:sp modelId="{23E2AC20-B3A3-4633-97D2-0747FFB59E24}">
      <dsp:nvSpPr>
        <dsp:cNvPr id="0" name=""/>
        <dsp:cNvSpPr/>
      </dsp:nvSpPr>
      <dsp:spPr>
        <a:xfrm>
          <a:off x="3670101" y="3044"/>
          <a:ext cx="1803796" cy="1803796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Making Approach</a:t>
          </a:r>
          <a:endParaRPr lang="en-GB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Rationality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Bounded rationality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Intuition</a:t>
          </a:r>
          <a:endParaRPr lang="en-GB" sz="1000" kern="1200" dirty="0"/>
        </a:p>
      </dsp:txBody>
      <dsp:txXfrm>
        <a:off x="3670101" y="3044"/>
        <a:ext cx="1803796" cy="1803796"/>
      </dsp:txXfrm>
    </dsp:sp>
    <dsp:sp modelId="{09733E1D-30BE-4A88-8CAB-93896AC1E740}">
      <dsp:nvSpPr>
        <dsp:cNvPr id="0" name=""/>
        <dsp:cNvSpPr/>
      </dsp:nvSpPr>
      <dsp:spPr>
        <a:xfrm rot="19800000">
          <a:off x="5464723" y="2496742"/>
          <a:ext cx="381737" cy="6132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19800000">
        <a:off x="5464723" y="2496742"/>
        <a:ext cx="381737" cy="613290"/>
      </dsp:txXfrm>
    </dsp:sp>
    <dsp:sp modelId="{CBD4FC5D-DC1B-45DE-8E90-4F30FE42ED50}">
      <dsp:nvSpPr>
        <dsp:cNvPr id="0" name=""/>
        <dsp:cNvSpPr/>
      </dsp:nvSpPr>
      <dsp:spPr>
        <a:xfrm>
          <a:off x="5855998" y="1265073"/>
          <a:ext cx="1803796" cy="180379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Making Errors &amp; Biases</a:t>
          </a:r>
          <a:endParaRPr lang="en-GB" sz="1300" kern="1200" dirty="0"/>
        </a:p>
      </dsp:txBody>
      <dsp:txXfrm>
        <a:off x="5855998" y="1265073"/>
        <a:ext cx="1803796" cy="1803796"/>
      </dsp:txXfrm>
    </dsp:sp>
    <dsp:sp modelId="{5EDE53C0-C282-4856-BDFD-1FE2AC2B490A}">
      <dsp:nvSpPr>
        <dsp:cNvPr id="0" name=""/>
        <dsp:cNvSpPr/>
      </dsp:nvSpPr>
      <dsp:spPr>
        <a:xfrm rot="1800000">
          <a:off x="5464723" y="3747966"/>
          <a:ext cx="381737" cy="6132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1800000">
        <a:off x="5464723" y="3747966"/>
        <a:ext cx="381737" cy="613290"/>
      </dsp:txXfrm>
    </dsp:sp>
    <dsp:sp modelId="{2B1C2344-19F8-46D9-A759-8B095C2CDFE7}">
      <dsp:nvSpPr>
        <dsp:cNvPr id="0" name=""/>
        <dsp:cNvSpPr/>
      </dsp:nvSpPr>
      <dsp:spPr>
        <a:xfrm>
          <a:off x="5855998" y="3789129"/>
          <a:ext cx="1803796" cy="18037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Making Process  </a:t>
          </a:r>
          <a:endParaRPr lang="en-GB" sz="1300" kern="1200" dirty="0"/>
        </a:p>
      </dsp:txBody>
      <dsp:txXfrm>
        <a:off x="5855998" y="3789129"/>
        <a:ext cx="1803796" cy="1803796"/>
      </dsp:txXfrm>
    </dsp:sp>
    <dsp:sp modelId="{5C9F30CA-2FAA-4BD1-910B-6E39DC1495BB}">
      <dsp:nvSpPr>
        <dsp:cNvPr id="0" name=""/>
        <dsp:cNvSpPr/>
      </dsp:nvSpPr>
      <dsp:spPr>
        <a:xfrm rot="5400000">
          <a:off x="4381131" y="4373579"/>
          <a:ext cx="381737" cy="6132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5400000">
        <a:off x="4381131" y="4373579"/>
        <a:ext cx="381737" cy="613290"/>
      </dsp:txXfrm>
    </dsp:sp>
    <dsp:sp modelId="{CBDF9D62-41E6-4D0E-B0E3-3B4DE8691DB1}">
      <dsp:nvSpPr>
        <dsp:cNvPr id="0" name=""/>
        <dsp:cNvSpPr/>
      </dsp:nvSpPr>
      <dsp:spPr>
        <a:xfrm>
          <a:off x="3670101" y="5051158"/>
          <a:ext cx="1803796" cy="180379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Maker’s Style</a:t>
          </a:r>
          <a:endParaRPr lang="en-GB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Directive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Analytic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Conceptual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Behavioural</a:t>
          </a:r>
          <a:endParaRPr lang="en-GB" sz="1000" kern="1200" dirty="0"/>
        </a:p>
      </dsp:txBody>
      <dsp:txXfrm>
        <a:off x="3670101" y="5051158"/>
        <a:ext cx="1803796" cy="1803796"/>
      </dsp:txXfrm>
    </dsp:sp>
    <dsp:sp modelId="{C79FD6B6-A3A8-4B9F-966D-179CAB11DB1F}">
      <dsp:nvSpPr>
        <dsp:cNvPr id="0" name=""/>
        <dsp:cNvSpPr/>
      </dsp:nvSpPr>
      <dsp:spPr>
        <a:xfrm rot="9000000">
          <a:off x="3297538" y="3747966"/>
          <a:ext cx="381737" cy="6132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9000000">
        <a:off x="3297538" y="3747966"/>
        <a:ext cx="381737" cy="613290"/>
      </dsp:txXfrm>
    </dsp:sp>
    <dsp:sp modelId="{BF9AAAA1-4F1E-43AA-A08C-1C037EC0D7BB}">
      <dsp:nvSpPr>
        <dsp:cNvPr id="0" name=""/>
        <dsp:cNvSpPr/>
      </dsp:nvSpPr>
      <dsp:spPr>
        <a:xfrm>
          <a:off x="1484204" y="3789129"/>
          <a:ext cx="1803796" cy="180379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Making Condition</a:t>
          </a:r>
          <a:endParaRPr lang="en-GB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Certainty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Risk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Uncertainty</a:t>
          </a:r>
          <a:endParaRPr lang="en-GB" sz="1000" kern="1200" dirty="0"/>
        </a:p>
      </dsp:txBody>
      <dsp:txXfrm>
        <a:off x="1484204" y="3789129"/>
        <a:ext cx="1803796" cy="1803796"/>
      </dsp:txXfrm>
    </dsp:sp>
    <dsp:sp modelId="{D34436E4-3947-466C-8181-F096A8345DF9}">
      <dsp:nvSpPr>
        <dsp:cNvPr id="0" name=""/>
        <dsp:cNvSpPr/>
      </dsp:nvSpPr>
      <dsp:spPr>
        <a:xfrm rot="12600000">
          <a:off x="3297538" y="2496742"/>
          <a:ext cx="381737" cy="6132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12600000">
        <a:off x="3297538" y="2496742"/>
        <a:ext cx="381737" cy="613290"/>
      </dsp:txXfrm>
    </dsp:sp>
    <dsp:sp modelId="{7A4ABE0F-F047-442A-AE7A-3DBF2364240D}">
      <dsp:nvSpPr>
        <dsp:cNvPr id="0" name=""/>
        <dsp:cNvSpPr/>
      </dsp:nvSpPr>
      <dsp:spPr>
        <a:xfrm>
          <a:off x="1484204" y="1265073"/>
          <a:ext cx="1803796" cy="18037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Types of Problems &amp; Decisions</a:t>
          </a:r>
          <a:endParaRPr lang="en-GB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Well structured -  Programmed 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Unstructured – </a:t>
          </a:r>
          <a:r>
            <a:rPr lang="en-GB" sz="1000" kern="1200" dirty="0" err="1" smtClean="0"/>
            <a:t>Nonprogrammed</a:t>
          </a:r>
          <a:endParaRPr lang="en-GB" sz="1000" kern="1200" dirty="0"/>
        </a:p>
      </dsp:txBody>
      <dsp:txXfrm>
        <a:off x="1484204" y="1265073"/>
        <a:ext cx="1803796" cy="180379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7149E8-5167-4C5C-B368-087FEE0B835E}">
      <dsp:nvSpPr>
        <dsp:cNvPr id="0" name=""/>
        <dsp:cNvSpPr/>
      </dsp:nvSpPr>
      <dsp:spPr>
        <a:xfrm>
          <a:off x="3097349" y="2298264"/>
          <a:ext cx="1343470" cy="134347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Managerial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Decision Making</a:t>
          </a:r>
          <a:endParaRPr lang="en-GB" sz="1500" kern="1200" dirty="0"/>
        </a:p>
      </dsp:txBody>
      <dsp:txXfrm>
        <a:off x="3097349" y="2298264"/>
        <a:ext cx="1343470" cy="1343470"/>
      </dsp:txXfrm>
    </dsp:sp>
    <dsp:sp modelId="{3338B497-7F53-4B02-8E82-1294DCD8CABE}">
      <dsp:nvSpPr>
        <dsp:cNvPr id="0" name=""/>
        <dsp:cNvSpPr/>
      </dsp:nvSpPr>
      <dsp:spPr>
        <a:xfrm rot="16200000">
          <a:off x="3606152" y="1771679"/>
          <a:ext cx="325863" cy="456779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6200000">
        <a:off x="3606152" y="1771679"/>
        <a:ext cx="325863" cy="456779"/>
      </dsp:txXfrm>
    </dsp:sp>
    <dsp:sp modelId="{23E2AC20-B3A3-4633-97D2-0747FFB59E24}">
      <dsp:nvSpPr>
        <dsp:cNvPr id="0" name=""/>
        <dsp:cNvSpPr/>
      </dsp:nvSpPr>
      <dsp:spPr>
        <a:xfrm>
          <a:off x="2929415" y="4090"/>
          <a:ext cx="1679337" cy="1679337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Approach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Rationality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Bounded rationality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Intuition</a:t>
          </a:r>
          <a:endParaRPr lang="en-GB" sz="900" kern="1200" dirty="0"/>
        </a:p>
      </dsp:txBody>
      <dsp:txXfrm>
        <a:off x="2929415" y="4090"/>
        <a:ext cx="1679337" cy="1679337"/>
      </dsp:txXfrm>
    </dsp:sp>
    <dsp:sp modelId="{09733E1D-30BE-4A88-8CAB-93896AC1E740}">
      <dsp:nvSpPr>
        <dsp:cNvPr id="0" name=""/>
        <dsp:cNvSpPr/>
      </dsp:nvSpPr>
      <dsp:spPr>
        <a:xfrm rot="19800000">
          <a:off x="4446137" y="2256644"/>
          <a:ext cx="325863" cy="4567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9800000">
        <a:off x="4446137" y="2256644"/>
        <a:ext cx="325863" cy="456779"/>
      </dsp:txXfrm>
    </dsp:sp>
    <dsp:sp modelId="{CBD4FC5D-DC1B-45DE-8E90-4F30FE42ED50}">
      <dsp:nvSpPr>
        <dsp:cNvPr id="0" name=""/>
        <dsp:cNvSpPr/>
      </dsp:nvSpPr>
      <dsp:spPr>
        <a:xfrm>
          <a:off x="4770794" y="1067211"/>
          <a:ext cx="1679337" cy="167933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Errors &amp; Biases</a:t>
          </a:r>
          <a:endParaRPr lang="en-GB" sz="1200" kern="1200" dirty="0"/>
        </a:p>
      </dsp:txBody>
      <dsp:txXfrm>
        <a:off x="4770794" y="1067211"/>
        <a:ext cx="1679337" cy="1679337"/>
      </dsp:txXfrm>
    </dsp:sp>
    <dsp:sp modelId="{5EDE53C0-C282-4856-BDFD-1FE2AC2B490A}">
      <dsp:nvSpPr>
        <dsp:cNvPr id="0" name=""/>
        <dsp:cNvSpPr/>
      </dsp:nvSpPr>
      <dsp:spPr>
        <a:xfrm rot="1934892">
          <a:off x="4434480" y="3273437"/>
          <a:ext cx="355117" cy="4567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934892">
        <a:off x="4434480" y="3273437"/>
        <a:ext cx="355117" cy="456779"/>
      </dsp:txXfrm>
    </dsp:sp>
    <dsp:sp modelId="{2B1C2344-19F8-46D9-A759-8B095C2CDFE7}">
      <dsp:nvSpPr>
        <dsp:cNvPr id="0" name=""/>
        <dsp:cNvSpPr/>
      </dsp:nvSpPr>
      <dsp:spPr>
        <a:xfrm>
          <a:off x="4715454" y="3116229"/>
          <a:ext cx="2442999" cy="244299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Decision Making Process  </a:t>
          </a:r>
          <a:endParaRPr lang="en-GB" sz="2800" kern="1200" dirty="0"/>
        </a:p>
      </dsp:txBody>
      <dsp:txXfrm>
        <a:off x="4715454" y="3116229"/>
        <a:ext cx="2442999" cy="2442999"/>
      </dsp:txXfrm>
    </dsp:sp>
    <dsp:sp modelId="{5C9F30CA-2FAA-4BD1-910B-6E39DC1495BB}">
      <dsp:nvSpPr>
        <dsp:cNvPr id="0" name=""/>
        <dsp:cNvSpPr/>
      </dsp:nvSpPr>
      <dsp:spPr>
        <a:xfrm rot="5400000">
          <a:off x="3606152" y="3711540"/>
          <a:ext cx="325863" cy="4567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5400000">
        <a:off x="3606152" y="3711540"/>
        <a:ext cx="325863" cy="456779"/>
      </dsp:txXfrm>
    </dsp:sp>
    <dsp:sp modelId="{CBDF9D62-41E6-4D0E-B0E3-3B4DE8691DB1}">
      <dsp:nvSpPr>
        <dsp:cNvPr id="0" name=""/>
        <dsp:cNvSpPr/>
      </dsp:nvSpPr>
      <dsp:spPr>
        <a:xfrm>
          <a:off x="2929415" y="4256571"/>
          <a:ext cx="1679337" cy="167933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Maker’s Style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Directive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Analytic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Conceptual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Behavioural</a:t>
          </a:r>
          <a:endParaRPr lang="en-GB" sz="900" kern="1200" dirty="0"/>
        </a:p>
      </dsp:txBody>
      <dsp:txXfrm>
        <a:off x="2929415" y="4256571"/>
        <a:ext cx="1679337" cy="1679337"/>
      </dsp:txXfrm>
    </dsp:sp>
    <dsp:sp modelId="{C79FD6B6-A3A8-4B9F-966D-179CAB11DB1F}">
      <dsp:nvSpPr>
        <dsp:cNvPr id="0" name=""/>
        <dsp:cNvSpPr/>
      </dsp:nvSpPr>
      <dsp:spPr>
        <a:xfrm rot="9000000">
          <a:off x="2766168" y="3226575"/>
          <a:ext cx="325863" cy="4567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9000000">
        <a:off x="2766168" y="3226575"/>
        <a:ext cx="325863" cy="456779"/>
      </dsp:txXfrm>
    </dsp:sp>
    <dsp:sp modelId="{BF9AAAA1-4F1E-43AA-A08C-1C037EC0D7BB}">
      <dsp:nvSpPr>
        <dsp:cNvPr id="0" name=""/>
        <dsp:cNvSpPr/>
      </dsp:nvSpPr>
      <dsp:spPr>
        <a:xfrm>
          <a:off x="1088037" y="3193451"/>
          <a:ext cx="1679337" cy="167933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Condition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Certainty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Risk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Uncertainty</a:t>
          </a:r>
          <a:endParaRPr lang="en-GB" sz="900" kern="1200" dirty="0"/>
        </a:p>
      </dsp:txBody>
      <dsp:txXfrm>
        <a:off x="1088037" y="3193451"/>
        <a:ext cx="1679337" cy="1679337"/>
      </dsp:txXfrm>
    </dsp:sp>
    <dsp:sp modelId="{D34436E4-3947-466C-8181-F096A8345DF9}">
      <dsp:nvSpPr>
        <dsp:cNvPr id="0" name=""/>
        <dsp:cNvSpPr/>
      </dsp:nvSpPr>
      <dsp:spPr>
        <a:xfrm rot="12600000">
          <a:off x="2766168" y="2256644"/>
          <a:ext cx="325863" cy="45677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2600000">
        <a:off x="2766168" y="2256644"/>
        <a:ext cx="325863" cy="456779"/>
      </dsp:txXfrm>
    </dsp:sp>
    <dsp:sp modelId="{7A4ABE0F-F047-442A-AE7A-3DBF2364240D}">
      <dsp:nvSpPr>
        <dsp:cNvPr id="0" name=""/>
        <dsp:cNvSpPr/>
      </dsp:nvSpPr>
      <dsp:spPr>
        <a:xfrm>
          <a:off x="1088037" y="1067211"/>
          <a:ext cx="1679337" cy="167933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Types of Problems &amp; Decisions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Well structured -  Programmed 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Unstructured – </a:t>
          </a:r>
          <a:r>
            <a:rPr lang="en-GB" sz="900" kern="1200" dirty="0" err="1" smtClean="0"/>
            <a:t>Nonprogrammed</a:t>
          </a:r>
          <a:endParaRPr lang="en-GB" sz="900" kern="1200" dirty="0"/>
        </a:p>
      </dsp:txBody>
      <dsp:txXfrm>
        <a:off x="1088037" y="1067211"/>
        <a:ext cx="1679337" cy="167933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B13AD6-84E9-4466-AF5A-CD73993A10C5}">
      <dsp:nvSpPr>
        <dsp:cNvPr id="0" name=""/>
        <dsp:cNvSpPr/>
      </dsp:nvSpPr>
      <dsp:spPr>
        <a:xfrm rot="5400000">
          <a:off x="-107900" y="108620"/>
          <a:ext cx="719336" cy="50353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1</a:t>
          </a:r>
          <a:endParaRPr lang="en-GB" sz="1400" kern="1200" dirty="0"/>
        </a:p>
      </dsp:txBody>
      <dsp:txXfrm rot="5400000">
        <a:off x="-107900" y="108620"/>
        <a:ext cx="719336" cy="503535"/>
      </dsp:txXfrm>
    </dsp:sp>
    <dsp:sp modelId="{366FF221-FB95-40B1-BAD9-FF48557C6895}">
      <dsp:nvSpPr>
        <dsp:cNvPr id="0" name=""/>
        <dsp:cNvSpPr/>
      </dsp:nvSpPr>
      <dsp:spPr>
        <a:xfrm rot="5400000">
          <a:off x="4132783" y="-3628528"/>
          <a:ext cx="467568" cy="7726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Identifying the Problem	</a:t>
          </a:r>
          <a:endParaRPr lang="en-GB" sz="2700" kern="1200" dirty="0"/>
        </a:p>
      </dsp:txBody>
      <dsp:txXfrm rot="5400000">
        <a:off x="4132783" y="-3628528"/>
        <a:ext cx="467568" cy="7726064"/>
      </dsp:txXfrm>
    </dsp:sp>
    <dsp:sp modelId="{F7AFCAD4-D06B-4F67-B845-E332E5DDDDFB}">
      <dsp:nvSpPr>
        <dsp:cNvPr id="0" name=""/>
        <dsp:cNvSpPr/>
      </dsp:nvSpPr>
      <dsp:spPr>
        <a:xfrm rot="5400000">
          <a:off x="-107900" y="742818"/>
          <a:ext cx="719336" cy="50353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2</a:t>
          </a:r>
          <a:endParaRPr lang="en-GB" sz="1400" kern="1200" dirty="0"/>
        </a:p>
      </dsp:txBody>
      <dsp:txXfrm rot="5400000">
        <a:off x="-107900" y="742818"/>
        <a:ext cx="719336" cy="503535"/>
      </dsp:txXfrm>
    </dsp:sp>
    <dsp:sp modelId="{64AAE391-5778-44B4-AB03-B952655573C5}">
      <dsp:nvSpPr>
        <dsp:cNvPr id="0" name=""/>
        <dsp:cNvSpPr/>
      </dsp:nvSpPr>
      <dsp:spPr>
        <a:xfrm rot="5400000">
          <a:off x="4132783" y="-2994330"/>
          <a:ext cx="467568" cy="7726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Set Objectives and Identifying Decision Criteria</a:t>
          </a:r>
          <a:endParaRPr lang="en-GB" sz="2700" kern="1200" dirty="0"/>
        </a:p>
      </dsp:txBody>
      <dsp:txXfrm rot="5400000">
        <a:off x="4132783" y="-2994330"/>
        <a:ext cx="467568" cy="7726064"/>
      </dsp:txXfrm>
    </dsp:sp>
    <dsp:sp modelId="{95542804-73B8-44C1-B079-02D7FD134C5E}">
      <dsp:nvSpPr>
        <dsp:cNvPr id="0" name=""/>
        <dsp:cNvSpPr/>
      </dsp:nvSpPr>
      <dsp:spPr>
        <a:xfrm rot="5400000">
          <a:off x="-107900" y="1377015"/>
          <a:ext cx="719336" cy="50353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3</a:t>
          </a:r>
          <a:endParaRPr lang="en-GB" sz="1400" kern="1200" dirty="0"/>
        </a:p>
      </dsp:txBody>
      <dsp:txXfrm rot="5400000">
        <a:off x="-107900" y="1377015"/>
        <a:ext cx="719336" cy="503535"/>
      </dsp:txXfrm>
    </dsp:sp>
    <dsp:sp modelId="{46CDC863-AC2D-41EE-93A6-879F2EDB0E51}">
      <dsp:nvSpPr>
        <dsp:cNvPr id="0" name=""/>
        <dsp:cNvSpPr/>
      </dsp:nvSpPr>
      <dsp:spPr>
        <a:xfrm rot="5400000">
          <a:off x="4132783" y="-2360132"/>
          <a:ext cx="467568" cy="7726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Developing Alternatives</a:t>
          </a:r>
          <a:endParaRPr lang="en-GB" sz="2700" kern="1200" dirty="0"/>
        </a:p>
      </dsp:txBody>
      <dsp:txXfrm rot="5400000">
        <a:off x="4132783" y="-2360132"/>
        <a:ext cx="467568" cy="7726064"/>
      </dsp:txXfrm>
    </dsp:sp>
    <dsp:sp modelId="{9BAEE865-FD15-494E-97EC-9024F6705D40}">
      <dsp:nvSpPr>
        <dsp:cNvPr id="0" name=""/>
        <dsp:cNvSpPr/>
      </dsp:nvSpPr>
      <dsp:spPr>
        <a:xfrm rot="5400000">
          <a:off x="-107900" y="2011213"/>
          <a:ext cx="719336" cy="50353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4</a:t>
          </a:r>
          <a:endParaRPr lang="en-GB" sz="1400" kern="1200" dirty="0"/>
        </a:p>
      </dsp:txBody>
      <dsp:txXfrm rot="5400000">
        <a:off x="-107900" y="2011213"/>
        <a:ext cx="719336" cy="503535"/>
      </dsp:txXfrm>
    </dsp:sp>
    <dsp:sp modelId="{4C40E590-CFF1-4588-AD28-A18DF4064C7E}">
      <dsp:nvSpPr>
        <dsp:cNvPr id="0" name=""/>
        <dsp:cNvSpPr/>
      </dsp:nvSpPr>
      <dsp:spPr>
        <a:xfrm rot="5400000">
          <a:off x="4132783" y="-1725934"/>
          <a:ext cx="467568" cy="7726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Analyzing Alternatives</a:t>
          </a:r>
          <a:endParaRPr lang="en-GB" sz="2700" kern="1200" dirty="0"/>
        </a:p>
      </dsp:txBody>
      <dsp:txXfrm rot="5400000">
        <a:off x="4132783" y="-1725934"/>
        <a:ext cx="467568" cy="7726064"/>
      </dsp:txXfrm>
    </dsp:sp>
    <dsp:sp modelId="{FC96219D-DA46-4318-95DC-E5BD9F808B34}">
      <dsp:nvSpPr>
        <dsp:cNvPr id="0" name=""/>
        <dsp:cNvSpPr/>
      </dsp:nvSpPr>
      <dsp:spPr>
        <a:xfrm rot="5400000">
          <a:off x="-107900" y="2645411"/>
          <a:ext cx="719336" cy="503535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5</a:t>
          </a:r>
          <a:endParaRPr lang="en-GB" sz="1400" kern="1200" dirty="0"/>
        </a:p>
      </dsp:txBody>
      <dsp:txXfrm rot="5400000">
        <a:off x="-107900" y="2645411"/>
        <a:ext cx="719336" cy="503535"/>
      </dsp:txXfrm>
    </dsp:sp>
    <dsp:sp modelId="{EAFA19AD-F5F7-40D8-809B-D20F43FA7508}">
      <dsp:nvSpPr>
        <dsp:cNvPr id="0" name=""/>
        <dsp:cNvSpPr/>
      </dsp:nvSpPr>
      <dsp:spPr>
        <a:xfrm rot="5400000">
          <a:off x="4132783" y="-1091736"/>
          <a:ext cx="467568" cy="7726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Selecting an Alternative</a:t>
          </a:r>
          <a:endParaRPr lang="en-GB" sz="2700" kern="1200" dirty="0"/>
        </a:p>
      </dsp:txBody>
      <dsp:txXfrm rot="5400000">
        <a:off x="4132783" y="-1091736"/>
        <a:ext cx="467568" cy="7726064"/>
      </dsp:txXfrm>
    </dsp:sp>
    <dsp:sp modelId="{87885234-9920-481B-AFEB-AA4C68FA13C4}">
      <dsp:nvSpPr>
        <dsp:cNvPr id="0" name=""/>
        <dsp:cNvSpPr/>
      </dsp:nvSpPr>
      <dsp:spPr>
        <a:xfrm rot="5400000">
          <a:off x="-107900" y="3279609"/>
          <a:ext cx="719336" cy="50353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6</a:t>
          </a:r>
          <a:endParaRPr lang="en-GB" sz="1400" kern="1200" dirty="0"/>
        </a:p>
      </dsp:txBody>
      <dsp:txXfrm rot="5400000">
        <a:off x="-107900" y="3279609"/>
        <a:ext cx="719336" cy="503535"/>
      </dsp:txXfrm>
    </dsp:sp>
    <dsp:sp modelId="{61253091-AB3C-4847-967A-E7A909A2E4A8}">
      <dsp:nvSpPr>
        <dsp:cNvPr id="0" name=""/>
        <dsp:cNvSpPr/>
      </dsp:nvSpPr>
      <dsp:spPr>
        <a:xfrm rot="5400000">
          <a:off x="4132783" y="-457539"/>
          <a:ext cx="467568" cy="7726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Implementing the Alternative</a:t>
          </a:r>
          <a:endParaRPr lang="en-GB" sz="2700" kern="1200" dirty="0"/>
        </a:p>
      </dsp:txBody>
      <dsp:txXfrm rot="5400000">
        <a:off x="4132783" y="-457539"/>
        <a:ext cx="467568" cy="7726064"/>
      </dsp:txXfrm>
    </dsp:sp>
    <dsp:sp modelId="{C52158B4-35A7-4DA8-B22E-D4D0161F4F39}">
      <dsp:nvSpPr>
        <dsp:cNvPr id="0" name=""/>
        <dsp:cNvSpPr/>
      </dsp:nvSpPr>
      <dsp:spPr>
        <a:xfrm rot="5400000">
          <a:off x="-107900" y="3913807"/>
          <a:ext cx="719336" cy="50353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7</a:t>
          </a:r>
          <a:endParaRPr lang="en-GB" sz="1400" kern="1200" dirty="0"/>
        </a:p>
      </dsp:txBody>
      <dsp:txXfrm rot="5400000">
        <a:off x="-107900" y="3913807"/>
        <a:ext cx="719336" cy="503535"/>
      </dsp:txXfrm>
    </dsp:sp>
    <dsp:sp modelId="{655F0DAF-A788-4E4E-9A23-4253CD95D7F7}">
      <dsp:nvSpPr>
        <dsp:cNvPr id="0" name=""/>
        <dsp:cNvSpPr/>
      </dsp:nvSpPr>
      <dsp:spPr>
        <a:xfrm rot="5400000">
          <a:off x="4132783" y="176658"/>
          <a:ext cx="467568" cy="7726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700" kern="1200" dirty="0" smtClean="0"/>
            <a:t>Evaluating and Control the Decision</a:t>
          </a:r>
          <a:endParaRPr lang="en-GB" sz="2700" kern="1200" dirty="0"/>
        </a:p>
      </dsp:txBody>
      <dsp:txXfrm rot="5400000">
        <a:off x="4132783" y="176658"/>
        <a:ext cx="467568" cy="772606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7149E8-5167-4C5C-B368-087FEE0B835E}">
      <dsp:nvSpPr>
        <dsp:cNvPr id="0" name=""/>
        <dsp:cNvSpPr/>
      </dsp:nvSpPr>
      <dsp:spPr>
        <a:xfrm>
          <a:off x="3290257" y="2454103"/>
          <a:ext cx="1344284" cy="13442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Managerial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Decision Making</a:t>
          </a:r>
          <a:endParaRPr lang="en-GB" sz="1500" kern="1200" dirty="0"/>
        </a:p>
      </dsp:txBody>
      <dsp:txXfrm>
        <a:off x="3290257" y="2454103"/>
        <a:ext cx="1344284" cy="1344284"/>
      </dsp:txXfrm>
    </dsp:sp>
    <dsp:sp modelId="{3338B497-7F53-4B02-8E82-1294DCD8CABE}">
      <dsp:nvSpPr>
        <dsp:cNvPr id="0" name=""/>
        <dsp:cNvSpPr/>
      </dsp:nvSpPr>
      <dsp:spPr>
        <a:xfrm rot="16190199">
          <a:off x="3878883" y="2077010"/>
          <a:ext cx="162353" cy="45705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6190199">
        <a:off x="3878883" y="2077010"/>
        <a:ext cx="162353" cy="457056"/>
      </dsp:txXfrm>
    </dsp:sp>
    <dsp:sp modelId="{23E2AC20-B3A3-4633-97D2-0747FFB59E24}">
      <dsp:nvSpPr>
        <dsp:cNvPr id="0" name=""/>
        <dsp:cNvSpPr/>
      </dsp:nvSpPr>
      <dsp:spPr>
        <a:xfrm>
          <a:off x="2807265" y="-150352"/>
          <a:ext cx="2298137" cy="2298137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Decision Making Approach</a:t>
          </a:r>
          <a:endParaRPr lang="en-GB" sz="2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Rationality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Bounded rationality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Intuition</a:t>
          </a:r>
          <a:endParaRPr lang="en-GB" sz="1400" kern="1200" dirty="0"/>
        </a:p>
      </dsp:txBody>
      <dsp:txXfrm>
        <a:off x="2807265" y="-150352"/>
        <a:ext cx="2298137" cy="2298137"/>
      </dsp:txXfrm>
    </dsp:sp>
    <dsp:sp modelId="{09733E1D-30BE-4A88-8CAB-93896AC1E740}">
      <dsp:nvSpPr>
        <dsp:cNvPr id="0" name=""/>
        <dsp:cNvSpPr/>
      </dsp:nvSpPr>
      <dsp:spPr>
        <a:xfrm rot="19800000">
          <a:off x="4639863" y="2412458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9800000">
        <a:off x="4639863" y="2412458"/>
        <a:ext cx="326060" cy="457056"/>
      </dsp:txXfrm>
    </dsp:sp>
    <dsp:sp modelId="{CBD4FC5D-DC1B-45DE-8E90-4F30FE42ED50}">
      <dsp:nvSpPr>
        <dsp:cNvPr id="0" name=""/>
        <dsp:cNvSpPr/>
      </dsp:nvSpPr>
      <dsp:spPr>
        <a:xfrm>
          <a:off x="4964716" y="1222303"/>
          <a:ext cx="1680355" cy="168035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Errors &amp; Biases</a:t>
          </a:r>
          <a:endParaRPr lang="en-GB" sz="1200" kern="1200" dirty="0"/>
        </a:p>
      </dsp:txBody>
      <dsp:txXfrm>
        <a:off x="4964716" y="1222303"/>
        <a:ext cx="1680355" cy="1680355"/>
      </dsp:txXfrm>
    </dsp:sp>
    <dsp:sp modelId="{5EDE53C0-C282-4856-BDFD-1FE2AC2B490A}">
      <dsp:nvSpPr>
        <dsp:cNvPr id="0" name=""/>
        <dsp:cNvSpPr/>
      </dsp:nvSpPr>
      <dsp:spPr>
        <a:xfrm rot="1800000">
          <a:off x="4639863" y="3382976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800000">
        <a:off x="4639863" y="3382976"/>
        <a:ext cx="326060" cy="457056"/>
      </dsp:txXfrm>
    </dsp:sp>
    <dsp:sp modelId="{2B1C2344-19F8-46D9-A759-8B095C2CDFE7}">
      <dsp:nvSpPr>
        <dsp:cNvPr id="0" name=""/>
        <dsp:cNvSpPr/>
      </dsp:nvSpPr>
      <dsp:spPr>
        <a:xfrm>
          <a:off x="4964716" y="3349832"/>
          <a:ext cx="1680355" cy="168035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Process  </a:t>
          </a:r>
          <a:endParaRPr lang="en-GB" sz="1200" kern="1200" dirty="0"/>
        </a:p>
      </dsp:txBody>
      <dsp:txXfrm>
        <a:off x="4964716" y="3349832"/>
        <a:ext cx="1680355" cy="1680355"/>
      </dsp:txXfrm>
    </dsp:sp>
    <dsp:sp modelId="{5C9F30CA-2FAA-4BD1-910B-6E39DC1495BB}">
      <dsp:nvSpPr>
        <dsp:cNvPr id="0" name=""/>
        <dsp:cNvSpPr/>
      </dsp:nvSpPr>
      <dsp:spPr>
        <a:xfrm rot="5400000">
          <a:off x="3799369" y="3868235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5400000">
        <a:off x="3799369" y="3868235"/>
        <a:ext cx="326060" cy="457056"/>
      </dsp:txXfrm>
    </dsp:sp>
    <dsp:sp modelId="{CBDF9D62-41E6-4D0E-B0E3-3B4DE8691DB1}">
      <dsp:nvSpPr>
        <dsp:cNvPr id="0" name=""/>
        <dsp:cNvSpPr/>
      </dsp:nvSpPr>
      <dsp:spPr>
        <a:xfrm>
          <a:off x="3122222" y="4413597"/>
          <a:ext cx="1680355" cy="168035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Maker’s Style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Directive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Analytic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Conceptual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Behavioural</a:t>
          </a:r>
          <a:endParaRPr lang="en-GB" sz="900" kern="1200" dirty="0"/>
        </a:p>
      </dsp:txBody>
      <dsp:txXfrm>
        <a:off x="3122222" y="4413597"/>
        <a:ext cx="1680355" cy="1680355"/>
      </dsp:txXfrm>
    </dsp:sp>
    <dsp:sp modelId="{C79FD6B6-A3A8-4B9F-966D-179CAB11DB1F}">
      <dsp:nvSpPr>
        <dsp:cNvPr id="0" name=""/>
        <dsp:cNvSpPr/>
      </dsp:nvSpPr>
      <dsp:spPr>
        <a:xfrm rot="9000000">
          <a:off x="2958875" y="3382976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9000000">
        <a:off x="2958875" y="3382976"/>
        <a:ext cx="326060" cy="457056"/>
      </dsp:txXfrm>
    </dsp:sp>
    <dsp:sp modelId="{BF9AAAA1-4F1E-43AA-A08C-1C037EC0D7BB}">
      <dsp:nvSpPr>
        <dsp:cNvPr id="0" name=""/>
        <dsp:cNvSpPr/>
      </dsp:nvSpPr>
      <dsp:spPr>
        <a:xfrm>
          <a:off x="1279728" y="3349832"/>
          <a:ext cx="1680355" cy="168035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Condition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Certainty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Risk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Uncertainty</a:t>
          </a:r>
          <a:endParaRPr lang="en-GB" sz="900" kern="1200" dirty="0"/>
        </a:p>
      </dsp:txBody>
      <dsp:txXfrm>
        <a:off x="1279728" y="3349832"/>
        <a:ext cx="1680355" cy="1680355"/>
      </dsp:txXfrm>
    </dsp:sp>
    <dsp:sp modelId="{D34436E4-3947-466C-8181-F096A8345DF9}">
      <dsp:nvSpPr>
        <dsp:cNvPr id="0" name=""/>
        <dsp:cNvSpPr/>
      </dsp:nvSpPr>
      <dsp:spPr>
        <a:xfrm rot="12600000">
          <a:off x="2958875" y="2412458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2600000">
        <a:off x="2958875" y="2412458"/>
        <a:ext cx="326060" cy="457056"/>
      </dsp:txXfrm>
    </dsp:sp>
    <dsp:sp modelId="{7A4ABE0F-F047-442A-AE7A-3DBF2364240D}">
      <dsp:nvSpPr>
        <dsp:cNvPr id="0" name=""/>
        <dsp:cNvSpPr/>
      </dsp:nvSpPr>
      <dsp:spPr>
        <a:xfrm>
          <a:off x="1279728" y="1222303"/>
          <a:ext cx="1680355" cy="168035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Types of Problems &amp; Decisions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Well structured -  Programmed 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Unstructured – </a:t>
          </a:r>
          <a:r>
            <a:rPr lang="en-GB" sz="900" kern="1200" dirty="0" err="1" smtClean="0"/>
            <a:t>Nonprogrammed</a:t>
          </a:r>
          <a:endParaRPr lang="en-GB" sz="900" kern="1200" dirty="0"/>
        </a:p>
      </dsp:txBody>
      <dsp:txXfrm>
        <a:off x="1279728" y="1222303"/>
        <a:ext cx="1680355" cy="168035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7149E8-5167-4C5C-B368-087FEE0B835E}">
      <dsp:nvSpPr>
        <dsp:cNvPr id="0" name=""/>
        <dsp:cNvSpPr/>
      </dsp:nvSpPr>
      <dsp:spPr>
        <a:xfrm>
          <a:off x="3480004" y="2309384"/>
          <a:ext cx="1324830" cy="13248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Managerial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Decision Making</a:t>
          </a:r>
          <a:endParaRPr lang="en-GB" sz="1500" kern="1200" dirty="0"/>
        </a:p>
      </dsp:txBody>
      <dsp:txXfrm>
        <a:off x="3480004" y="2309384"/>
        <a:ext cx="1324830" cy="1324830"/>
      </dsp:txXfrm>
    </dsp:sp>
    <dsp:sp modelId="{3338B497-7F53-4B02-8E82-1294DCD8CABE}">
      <dsp:nvSpPr>
        <dsp:cNvPr id="0" name=""/>
        <dsp:cNvSpPr/>
      </dsp:nvSpPr>
      <dsp:spPr>
        <a:xfrm rot="16200000">
          <a:off x="3970303" y="1769158"/>
          <a:ext cx="344232" cy="45044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6200000">
        <a:off x="3970303" y="1769158"/>
        <a:ext cx="344232" cy="450442"/>
      </dsp:txXfrm>
    </dsp:sp>
    <dsp:sp modelId="{23E2AC20-B3A3-4633-97D2-0747FFB59E24}">
      <dsp:nvSpPr>
        <dsp:cNvPr id="0" name=""/>
        <dsp:cNvSpPr/>
      </dsp:nvSpPr>
      <dsp:spPr>
        <a:xfrm>
          <a:off x="3314400" y="3850"/>
          <a:ext cx="1656038" cy="1656038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Making Approach</a:t>
          </a:r>
          <a:endParaRPr lang="en-GB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Rationality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Bounded rationality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Intuition</a:t>
          </a:r>
          <a:endParaRPr lang="en-GB" sz="1000" kern="1200" dirty="0"/>
        </a:p>
      </dsp:txBody>
      <dsp:txXfrm>
        <a:off x="3314400" y="3850"/>
        <a:ext cx="1656038" cy="1656038"/>
      </dsp:txXfrm>
    </dsp:sp>
    <dsp:sp modelId="{09733E1D-30BE-4A88-8CAB-93896AC1E740}">
      <dsp:nvSpPr>
        <dsp:cNvPr id="0" name=""/>
        <dsp:cNvSpPr/>
      </dsp:nvSpPr>
      <dsp:spPr>
        <a:xfrm rot="19800000">
          <a:off x="4816774" y="2257868"/>
          <a:ext cx="344232" cy="4504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9800000">
        <a:off x="4816774" y="2257868"/>
        <a:ext cx="344232" cy="450442"/>
      </dsp:txXfrm>
    </dsp:sp>
    <dsp:sp modelId="{CBD4FC5D-DC1B-45DE-8E90-4F30FE42ED50}">
      <dsp:nvSpPr>
        <dsp:cNvPr id="0" name=""/>
        <dsp:cNvSpPr/>
      </dsp:nvSpPr>
      <dsp:spPr>
        <a:xfrm>
          <a:off x="5167634" y="1073815"/>
          <a:ext cx="1656038" cy="165603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Making Errors &amp; Biases</a:t>
          </a:r>
          <a:endParaRPr lang="en-GB" sz="1300" kern="1200" dirty="0"/>
        </a:p>
      </dsp:txBody>
      <dsp:txXfrm>
        <a:off x="5167634" y="1073815"/>
        <a:ext cx="1656038" cy="1656038"/>
      </dsp:txXfrm>
    </dsp:sp>
    <dsp:sp modelId="{5EDE53C0-C282-4856-BDFD-1FE2AC2B490A}">
      <dsp:nvSpPr>
        <dsp:cNvPr id="0" name=""/>
        <dsp:cNvSpPr/>
      </dsp:nvSpPr>
      <dsp:spPr>
        <a:xfrm rot="1800000">
          <a:off x="4816774" y="3235289"/>
          <a:ext cx="344232" cy="4504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800000">
        <a:off x="4816774" y="3235289"/>
        <a:ext cx="344232" cy="450442"/>
      </dsp:txXfrm>
    </dsp:sp>
    <dsp:sp modelId="{2B1C2344-19F8-46D9-A759-8B095C2CDFE7}">
      <dsp:nvSpPr>
        <dsp:cNvPr id="0" name=""/>
        <dsp:cNvSpPr/>
      </dsp:nvSpPr>
      <dsp:spPr>
        <a:xfrm>
          <a:off x="5167634" y="3213745"/>
          <a:ext cx="1656038" cy="165603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Making Process  </a:t>
          </a:r>
          <a:endParaRPr lang="en-GB" sz="1300" kern="1200" dirty="0"/>
        </a:p>
      </dsp:txBody>
      <dsp:txXfrm>
        <a:off x="5167634" y="3213745"/>
        <a:ext cx="1656038" cy="1656038"/>
      </dsp:txXfrm>
    </dsp:sp>
    <dsp:sp modelId="{5C9F30CA-2FAA-4BD1-910B-6E39DC1495BB}">
      <dsp:nvSpPr>
        <dsp:cNvPr id="0" name=""/>
        <dsp:cNvSpPr/>
      </dsp:nvSpPr>
      <dsp:spPr>
        <a:xfrm rot="5400000">
          <a:off x="3970303" y="3723999"/>
          <a:ext cx="344232" cy="4504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5400000">
        <a:off x="3970303" y="3723999"/>
        <a:ext cx="344232" cy="450442"/>
      </dsp:txXfrm>
    </dsp:sp>
    <dsp:sp modelId="{CBDF9D62-41E6-4D0E-B0E3-3B4DE8691DB1}">
      <dsp:nvSpPr>
        <dsp:cNvPr id="0" name=""/>
        <dsp:cNvSpPr/>
      </dsp:nvSpPr>
      <dsp:spPr>
        <a:xfrm>
          <a:off x="3314400" y="4283710"/>
          <a:ext cx="1656038" cy="165603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Maker’s Style</a:t>
          </a:r>
          <a:endParaRPr lang="en-GB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Directive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Analytic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Conceptual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Behavioural</a:t>
          </a:r>
          <a:endParaRPr lang="en-GB" sz="1000" kern="1200" dirty="0"/>
        </a:p>
      </dsp:txBody>
      <dsp:txXfrm>
        <a:off x="3314400" y="4283710"/>
        <a:ext cx="1656038" cy="1656038"/>
      </dsp:txXfrm>
    </dsp:sp>
    <dsp:sp modelId="{C79FD6B6-A3A8-4B9F-966D-179CAB11DB1F}">
      <dsp:nvSpPr>
        <dsp:cNvPr id="0" name=""/>
        <dsp:cNvSpPr/>
      </dsp:nvSpPr>
      <dsp:spPr>
        <a:xfrm rot="9000000">
          <a:off x="3123832" y="3235289"/>
          <a:ext cx="344232" cy="4504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9000000">
        <a:off x="3123832" y="3235289"/>
        <a:ext cx="344232" cy="450442"/>
      </dsp:txXfrm>
    </dsp:sp>
    <dsp:sp modelId="{BF9AAAA1-4F1E-43AA-A08C-1C037EC0D7BB}">
      <dsp:nvSpPr>
        <dsp:cNvPr id="0" name=""/>
        <dsp:cNvSpPr/>
      </dsp:nvSpPr>
      <dsp:spPr>
        <a:xfrm>
          <a:off x="1461166" y="3213745"/>
          <a:ext cx="1656038" cy="165603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Making Condition</a:t>
          </a:r>
          <a:endParaRPr lang="en-GB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Certainty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Risk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Uncertainty</a:t>
          </a:r>
          <a:endParaRPr lang="en-GB" sz="1000" kern="1200" dirty="0"/>
        </a:p>
      </dsp:txBody>
      <dsp:txXfrm>
        <a:off x="1461166" y="3213745"/>
        <a:ext cx="1656038" cy="1656038"/>
      </dsp:txXfrm>
    </dsp:sp>
    <dsp:sp modelId="{D34436E4-3947-466C-8181-F096A8345DF9}">
      <dsp:nvSpPr>
        <dsp:cNvPr id="0" name=""/>
        <dsp:cNvSpPr/>
      </dsp:nvSpPr>
      <dsp:spPr>
        <a:xfrm rot="12660786">
          <a:off x="3094760" y="2229084"/>
          <a:ext cx="373700" cy="4504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2660786">
        <a:off x="3094760" y="2229084"/>
        <a:ext cx="373700" cy="450442"/>
      </dsp:txXfrm>
    </dsp:sp>
    <dsp:sp modelId="{7A4ABE0F-F047-442A-AE7A-3DBF2364240D}">
      <dsp:nvSpPr>
        <dsp:cNvPr id="0" name=""/>
        <dsp:cNvSpPr/>
      </dsp:nvSpPr>
      <dsp:spPr>
        <a:xfrm>
          <a:off x="764112" y="467025"/>
          <a:ext cx="2376117" cy="237611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Types of Problems &amp; Decisions</a:t>
          </a:r>
          <a:endParaRPr lang="en-GB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Well structured -  Programmed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Unstructured – </a:t>
          </a:r>
          <a:r>
            <a:rPr lang="en-GB" sz="1400" kern="1200" dirty="0" err="1" smtClean="0"/>
            <a:t>Nonprogrammed</a:t>
          </a:r>
          <a:endParaRPr lang="en-GB" sz="1400" kern="1200" dirty="0"/>
        </a:p>
      </dsp:txBody>
      <dsp:txXfrm>
        <a:off x="764112" y="467025"/>
        <a:ext cx="2376117" cy="2376117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7149E8-5167-4C5C-B368-087FEE0B835E}">
      <dsp:nvSpPr>
        <dsp:cNvPr id="0" name=""/>
        <dsp:cNvSpPr/>
      </dsp:nvSpPr>
      <dsp:spPr>
        <a:xfrm>
          <a:off x="3472920" y="2299657"/>
          <a:ext cx="1344284" cy="13442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Managerial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Decision Making</a:t>
          </a:r>
          <a:endParaRPr lang="en-GB" sz="1500" kern="1200" dirty="0"/>
        </a:p>
      </dsp:txBody>
      <dsp:txXfrm>
        <a:off x="3472920" y="2299657"/>
        <a:ext cx="1344284" cy="1344284"/>
      </dsp:txXfrm>
    </dsp:sp>
    <dsp:sp modelId="{3338B497-7F53-4B02-8E82-1294DCD8CABE}">
      <dsp:nvSpPr>
        <dsp:cNvPr id="0" name=""/>
        <dsp:cNvSpPr/>
      </dsp:nvSpPr>
      <dsp:spPr>
        <a:xfrm rot="16200000">
          <a:off x="3982032" y="1772753"/>
          <a:ext cx="326060" cy="45705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6200000">
        <a:off x="3982032" y="1772753"/>
        <a:ext cx="326060" cy="457056"/>
      </dsp:txXfrm>
    </dsp:sp>
    <dsp:sp modelId="{23E2AC20-B3A3-4633-97D2-0747FFB59E24}">
      <dsp:nvSpPr>
        <dsp:cNvPr id="0" name=""/>
        <dsp:cNvSpPr/>
      </dsp:nvSpPr>
      <dsp:spPr>
        <a:xfrm>
          <a:off x="3304885" y="4093"/>
          <a:ext cx="1680355" cy="1680355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Approach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Rationality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Bounded rationality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Intuition</a:t>
          </a:r>
          <a:endParaRPr lang="en-GB" sz="900" kern="1200" dirty="0"/>
        </a:p>
      </dsp:txBody>
      <dsp:txXfrm>
        <a:off x="3304885" y="4093"/>
        <a:ext cx="1680355" cy="1680355"/>
      </dsp:txXfrm>
    </dsp:sp>
    <dsp:sp modelId="{09733E1D-30BE-4A88-8CAB-93896AC1E740}">
      <dsp:nvSpPr>
        <dsp:cNvPr id="0" name=""/>
        <dsp:cNvSpPr/>
      </dsp:nvSpPr>
      <dsp:spPr>
        <a:xfrm rot="19800000">
          <a:off x="4822526" y="2258012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9800000">
        <a:off x="4822526" y="2258012"/>
        <a:ext cx="326060" cy="457056"/>
      </dsp:txXfrm>
    </dsp:sp>
    <dsp:sp modelId="{CBD4FC5D-DC1B-45DE-8E90-4F30FE42ED50}">
      <dsp:nvSpPr>
        <dsp:cNvPr id="0" name=""/>
        <dsp:cNvSpPr/>
      </dsp:nvSpPr>
      <dsp:spPr>
        <a:xfrm>
          <a:off x="5147379" y="1067857"/>
          <a:ext cx="1680355" cy="168035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Errors &amp; Biases</a:t>
          </a:r>
          <a:endParaRPr lang="en-GB" sz="1200" kern="1200" dirty="0"/>
        </a:p>
      </dsp:txBody>
      <dsp:txXfrm>
        <a:off x="5147379" y="1067857"/>
        <a:ext cx="1680355" cy="1680355"/>
      </dsp:txXfrm>
    </dsp:sp>
    <dsp:sp modelId="{5EDE53C0-C282-4856-BDFD-1FE2AC2B490A}">
      <dsp:nvSpPr>
        <dsp:cNvPr id="0" name=""/>
        <dsp:cNvSpPr/>
      </dsp:nvSpPr>
      <dsp:spPr>
        <a:xfrm rot="1800000">
          <a:off x="4822526" y="3228530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800000">
        <a:off x="4822526" y="3228530"/>
        <a:ext cx="326060" cy="457056"/>
      </dsp:txXfrm>
    </dsp:sp>
    <dsp:sp modelId="{2B1C2344-19F8-46D9-A759-8B095C2CDFE7}">
      <dsp:nvSpPr>
        <dsp:cNvPr id="0" name=""/>
        <dsp:cNvSpPr/>
      </dsp:nvSpPr>
      <dsp:spPr>
        <a:xfrm>
          <a:off x="5147379" y="3195386"/>
          <a:ext cx="1680355" cy="168035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Process  </a:t>
          </a:r>
          <a:endParaRPr lang="en-GB" sz="1200" kern="1200" dirty="0"/>
        </a:p>
      </dsp:txBody>
      <dsp:txXfrm>
        <a:off x="5147379" y="3195386"/>
        <a:ext cx="1680355" cy="1680355"/>
      </dsp:txXfrm>
    </dsp:sp>
    <dsp:sp modelId="{5C9F30CA-2FAA-4BD1-910B-6E39DC1495BB}">
      <dsp:nvSpPr>
        <dsp:cNvPr id="0" name=""/>
        <dsp:cNvSpPr/>
      </dsp:nvSpPr>
      <dsp:spPr>
        <a:xfrm rot="5400000">
          <a:off x="3982032" y="3713790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5400000">
        <a:off x="3982032" y="3713790"/>
        <a:ext cx="326060" cy="457056"/>
      </dsp:txXfrm>
    </dsp:sp>
    <dsp:sp modelId="{CBDF9D62-41E6-4D0E-B0E3-3B4DE8691DB1}">
      <dsp:nvSpPr>
        <dsp:cNvPr id="0" name=""/>
        <dsp:cNvSpPr/>
      </dsp:nvSpPr>
      <dsp:spPr>
        <a:xfrm>
          <a:off x="3304885" y="4259151"/>
          <a:ext cx="1680355" cy="168035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Maker’s Style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Directive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Analytic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Conceptual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Behavioural</a:t>
          </a:r>
          <a:endParaRPr lang="en-GB" sz="900" kern="1200" dirty="0"/>
        </a:p>
      </dsp:txBody>
      <dsp:txXfrm>
        <a:off x="3304885" y="4259151"/>
        <a:ext cx="1680355" cy="1680355"/>
      </dsp:txXfrm>
    </dsp:sp>
    <dsp:sp modelId="{C79FD6B6-A3A8-4B9F-966D-179CAB11DB1F}">
      <dsp:nvSpPr>
        <dsp:cNvPr id="0" name=""/>
        <dsp:cNvSpPr/>
      </dsp:nvSpPr>
      <dsp:spPr>
        <a:xfrm rot="8939214">
          <a:off x="3117643" y="3255286"/>
          <a:ext cx="35145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8939214">
        <a:off x="3117643" y="3255286"/>
        <a:ext cx="351450" cy="457056"/>
      </dsp:txXfrm>
    </dsp:sp>
    <dsp:sp modelId="{BF9AAAA1-4F1E-43AA-A08C-1C037EC0D7BB}">
      <dsp:nvSpPr>
        <dsp:cNvPr id="0" name=""/>
        <dsp:cNvSpPr/>
      </dsp:nvSpPr>
      <dsp:spPr>
        <a:xfrm>
          <a:off x="762003" y="3075381"/>
          <a:ext cx="2411007" cy="2411007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Decision Making Condition</a:t>
          </a:r>
          <a:endParaRPr lang="en-GB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Certainty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Risk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Uncertainty</a:t>
          </a:r>
          <a:endParaRPr lang="en-GB" sz="1200" kern="1200" dirty="0"/>
        </a:p>
      </dsp:txBody>
      <dsp:txXfrm>
        <a:off x="762003" y="3075381"/>
        <a:ext cx="2411007" cy="2411007"/>
      </dsp:txXfrm>
    </dsp:sp>
    <dsp:sp modelId="{D34436E4-3947-466C-8181-F096A8345DF9}">
      <dsp:nvSpPr>
        <dsp:cNvPr id="0" name=""/>
        <dsp:cNvSpPr/>
      </dsp:nvSpPr>
      <dsp:spPr>
        <a:xfrm rot="12600000">
          <a:off x="3141538" y="2258012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2600000">
        <a:off x="3141538" y="2258012"/>
        <a:ext cx="326060" cy="457056"/>
      </dsp:txXfrm>
    </dsp:sp>
    <dsp:sp modelId="{7A4ABE0F-F047-442A-AE7A-3DBF2364240D}">
      <dsp:nvSpPr>
        <dsp:cNvPr id="0" name=""/>
        <dsp:cNvSpPr/>
      </dsp:nvSpPr>
      <dsp:spPr>
        <a:xfrm>
          <a:off x="1462391" y="1067857"/>
          <a:ext cx="1680355" cy="168035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Types of Problems &amp; Decisions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Well structured -  Programmed 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Unstructured – </a:t>
          </a:r>
          <a:r>
            <a:rPr lang="en-GB" sz="900" kern="1200" dirty="0" err="1" smtClean="0"/>
            <a:t>Nonprogrammed</a:t>
          </a:r>
          <a:endParaRPr lang="en-GB" sz="900" kern="1200" dirty="0"/>
        </a:p>
      </dsp:txBody>
      <dsp:txXfrm>
        <a:off x="1462391" y="1067857"/>
        <a:ext cx="1680355" cy="1680355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7149E8-5167-4C5C-B368-087FEE0B835E}">
      <dsp:nvSpPr>
        <dsp:cNvPr id="0" name=""/>
        <dsp:cNvSpPr/>
      </dsp:nvSpPr>
      <dsp:spPr>
        <a:xfrm>
          <a:off x="3290257" y="2172249"/>
          <a:ext cx="1344284" cy="13442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Managerial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Decision Making</a:t>
          </a:r>
          <a:endParaRPr lang="en-GB" sz="1500" kern="1200" dirty="0"/>
        </a:p>
      </dsp:txBody>
      <dsp:txXfrm>
        <a:off x="3290257" y="2172249"/>
        <a:ext cx="1344284" cy="1344284"/>
      </dsp:txXfrm>
    </dsp:sp>
    <dsp:sp modelId="{3338B497-7F53-4B02-8E82-1294DCD8CABE}">
      <dsp:nvSpPr>
        <dsp:cNvPr id="0" name=""/>
        <dsp:cNvSpPr/>
      </dsp:nvSpPr>
      <dsp:spPr>
        <a:xfrm rot="16200000">
          <a:off x="3799369" y="1645344"/>
          <a:ext cx="326060" cy="45705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6200000">
        <a:off x="3799369" y="1645344"/>
        <a:ext cx="326060" cy="457056"/>
      </dsp:txXfrm>
    </dsp:sp>
    <dsp:sp modelId="{23E2AC20-B3A3-4633-97D2-0747FFB59E24}">
      <dsp:nvSpPr>
        <dsp:cNvPr id="0" name=""/>
        <dsp:cNvSpPr/>
      </dsp:nvSpPr>
      <dsp:spPr>
        <a:xfrm>
          <a:off x="3122222" y="-123315"/>
          <a:ext cx="1680355" cy="1680355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Approach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Rationality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Bounded rationality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Intuition</a:t>
          </a:r>
          <a:endParaRPr lang="en-GB" sz="900" kern="1200" dirty="0"/>
        </a:p>
      </dsp:txBody>
      <dsp:txXfrm>
        <a:off x="3122222" y="-123315"/>
        <a:ext cx="1680355" cy="1680355"/>
      </dsp:txXfrm>
    </dsp:sp>
    <dsp:sp modelId="{09733E1D-30BE-4A88-8CAB-93896AC1E740}">
      <dsp:nvSpPr>
        <dsp:cNvPr id="0" name=""/>
        <dsp:cNvSpPr/>
      </dsp:nvSpPr>
      <dsp:spPr>
        <a:xfrm rot="19800000">
          <a:off x="4639863" y="2130603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9800000">
        <a:off x="4639863" y="2130603"/>
        <a:ext cx="326060" cy="457056"/>
      </dsp:txXfrm>
    </dsp:sp>
    <dsp:sp modelId="{CBD4FC5D-DC1B-45DE-8E90-4F30FE42ED50}">
      <dsp:nvSpPr>
        <dsp:cNvPr id="0" name=""/>
        <dsp:cNvSpPr/>
      </dsp:nvSpPr>
      <dsp:spPr>
        <a:xfrm>
          <a:off x="4964716" y="940449"/>
          <a:ext cx="1680355" cy="168035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Errors &amp; Biases</a:t>
          </a:r>
          <a:endParaRPr lang="en-GB" sz="1200" kern="1200" dirty="0"/>
        </a:p>
      </dsp:txBody>
      <dsp:txXfrm>
        <a:off x="4964716" y="940449"/>
        <a:ext cx="1680355" cy="1680355"/>
      </dsp:txXfrm>
    </dsp:sp>
    <dsp:sp modelId="{5EDE53C0-C282-4856-BDFD-1FE2AC2B490A}">
      <dsp:nvSpPr>
        <dsp:cNvPr id="0" name=""/>
        <dsp:cNvSpPr/>
      </dsp:nvSpPr>
      <dsp:spPr>
        <a:xfrm rot="1800000">
          <a:off x="4639863" y="3101122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800000">
        <a:off x="4639863" y="3101122"/>
        <a:ext cx="326060" cy="457056"/>
      </dsp:txXfrm>
    </dsp:sp>
    <dsp:sp modelId="{2B1C2344-19F8-46D9-A759-8B095C2CDFE7}">
      <dsp:nvSpPr>
        <dsp:cNvPr id="0" name=""/>
        <dsp:cNvSpPr/>
      </dsp:nvSpPr>
      <dsp:spPr>
        <a:xfrm>
          <a:off x="4964716" y="3067978"/>
          <a:ext cx="1680355" cy="168035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Process  </a:t>
          </a:r>
          <a:endParaRPr lang="en-GB" sz="1200" kern="1200" dirty="0"/>
        </a:p>
      </dsp:txBody>
      <dsp:txXfrm>
        <a:off x="4964716" y="3067978"/>
        <a:ext cx="1680355" cy="1680355"/>
      </dsp:txXfrm>
    </dsp:sp>
    <dsp:sp modelId="{5C9F30CA-2FAA-4BD1-910B-6E39DC1495BB}">
      <dsp:nvSpPr>
        <dsp:cNvPr id="0" name=""/>
        <dsp:cNvSpPr/>
      </dsp:nvSpPr>
      <dsp:spPr>
        <a:xfrm rot="5400000">
          <a:off x="3866896" y="3462795"/>
          <a:ext cx="191007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5400000">
        <a:off x="3866896" y="3462795"/>
        <a:ext cx="191007" cy="457056"/>
      </dsp:txXfrm>
    </dsp:sp>
    <dsp:sp modelId="{CBDF9D62-41E6-4D0E-B0E3-3B4DE8691DB1}">
      <dsp:nvSpPr>
        <dsp:cNvPr id="0" name=""/>
        <dsp:cNvSpPr/>
      </dsp:nvSpPr>
      <dsp:spPr>
        <a:xfrm>
          <a:off x="2743201" y="3876925"/>
          <a:ext cx="2438397" cy="218999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Decision Maker’s Style</a:t>
          </a:r>
          <a:endParaRPr lang="en-GB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Directive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Analytic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Conceptual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Behavioural</a:t>
          </a:r>
          <a:endParaRPr lang="en-GB" sz="1200" kern="1200" dirty="0"/>
        </a:p>
      </dsp:txBody>
      <dsp:txXfrm>
        <a:off x="2743201" y="3876925"/>
        <a:ext cx="2438397" cy="2189990"/>
      </dsp:txXfrm>
    </dsp:sp>
    <dsp:sp modelId="{C79FD6B6-A3A8-4B9F-966D-179CAB11DB1F}">
      <dsp:nvSpPr>
        <dsp:cNvPr id="0" name=""/>
        <dsp:cNvSpPr/>
      </dsp:nvSpPr>
      <dsp:spPr>
        <a:xfrm rot="9000000">
          <a:off x="2958875" y="3101122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9000000">
        <a:off x="2958875" y="3101122"/>
        <a:ext cx="326060" cy="457056"/>
      </dsp:txXfrm>
    </dsp:sp>
    <dsp:sp modelId="{BF9AAAA1-4F1E-43AA-A08C-1C037EC0D7BB}">
      <dsp:nvSpPr>
        <dsp:cNvPr id="0" name=""/>
        <dsp:cNvSpPr/>
      </dsp:nvSpPr>
      <dsp:spPr>
        <a:xfrm>
          <a:off x="1279728" y="3067978"/>
          <a:ext cx="1680355" cy="168035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Condition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Certainty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Risk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Uncertainty</a:t>
          </a:r>
          <a:endParaRPr lang="en-GB" sz="900" kern="1200" dirty="0"/>
        </a:p>
      </dsp:txBody>
      <dsp:txXfrm>
        <a:off x="1279728" y="3067978"/>
        <a:ext cx="1680355" cy="1680355"/>
      </dsp:txXfrm>
    </dsp:sp>
    <dsp:sp modelId="{D34436E4-3947-466C-8181-F096A8345DF9}">
      <dsp:nvSpPr>
        <dsp:cNvPr id="0" name=""/>
        <dsp:cNvSpPr/>
      </dsp:nvSpPr>
      <dsp:spPr>
        <a:xfrm rot="12600000">
          <a:off x="2958875" y="2130603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2600000">
        <a:off x="2958875" y="2130603"/>
        <a:ext cx="326060" cy="457056"/>
      </dsp:txXfrm>
    </dsp:sp>
    <dsp:sp modelId="{7A4ABE0F-F047-442A-AE7A-3DBF2364240D}">
      <dsp:nvSpPr>
        <dsp:cNvPr id="0" name=""/>
        <dsp:cNvSpPr/>
      </dsp:nvSpPr>
      <dsp:spPr>
        <a:xfrm>
          <a:off x="1279728" y="940449"/>
          <a:ext cx="1680355" cy="168035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Types of Problems &amp; Decisions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Well structured -  Programmed 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Unstructured – </a:t>
          </a:r>
          <a:r>
            <a:rPr lang="en-GB" sz="900" kern="1200" dirty="0" err="1" smtClean="0"/>
            <a:t>Nonprogrammed</a:t>
          </a:r>
          <a:endParaRPr lang="en-GB" sz="900" kern="1200" dirty="0"/>
        </a:p>
      </dsp:txBody>
      <dsp:txXfrm>
        <a:off x="1279728" y="940449"/>
        <a:ext cx="1680355" cy="1680355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7149E8-5167-4C5C-B368-087FEE0B835E}">
      <dsp:nvSpPr>
        <dsp:cNvPr id="0" name=""/>
        <dsp:cNvSpPr/>
      </dsp:nvSpPr>
      <dsp:spPr>
        <a:xfrm>
          <a:off x="3145692" y="2299657"/>
          <a:ext cx="1344284" cy="13442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Managerial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Decision Making</a:t>
          </a:r>
          <a:endParaRPr lang="en-GB" sz="1500" kern="1200" dirty="0"/>
        </a:p>
      </dsp:txBody>
      <dsp:txXfrm>
        <a:off x="3145692" y="2299657"/>
        <a:ext cx="1344284" cy="1344284"/>
      </dsp:txXfrm>
    </dsp:sp>
    <dsp:sp modelId="{3338B497-7F53-4B02-8E82-1294DCD8CABE}">
      <dsp:nvSpPr>
        <dsp:cNvPr id="0" name=""/>
        <dsp:cNvSpPr/>
      </dsp:nvSpPr>
      <dsp:spPr>
        <a:xfrm rot="16200000">
          <a:off x="3654804" y="1772753"/>
          <a:ext cx="326060" cy="457056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6200000">
        <a:off x="3654804" y="1772753"/>
        <a:ext cx="326060" cy="457056"/>
      </dsp:txXfrm>
    </dsp:sp>
    <dsp:sp modelId="{23E2AC20-B3A3-4633-97D2-0747FFB59E24}">
      <dsp:nvSpPr>
        <dsp:cNvPr id="0" name=""/>
        <dsp:cNvSpPr/>
      </dsp:nvSpPr>
      <dsp:spPr>
        <a:xfrm>
          <a:off x="2977657" y="4093"/>
          <a:ext cx="1680355" cy="1680355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Approach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Rationality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Bounded rationality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Intuition</a:t>
          </a:r>
          <a:endParaRPr lang="en-GB" sz="900" kern="1200" dirty="0"/>
        </a:p>
      </dsp:txBody>
      <dsp:txXfrm>
        <a:off x="2977657" y="4093"/>
        <a:ext cx="1680355" cy="1680355"/>
      </dsp:txXfrm>
    </dsp:sp>
    <dsp:sp modelId="{09733E1D-30BE-4A88-8CAB-93896AC1E740}">
      <dsp:nvSpPr>
        <dsp:cNvPr id="0" name=""/>
        <dsp:cNvSpPr/>
      </dsp:nvSpPr>
      <dsp:spPr>
        <a:xfrm rot="19624626">
          <a:off x="4488239" y="2180952"/>
          <a:ext cx="396096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9624626">
        <a:off x="4488239" y="2180952"/>
        <a:ext cx="396096" cy="457056"/>
      </dsp:txXfrm>
    </dsp:sp>
    <dsp:sp modelId="{CBD4FC5D-DC1B-45DE-8E90-4F30FE42ED50}">
      <dsp:nvSpPr>
        <dsp:cNvPr id="0" name=""/>
        <dsp:cNvSpPr/>
      </dsp:nvSpPr>
      <dsp:spPr>
        <a:xfrm>
          <a:off x="4827997" y="457193"/>
          <a:ext cx="2258615" cy="225861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Decision Making Errors &amp; Biases</a:t>
          </a:r>
          <a:endParaRPr lang="en-GB" sz="2800" kern="1200" dirty="0"/>
        </a:p>
      </dsp:txBody>
      <dsp:txXfrm>
        <a:off x="4827997" y="457193"/>
        <a:ext cx="2258615" cy="2258615"/>
      </dsp:txXfrm>
    </dsp:sp>
    <dsp:sp modelId="{5EDE53C0-C282-4856-BDFD-1FE2AC2B490A}">
      <dsp:nvSpPr>
        <dsp:cNvPr id="0" name=""/>
        <dsp:cNvSpPr/>
      </dsp:nvSpPr>
      <dsp:spPr>
        <a:xfrm rot="1800000">
          <a:off x="4495298" y="3228530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800000">
        <a:off x="4495298" y="3228530"/>
        <a:ext cx="326060" cy="457056"/>
      </dsp:txXfrm>
    </dsp:sp>
    <dsp:sp modelId="{2B1C2344-19F8-46D9-A759-8B095C2CDFE7}">
      <dsp:nvSpPr>
        <dsp:cNvPr id="0" name=""/>
        <dsp:cNvSpPr/>
      </dsp:nvSpPr>
      <dsp:spPr>
        <a:xfrm>
          <a:off x="4820151" y="3195386"/>
          <a:ext cx="1680355" cy="168035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Process  </a:t>
          </a:r>
          <a:endParaRPr lang="en-GB" sz="1200" kern="1200" dirty="0"/>
        </a:p>
      </dsp:txBody>
      <dsp:txXfrm>
        <a:off x="4820151" y="3195386"/>
        <a:ext cx="1680355" cy="1680355"/>
      </dsp:txXfrm>
    </dsp:sp>
    <dsp:sp modelId="{5C9F30CA-2FAA-4BD1-910B-6E39DC1495BB}">
      <dsp:nvSpPr>
        <dsp:cNvPr id="0" name=""/>
        <dsp:cNvSpPr/>
      </dsp:nvSpPr>
      <dsp:spPr>
        <a:xfrm rot="5400000">
          <a:off x="3654804" y="3713790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5400000">
        <a:off x="3654804" y="3713790"/>
        <a:ext cx="326060" cy="457056"/>
      </dsp:txXfrm>
    </dsp:sp>
    <dsp:sp modelId="{CBDF9D62-41E6-4D0E-B0E3-3B4DE8691DB1}">
      <dsp:nvSpPr>
        <dsp:cNvPr id="0" name=""/>
        <dsp:cNvSpPr/>
      </dsp:nvSpPr>
      <dsp:spPr>
        <a:xfrm>
          <a:off x="2977657" y="4259151"/>
          <a:ext cx="1680355" cy="168035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Maker’s Style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Directive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Analytic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Conceptual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Behavioural</a:t>
          </a:r>
          <a:endParaRPr lang="en-GB" sz="900" kern="1200" dirty="0"/>
        </a:p>
      </dsp:txBody>
      <dsp:txXfrm>
        <a:off x="2977657" y="4259151"/>
        <a:ext cx="1680355" cy="1680355"/>
      </dsp:txXfrm>
    </dsp:sp>
    <dsp:sp modelId="{C79FD6B6-A3A8-4B9F-966D-179CAB11DB1F}">
      <dsp:nvSpPr>
        <dsp:cNvPr id="0" name=""/>
        <dsp:cNvSpPr/>
      </dsp:nvSpPr>
      <dsp:spPr>
        <a:xfrm rot="9000000">
          <a:off x="2814310" y="3228530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9000000">
        <a:off x="2814310" y="3228530"/>
        <a:ext cx="326060" cy="457056"/>
      </dsp:txXfrm>
    </dsp:sp>
    <dsp:sp modelId="{BF9AAAA1-4F1E-43AA-A08C-1C037EC0D7BB}">
      <dsp:nvSpPr>
        <dsp:cNvPr id="0" name=""/>
        <dsp:cNvSpPr/>
      </dsp:nvSpPr>
      <dsp:spPr>
        <a:xfrm>
          <a:off x="1135162" y="3195386"/>
          <a:ext cx="1680355" cy="168035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Decision Making Condition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Certainty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Risk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Uncertainty</a:t>
          </a:r>
          <a:endParaRPr lang="en-GB" sz="900" kern="1200" dirty="0"/>
        </a:p>
      </dsp:txBody>
      <dsp:txXfrm>
        <a:off x="1135162" y="3195386"/>
        <a:ext cx="1680355" cy="1680355"/>
      </dsp:txXfrm>
    </dsp:sp>
    <dsp:sp modelId="{D34436E4-3947-466C-8181-F096A8345DF9}">
      <dsp:nvSpPr>
        <dsp:cNvPr id="0" name=""/>
        <dsp:cNvSpPr/>
      </dsp:nvSpPr>
      <dsp:spPr>
        <a:xfrm rot="12600000">
          <a:off x="2814310" y="2258012"/>
          <a:ext cx="326060" cy="4570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/>
        </a:p>
      </dsp:txBody>
      <dsp:txXfrm rot="12600000">
        <a:off x="2814310" y="2258012"/>
        <a:ext cx="326060" cy="457056"/>
      </dsp:txXfrm>
    </dsp:sp>
    <dsp:sp modelId="{7A4ABE0F-F047-442A-AE7A-3DBF2364240D}">
      <dsp:nvSpPr>
        <dsp:cNvPr id="0" name=""/>
        <dsp:cNvSpPr/>
      </dsp:nvSpPr>
      <dsp:spPr>
        <a:xfrm>
          <a:off x="1135162" y="1067857"/>
          <a:ext cx="1680355" cy="168035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Types of Problems &amp; Decisions</a:t>
          </a:r>
          <a:endParaRPr lang="en-GB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Well structured -  Programmed </a:t>
          </a:r>
          <a:endParaRPr lang="en-GB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900" kern="1200" dirty="0" smtClean="0"/>
            <a:t>Unstructured – </a:t>
          </a:r>
          <a:r>
            <a:rPr lang="en-GB" sz="900" kern="1200" dirty="0" err="1" smtClean="0"/>
            <a:t>Nonprogrammed</a:t>
          </a:r>
          <a:endParaRPr lang="en-GB" sz="900" kern="1200" dirty="0"/>
        </a:p>
      </dsp:txBody>
      <dsp:txXfrm>
        <a:off x="1135162" y="1067857"/>
        <a:ext cx="1680355" cy="1680355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97149E8-5167-4C5C-B368-087FEE0B835E}">
      <dsp:nvSpPr>
        <dsp:cNvPr id="0" name=""/>
        <dsp:cNvSpPr/>
      </dsp:nvSpPr>
      <dsp:spPr>
        <a:xfrm>
          <a:off x="3670101" y="2527101"/>
          <a:ext cx="1803796" cy="18037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Managerial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Decision Making</a:t>
          </a:r>
          <a:endParaRPr lang="en-GB" sz="2000" kern="1200" dirty="0"/>
        </a:p>
      </dsp:txBody>
      <dsp:txXfrm>
        <a:off x="3670101" y="2527101"/>
        <a:ext cx="1803796" cy="1803796"/>
      </dsp:txXfrm>
    </dsp:sp>
    <dsp:sp modelId="{3338B497-7F53-4B02-8E82-1294DCD8CABE}">
      <dsp:nvSpPr>
        <dsp:cNvPr id="0" name=""/>
        <dsp:cNvSpPr/>
      </dsp:nvSpPr>
      <dsp:spPr>
        <a:xfrm rot="16200000">
          <a:off x="4381131" y="1871130"/>
          <a:ext cx="381737" cy="613290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16200000">
        <a:off x="4381131" y="1871130"/>
        <a:ext cx="381737" cy="613290"/>
      </dsp:txXfrm>
    </dsp:sp>
    <dsp:sp modelId="{23E2AC20-B3A3-4633-97D2-0747FFB59E24}">
      <dsp:nvSpPr>
        <dsp:cNvPr id="0" name=""/>
        <dsp:cNvSpPr/>
      </dsp:nvSpPr>
      <dsp:spPr>
        <a:xfrm>
          <a:off x="3670101" y="3044"/>
          <a:ext cx="1803796" cy="1803796"/>
        </a:xfrm>
        <a:prstGeom prst="ellipse">
          <a:avLst/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Making Approach</a:t>
          </a:r>
          <a:endParaRPr lang="en-GB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Rationality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Bounded rationality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Intuition</a:t>
          </a:r>
          <a:endParaRPr lang="en-GB" sz="1000" kern="1200" dirty="0"/>
        </a:p>
      </dsp:txBody>
      <dsp:txXfrm>
        <a:off x="3670101" y="3044"/>
        <a:ext cx="1803796" cy="1803796"/>
      </dsp:txXfrm>
    </dsp:sp>
    <dsp:sp modelId="{09733E1D-30BE-4A88-8CAB-93896AC1E740}">
      <dsp:nvSpPr>
        <dsp:cNvPr id="0" name=""/>
        <dsp:cNvSpPr/>
      </dsp:nvSpPr>
      <dsp:spPr>
        <a:xfrm rot="19800000">
          <a:off x="5464723" y="2496742"/>
          <a:ext cx="381737" cy="6132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19800000">
        <a:off x="5464723" y="2496742"/>
        <a:ext cx="381737" cy="613290"/>
      </dsp:txXfrm>
    </dsp:sp>
    <dsp:sp modelId="{CBD4FC5D-DC1B-45DE-8E90-4F30FE42ED50}">
      <dsp:nvSpPr>
        <dsp:cNvPr id="0" name=""/>
        <dsp:cNvSpPr/>
      </dsp:nvSpPr>
      <dsp:spPr>
        <a:xfrm>
          <a:off x="5855998" y="1265073"/>
          <a:ext cx="1803796" cy="180379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Making Errors &amp; Biases</a:t>
          </a:r>
          <a:endParaRPr lang="en-GB" sz="1300" kern="1200" dirty="0"/>
        </a:p>
      </dsp:txBody>
      <dsp:txXfrm>
        <a:off x="5855998" y="1265073"/>
        <a:ext cx="1803796" cy="1803796"/>
      </dsp:txXfrm>
    </dsp:sp>
    <dsp:sp modelId="{5EDE53C0-C282-4856-BDFD-1FE2AC2B490A}">
      <dsp:nvSpPr>
        <dsp:cNvPr id="0" name=""/>
        <dsp:cNvSpPr/>
      </dsp:nvSpPr>
      <dsp:spPr>
        <a:xfrm rot="1800000">
          <a:off x="5464723" y="3747966"/>
          <a:ext cx="381737" cy="6132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1800000">
        <a:off x="5464723" y="3747966"/>
        <a:ext cx="381737" cy="613290"/>
      </dsp:txXfrm>
    </dsp:sp>
    <dsp:sp modelId="{2B1C2344-19F8-46D9-A759-8B095C2CDFE7}">
      <dsp:nvSpPr>
        <dsp:cNvPr id="0" name=""/>
        <dsp:cNvSpPr/>
      </dsp:nvSpPr>
      <dsp:spPr>
        <a:xfrm>
          <a:off x="5855998" y="3789129"/>
          <a:ext cx="1803796" cy="18037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Making Process  </a:t>
          </a:r>
          <a:endParaRPr lang="en-GB" sz="1300" kern="1200" dirty="0"/>
        </a:p>
      </dsp:txBody>
      <dsp:txXfrm>
        <a:off x="5855998" y="3789129"/>
        <a:ext cx="1803796" cy="1803796"/>
      </dsp:txXfrm>
    </dsp:sp>
    <dsp:sp modelId="{5C9F30CA-2FAA-4BD1-910B-6E39DC1495BB}">
      <dsp:nvSpPr>
        <dsp:cNvPr id="0" name=""/>
        <dsp:cNvSpPr/>
      </dsp:nvSpPr>
      <dsp:spPr>
        <a:xfrm rot="5400000">
          <a:off x="4381131" y="4373579"/>
          <a:ext cx="381737" cy="6132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5400000">
        <a:off x="4381131" y="4373579"/>
        <a:ext cx="381737" cy="613290"/>
      </dsp:txXfrm>
    </dsp:sp>
    <dsp:sp modelId="{CBDF9D62-41E6-4D0E-B0E3-3B4DE8691DB1}">
      <dsp:nvSpPr>
        <dsp:cNvPr id="0" name=""/>
        <dsp:cNvSpPr/>
      </dsp:nvSpPr>
      <dsp:spPr>
        <a:xfrm>
          <a:off x="3670101" y="5051158"/>
          <a:ext cx="1803796" cy="180379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Maker’s Style</a:t>
          </a:r>
          <a:endParaRPr lang="en-GB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Directive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Analytic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Conceptual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Behavioural</a:t>
          </a:r>
          <a:endParaRPr lang="en-GB" sz="1000" kern="1200" dirty="0"/>
        </a:p>
      </dsp:txBody>
      <dsp:txXfrm>
        <a:off x="3670101" y="5051158"/>
        <a:ext cx="1803796" cy="1803796"/>
      </dsp:txXfrm>
    </dsp:sp>
    <dsp:sp modelId="{C79FD6B6-A3A8-4B9F-966D-179CAB11DB1F}">
      <dsp:nvSpPr>
        <dsp:cNvPr id="0" name=""/>
        <dsp:cNvSpPr/>
      </dsp:nvSpPr>
      <dsp:spPr>
        <a:xfrm rot="9000000">
          <a:off x="3297538" y="3747966"/>
          <a:ext cx="381737" cy="6132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9000000">
        <a:off x="3297538" y="3747966"/>
        <a:ext cx="381737" cy="613290"/>
      </dsp:txXfrm>
    </dsp:sp>
    <dsp:sp modelId="{BF9AAAA1-4F1E-43AA-A08C-1C037EC0D7BB}">
      <dsp:nvSpPr>
        <dsp:cNvPr id="0" name=""/>
        <dsp:cNvSpPr/>
      </dsp:nvSpPr>
      <dsp:spPr>
        <a:xfrm>
          <a:off x="1484204" y="3789129"/>
          <a:ext cx="1803796" cy="180379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Making Condition</a:t>
          </a:r>
          <a:endParaRPr lang="en-GB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Certainty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Risk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Uncertainty</a:t>
          </a:r>
          <a:endParaRPr lang="en-GB" sz="1000" kern="1200" dirty="0"/>
        </a:p>
      </dsp:txBody>
      <dsp:txXfrm>
        <a:off x="1484204" y="3789129"/>
        <a:ext cx="1803796" cy="1803796"/>
      </dsp:txXfrm>
    </dsp:sp>
    <dsp:sp modelId="{D34436E4-3947-466C-8181-F096A8345DF9}">
      <dsp:nvSpPr>
        <dsp:cNvPr id="0" name=""/>
        <dsp:cNvSpPr/>
      </dsp:nvSpPr>
      <dsp:spPr>
        <a:xfrm rot="12600000">
          <a:off x="3297538" y="2496742"/>
          <a:ext cx="381737" cy="6132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12600000">
        <a:off x="3297538" y="2496742"/>
        <a:ext cx="381737" cy="613290"/>
      </dsp:txXfrm>
    </dsp:sp>
    <dsp:sp modelId="{7A4ABE0F-F047-442A-AE7A-3DBF2364240D}">
      <dsp:nvSpPr>
        <dsp:cNvPr id="0" name=""/>
        <dsp:cNvSpPr/>
      </dsp:nvSpPr>
      <dsp:spPr>
        <a:xfrm>
          <a:off x="1484204" y="1265073"/>
          <a:ext cx="1803796" cy="18037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Types of Problems &amp; Decisions</a:t>
          </a:r>
          <a:endParaRPr lang="en-GB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Well structured -  Programmed 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/>
            <a:t>Unstructured – </a:t>
          </a:r>
          <a:r>
            <a:rPr lang="en-GB" sz="1000" kern="1200" dirty="0" err="1" smtClean="0"/>
            <a:t>Nonprogrammed</a:t>
          </a:r>
          <a:endParaRPr lang="en-GB" sz="1000" kern="1200" dirty="0"/>
        </a:p>
      </dsp:txBody>
      <dsp:txXfrm>
        <a:off x="1484204" y="1265073"/>
        <a:ext cx="1803796" cy="1803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3F61D-E20B-42EF-BC76-3DBC3F07813C}" type="datetimeFigureOut">
              <a:rPr lang="en-GB" smtClean="0"/>
              <a:pPr/>
              <a:t>02/04/2012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813E1-51BD-4FD8-BD20-68428031C82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DC2FA-2298-4553-8711-231A1C13C45C}" type="slidenum">
              <a:rPr lang="en-US"/>
              <a:pPr/>
              <a:t>16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D65E3-3B62-4E9E-ADE5-926D7676E0E9}" type="slidenum">
              <a:rPr lang="en-US"/>
              <a:pPr/>
              <a:t>17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C3D55-3BE8-4129-B312-01A5FED9633A}" type="slidenum">
              <a:rPr lang="en-US"/>
              <a:pPr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5645A-CD8D-46DC-BC5C-CB6B62A65368}" type="slidenum">
              <a:rPr lang="en-US"/>
              <a:pPr/>
              <a:t>20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4A753-B809-4112-8B41-8143488AF736}" type="slidenum">
              <a:rPr lang="en-US"/>
              <a:pPr/>
              <a:t>21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1A0B5F-2912-448C-BE4E-4D77BD425EF9}" type="slidenum">
              <a:rPr lang="en-US"/>
              <a:pPr/>
              <a:t>24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CFED8-73CA-44AA-8E2F-CBC42BD64718}" type="slidenum">
              <a:rPr lang="en-US"/>
              <a:pPr/>
              <a:t>27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0E5FD-D0C8-4004-8539-CC987E48A1A4}" type="slidenum">
              <a:rPr lang="en-US"/>
              <a:pPr/>
              <a:t>28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3028E-CF2A-4E39-A50D-C841EEC66C02}" type="slidenum">
              <a:rPr lang="en-US"/>
              <a:pPr/>
              <a:t>33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A542-C780-4674-9F40-C97F5CE55B34}" type="datetime1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0250-442C-446C-9BE6-1185F2ECC86A}" type="datetime1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81F2C-A870-451E-8E8D-6DBDF71B7B79}" type="datetime1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B5F4-1CB0-4DD8-B1A5-27DD73C22D51}" type="datetime1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BDE5-D816-4DD5-9C0B-27E5778D8B29}" type="datetime1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F0C0-CBCF-4DC0-9C1F-F6B45BF6E4FA}" type="datetime1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C146-F0E0-4D40-9904-DD32C6D4959E}" type="datetime1">
              <a:rPr lang="en-US" smtClean="0"/>
              <a:pPr/>
              <a:t>4/2/2012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8275-C587-4075-BEA4-6273D16F82C4}" type="datetime1">
              <a:rPr lang="en-US" smtClean="0"/>
              <a:pPr/>
              <a:t>4/2/2012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503F-B901-4F98-9883-FF137A2E0287}" type="datetime1">
              <a:rPr lang="en-US" smtClean="0"/>
              <a:pPr/>
              <a:t>4/2/2012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5097-4814-484C-91DB-75CAFC02BBBD}" type="datetime1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E352-539C-4F0C-A4B6-F65CC77C191A}" type="datetime1">
              <a:rPr lang="en-US" smtClean="0"/>
              <a:pPr/>
              <a:t>4/2/2012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D025-31BF-4800-9443-30AC572437D9}" type="datetime1">
              <a:rPr lang="en-US" smtClean="0"/>
              <a:pPr/>
              <a:t>4/2/2012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Reza Mirzabagheri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3850" y="620713"/>
            <a:ext cx="8675688" cy="564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Decision-Making Process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Step 1: Identifying the Problem	</a:t>
            </a:r>
          </a:p>
          <a:p>
            <a:pPr lvl="1"/>
            <a:r>
              <a:rPr lang="en-GB" dirty="0" smtClean="0"/>
              <a:t>Problem</a:t>
            </a:r>
          </a:p>
          <a:p>
            <a:pPr lvl="2"/>
            <a:r>
              <a:rPr lang="en-GB" dirty="0" smtClean="0"/>
              <a:t>A difference between an existing and </a:t>
            </a:r>
            <a:r>
              <a:rPr lang="en-GB" dirty="0" smtClean="0"/>
              <a:t>desires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Tips:</a:t>
            </a:r>
          </a:p>
          <a:p>
            <a:pPr lvl="2"/>
            <a:r>
              <a:rPr lang="en-GB" dirty="0" smtClean="0"/>
              <a:t>A problem becomes a problem when a manager becomes aware of it.</a:t>
            </a:r>
          </a:p>
          <a:p>
            <a:pPr lvl="2"/>
            <a:r>
              <a:rPr lang="en-GB" dirty="0" smtClean="0"/>
              <a:t>There is pressure to solve the problem.</a:t>
            </a:r>
          </a:p>
          <a:p>
            <a:pPr lvl="2"/>
            <a:r>
              <a:rPr lang="en-GB" dirty="0" smtClean="0"/>
              <a:t>The manager must have the authority, information or resources needed to solve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Decision-Making Process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2: Set Objectives and Identifying Decision Criteria</a:t>
            </a:r>
          </a:p>
          <a:p>
            <a:pPr lvl="1"/>
            <a:r>
              <a:rPr lang="en-GB" dirty="0" smtClean="0"/>
              <a:t>Decision criteria are factors that are important (relevant) to resolving the problem.</a:t>
            </a:r>
          </a:p>
          <a:p>
            <a:pPr lvl="2"/>
            <a:r>
              <a:rPr lang="en-GB" dirty="0" smtClean="0"/>
              <a:t>Costs (investments required)</a:t>
            </a:r>
          </a:p>
          <a:p>
            <a:pPr lvl="2"/>
            <a:r>
              <a:rPr lang="en-GB" dirty="0" smtClean="0"/>
              <a:t>Risks (chance of failure)</a:t>
            </a:r>
          </a:p>
          <a:p>
            <a:pPr lvl="2"/>
            <a:r>
              <a:rPr lang="en-GB" dirty="0" smtClean="0"/>
              <a:t>Outcomes (growth of the firm)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Decision-Making Process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Step 3: Developing Alternatives</a:t>
            </a:r>
          </a:p>
          <a:p>
            <a:pPr lvl="1"/>
            <a:r>
              <a:rPr lang="en-GB" dirty="0" smtClean="0"/>
              <a:t>Identifying viable alternatives</a:t>
            </a:r>
          </a:p>
          <a:p>
            <a:pPr lvl="2"/>
            <a:r>
              <a:rPr lang="en-GB" dirty="0" smtClean="0"/>
              <a:t>Alternatives are listed (without evaluation) that can resolve the problem.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Step 4: Analyzing Alternatives</a:t>
            </a:r>
          </a:p>
          <a:p>
            <a:pPr lvl="1"/>
            <a:r>
              <a:rPr lang="en-GB" dirty="0" smtClean="0"/>
              <a:t>Evaluating each alternative’s strengths and weaknesses</a:t>
            </a:r>
          </a:p>
          <a:p>
            <a:pPr lvl="2"/>
            <a:r>
              <a:rPr lang="en-GB" dirty="0" smtClean="0"/>
              <a:t>An alternative’s evaluation is based on its ability to resolve the issues identified in step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Decision-Making Process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5: Selecting an Alternative</a:t>
            </a:r>
          </a:p>
          <a:p>
            <a:pPr lvl="1"/>
            <a:r>
              <a:rPr lang="en-GB" dirty="0" smtClean="0"/>
              <a:t>Choosing the best alternative</a:t>
            </a:r>
          </a:p>
          <a:p>
            <a:pPr lvl="2"/>
            <a:r>
              <a:rPr lang="en-GB" dirty="0" smtClean="0"/>
              <a:t>The alternative with the highest total weight is chosen.</a:t>
            </a:r>
          </a:p>
          <a:p>
            <a:pPr lvl="2"/>
            <a:endParaRPr lang="en-GB" dirty="0" smtClean="0"/>
          </a:p>
          <a:p>
            <a:r>
              <a:rPr lang="en-GB" dirty="0" smtClean="0"/>
              <a:t>Step 6: Implementing the Alternative</a:t>
            </a:r>
          </a:p>
          <a:p>
            <a:pPr lvl="1"/>
            <a:r>
              <a:rPr lang="en-GB" dirty="0" smtClean="0"/>
              <a:t>Putting the chosen alternative into action.</a:t>
            </a:r>
          </a:p>
          <a:p>
            <a:pPr lvl="2"/>
            <a:r>
              <a:rPr lang="en-GB" dirty="0" smtClean="0"/>
              <a:t>Conveying the decision to and gaining commitment from those who will carry out the decision.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Decision-Making Process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Step 7: Evaluating and Control the Decision</a:t>
            </a:r>
          </a:p>
          <a:p>
            <a:pPr lvl="1"/>
            <a:r>
              <a:rPr lang="en-GB" dirty="0" smtClean="0"/>
              <a:t>The reliability of the decision is judged by its outcomes.</a:t>
            </a:r>
          </a:p>
          <a:p>
            <a:pPr lvl="2"/>
            <a:r>
              <a:rPr lang="en-GB" dirty="0" smtClean="0"/>
              <a:t>How effectively was the problem resolved by outcomes resulting from the chosen alternatives?</a:t>
            </a:r>
          </a:p>
          <a:p>
            <a:pPr lvl="2"/>
            <a:r>
              <a:rPr lang="en-GB" dirty="0" smtClean="0"/>
              <a:t>If the problem was not resolved, what went wrong?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609600" y="533400"/>
          <a:ext cx="79248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Decision Making Approach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35000"/>
              </a:spcBef>
              <a:defRPr/>
            </a:pPr>
            <a:r>
              <a:rPr lang="en-US" dirty="0" smtClean="0"/>
              <a:t>Rationality</a:t>
            </a:r>
          </a:p>
          <a:p>
            <a:pPr lvl="1">
              <a:spcBef>
                <a:spcPct val="35000"/>
              </a:spcBef>
              <a:defRPr/>
            </a:pPr>
            <a:r>
              <a:rPr lang="en-GB" dirty="0" smtClean="0"/>
              <a:t>The decision maker attempts to use optimizing and selecting the best possible alternative.</a:t>
            </a:r>
          </a:p>
          <a:p>
            <a:pPr lvl="1">
              <a:spcBef>
                <a:spcPct val="35000"/>
              </a:spcBef>
              <a:defRPr/>
            </a:pPr>
            <a:r>
              <a:rPr lang="en-US" dirty="0" smtClean="0"/>
              <a:t>Assumptions are that decision makers:</a:t>
            </a:r>
          </a:p>
          <a:p>
            <a:pPr lvl="2">
              <a:spcBef>
                <a:spcPct val="35000"/>
              </a:spcBef>
              <a:defRPr/>
            </a:pPr>
            <a:r>
              <a:rPr lang="en-US" dirty="0" smtClean="0"/>
              <a:t>Are perfectly rational, fully objective, and logical.</a:t>
            </a:r>
          </a:p>
          <a:p>
            <a:pPr lvl="2">
              <a:spcBef>
                <a:spcPct val="35000"/>
              </a:spcBef>
              <a:defRPr/>
            </a:pPr>
            <a:r>
              <a:rPr lang="en-US" dirty="0" smtClean="0"/>
              <a:t>Have carefully defined the problem and identified all viable alternatives.</a:t>
            </a:r>
          </a:p>
          <a:p>
            <a:pPr lvl="2">
              <a:spcBef>
                <a:spcPct val="35000"/>
              </a:spcBef>
              <a:defRPr/>
            </a:pPr>
            <a:r>
              <a:rPr lang="en-US" dirty="0" smtClean="0"/>
              <a:t>Have a clear and specific goal</a:t>
            </a:r>
          </a:p>
          <a:p>
            <a:pPr lvl="2">
              <a:spcBef>
                <a:spcPct val="35000"/>
              </a:spcBef>
              <a:defRPr/>
            </a:pPr>
            <a:r>
              <a:rPr lang="en-US" dirty="0" smtClean="0"/>
              <a:t>Will select the alternative that maximizes outcomes in the organization</a:t>
            </a:r>
            <a:r>
              <a:rPr lang="en-US" dirty="0" smtClean="0">
                <a:latin typeface="Times New Roman"/>
              </a:rPr>
              <a:t>’</a:t>
            </a:r>
            <a:r>
              <a:rPr lang="en-US" dirty="0" smtClean="0"/>
              <a:t>s interests rather than in their personal interests.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Decision Making Approach…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Bounded Rationality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Managers make decisions rationally, but are limited (bounded) by their ability to process information.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Assumptions are that decision makers: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Will not seek out or have knowledge of all alternatives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Will </a:t>
            </a:r>
            <a:r>
              <a:rPr lang="en-US" sz="4000" b="1" i="1" dirty="0" err="1" smtClean="0">
                <a:solidFill>
                  <a:srgbClr val="FF0000"/>
                </a:solidFill>
              </a:rPr>
              <a:t>satisfice</a:t>
            </a:r>
            <a:r>
              <a:rPr lang="en-US" sz="4000" b="1" i="1" dirty="0" smtClean="0">
                <a:solidFill>
                  <a:srgbClr val="993300"/>
                </a:solidFill>
              </a:rPr>
              <a:t> </a:t>
            </a:r>
            <a:r>
              <a:rPr lang="en-US" dirty="0" smtClean="0">
                <a:latin typeface="Times New Roman"/>
                <a:cs typeface="Arial" pitchFamily="34" charset="0"/>
              </a:rPr>
              <a:t>— </a:t>
            </a:r>
            <a:r>
              <a:rPr lang="en-US" dirty="0" smtClean="0">
                <a:cs typeface="Arial" pitchFamily="34" charset="0"/>
              </a:rPr>
              <a:t>choose </a:t>
            </a:r>
            <a:r>
              <a:rPr lang="en-US" dirty="0" smtClean="0">
                <a:cs typeface="Arial" pitchFamily="34" charset="0"/>
              </a:rPr>
              <a:t>the first alternative encountered that satisfactorily solves the problem</a:t>
            </a:r>
            <a:r>
              <a:rPr lang="en-US" dirty="0" smtClean="0">
                <a:latin typeface="Times New Roman"/>
                <a:cs typeface="Arial" pitchFamily="34" charset="0"/>
              </a:rPr>
              <a:t>—</a:t>
            </a:r>
            <a:r>
              <a:rPr lang="en-US" dirty="0" smtClean="0"/>
              <a:t>rather than maximize the outcome of their decision by considering all alternatives and choosing the best.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Decision Making Approach…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dirty="0" smtClean="0"/>
              <a:t>The Role of Intuition</a:t>
            </a:r>
          </a:p>
          <a:p>
            <a:pPr lvl="1">
              <a:spcBef>
                <a:spcPct val="50000"/>
              </a:spcBef>
              <a:defRPr/>
            </a:pPr>
            <a:r>
              <a:rPr lang="en-US" dirty="0" smtClean="0"/>
              <a:t>Intuitive decision making</a:t>
            </a:r>
          </a:p>
          <a:p>
            <a:pPr lvl="2">
              <a:spcBef>
                <a:spcPct val="50000"/>
              </a:spcBef>
              <a:defRPr/>
            </a:pPr>
            <a:r>
              <a:rPr lang="en-US" dirty="0" smtClean="0"/>
              <a:t>Making decisions on the basis of experience, feelings, and judgment. </a:t>
            </a:r>
          </a:p>
          <a:p>
            <a:pPr lvl="1" eaLnBrk="1" hangingPunct="1">
              <a:spcBef>
                <a:spcPct val="50000"/>
              </a:spcBef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609600" y="533400"/>
          <a:ext cx="79248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za\Desktop\decision-mak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59689"/>
            <a:ext cx="6781800" cy="539831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2819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a-IR" sz="4800" b="1" dirty="0" smtClean="0"/>
              <a:t>مدیریت استراتژیک فناوری اطلاعات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fa-IR" dirty="0" smtClean="0">
                <a:solidFill>
                  <a:schemeClr val="tx2"/>
                </a:solidFill>
              </a:rPr>
              <a:t>آگاهی و اتخاذ تصمیم  </a:t>
            </a:r>
            <a:endParaRPr lang="en-GB" sz="48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33400" y="5562600"/>
            <a:ext cx="3200400" cy="9906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fa-IR" dirty="0" smtClean="0">
                <a:solidFill>
                  <a:schemeClr val="tx1"/>
                </a:solidFill>
              </a:rPr>
              <a:t>تهیه و تنظیم:</a:t>
            </a:r>
          </a:p>
          <a:p>
            <a:pPr algn="r"/>
            <a:r>
              <a:rPr lang="fa-IR" dirty="0" smtClean="0">
                <a:solidFill>
                  <a:schemeClr val="tx1"/>
                </a:solidFill>
              </a:rPr>
              <a:t>رضا میرزاباقری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Reza </a:t>
            </a:r>
            <a:r>
              <a:rPr lang="en-US" dirty="0" err="1" smtClean="0"/>
              <a:t>Mirzabagheri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Types of Problems and Decisions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Structured Problems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dirty="0" smtClean="0"/>
              <a:t>Involve goals that clear.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dirty="0" smtClean="0"/>
              <a:t>Are familiar (have occurred before).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dirty="0" smtClean="0"/>
              <a:t>Are easily and completely defined</a:t>
            </a:r>
            <a:endParaRPr lang="en-US" dirty="0" smtClean="0">
              <a:latin typeface="Times New Roman"/>
              <a:cs typeface="Arial" pitchFamily="34" charset="0"/>
            </a:endParaRPr>
          </a:p>
          <a:p>
            <a:pPr lvl="2">
              <a:spcBef>
                <a:spcPct val="50000"/>
              </a:spcBef>
              <a:defRPr/>
            </a:pPr>
            <a:r>
              <a:rPr lang="en-US" dirty="0" smtClean="0">
                <a:cs typeface="Arial" pitchFamily="34" charset="0"/>
              </a:rPr>
              <a:t>infor</a:t>
            </a:r>
            <a:r>
              <a:rPr lang="en-US" dirty="0" smtClean="0"/>
              <a:t>mation about the problem is available and complete.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Programmed Decision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dirty="0" smtClean="0"/>
              <a:t>A repetitive decision that can be handled by a routine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Types of Problems and Decisions…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Unstructured Problems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dirty="0" smtClean="0"/>
              <a:t>Problems that are new or unusual and for which information is ambiguous or incomplete.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dirty="0" smtClean="0"/>
              <a:t>Problems that will require custom-made solutions.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dirty="0" err="1" smtClean="0"/>
              <a:t>Nonprogrammed</a:t>
            </a:r>
            <a:r>
              <a:rPr lang="en-US" dirty="0" smtClean="0"/>
              <a:t> Decisions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dirty="0" smtClean="0"/>
              <a:t>Decisions that are unique and not repeated.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dirty="0" smtClean="0"/>
              <a:t>Decisions that generate unique responses.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Programmed versus </a:t>
            </a:r>
            <a:r>
              <a:rPr lang="en-US" dirty="0" err="1" smtClean="0"/>
              <a:t>Nonprogrammed</a:t>
            </a:r>
            <a:r>
              <a:rPr lang="en-US" dirty="0" smtClean="0"/>
              <a:t> Decisions</a:t>
            </a:r>
            <a:endParaRPr lang="en-GB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7877175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609600" y="533400"/>
          <a:ext cx="79248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Decision-Making Conditions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Certainty</a:t>
            </a:r>
          </a:p>
          <a:p>
            <a:pPr lvl="1" eaLnBrk="1" hangingPunct="1">
              <a:defRPr/>
            </a:pPr>
            <a:r>
              <a:rPr lang="en-US" dirty="0" smtClean="0"/>
              <a:t>A situation in which a manager can make an accurate decision because the outcome of every alternative choice is known.</a:t>
            </a:r>
          </a:p>
          <a:p>
            <a:pPr eaLnBrk="1" hangingPunct="1">
              <a:defRPr/>
            </a:pPr>
            <a:r>
              <a:rPr lang="en-US" dirty="0" smtClean="0"/>
              <a:t>Risk</a:t>
            </a:r>
          </a:p>
          <a:p>
            <a:pPr lvl="1" eaLnBrk="1" hangingPunct="1">
              <a:defRPr/>
            </a:pPr>
            <a:r>
              <a:rPr lang="en-US" dirty="0" smtClean="0"/>
              <a:t>A situation in which the manager is able to estimate the likelihood (probability) of outcomes that result from the choice of particular alternatives.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Decision-Making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Uncertainty</a:t>
            </a:r>
          </a:p>
          <a:p>
            <a:pPr lvl="1"/>
            <a:r>
              <a:rPr lang="en-GB" dirty="0" smtClean="0"/>
              <a:t>Limited information prevents estimation of outcome probabilities for alternatives associated with the problem and may force managers to rely on intuition and “gut feelings”.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609600" y="533400"/>
          <a:ext cx="79248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Decision-Makers Styles</a:t>
            </a:r>
            <a:endParaRPr lang="en-US" dirty="0" smtClean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Types of Decision Makers</a:t>
            </a:r>
          </a:p>
          <a:p>
            <a:pPr lvl="1" eaLnBrk="1" hangingPunct="1">
              <a:defRPr/>
            </a:pPr>
            <a:r>
              <a:rPr lang="en-US" dirty="0" smtClean="0"/>
              <a:t>Directive</a:t>
            </a:r>
          </a:p>
          <a:p>
            <a:pPr lvl="2" eaLnBrk="1" hangingPunct="1">
              <a:defRPr/>
            </a:pPr>
            <a:r>
              <a:rPr lang="en-US" dirty="0" smtClean="0"/>
              <a:t>Use minimal information and consider few alternatives.</a:t>
            </a:r>
          </a:p>
          <a:p>
            <a:pPr lvl="1" eaLnBrk="1" hangingPunct="1">
              <a:defRPr/>
            </a:pPr>
            <a:r>
              <a:rPr lang="en-US" dirty="0" smtClean="0"/>
              <a:t>Analytic</a:t>
            </a:r>
          </a:p>
          <a:p>
            <a:pPr lvl="2" eaLnBrk="1" hangingPunct="1">
              <a:defRPr/>
            </a:pPr>
            <a:r>
              <a:rPr lang="en-US" dirty="0" smtClean="0"/>
              <a:t>Make careful decisions in unique situations.</a:t>
            </a:r>
          </a:p>
          <a:p>
            <a:pPr lvl="1" eaLnBrk="1" hangingPunct="1">
              <a:defRPr/>
            </a:pPr>
            <a:r>
              <a:rPr lang="en-US" dirty="0" smtClean="0"/>
              <a:t>Conceptual</a:t>
            </a:r>
          </a:p>
          <a:p>
            <a:pPr lvl="2" eaLnBrk="1" hangingPunct="1">
              <a:defRPr/>
            </a:pPr>
            <a:r>
              <a:rPr lang="en-US" dirty="0" smtClean="0"/>
              <a:t>Maintain a broad outlook and consider many alternatives in making decisions.</a:t>
            </a:r>
          </a:p>
          <a:p>
            <a:pPr lvl="1" eaLnBrk="1" hangingPunct="1">
              <a:defRPr/>
            </a:pPr>
            <a:r>
              <a:rPr lang="en-US" dirty="0" smtClean="0"/>
              <a:t>Behavioral</a:t>
            </a:r>
          </a:p>
          <a:p>
            <a:pPr lvl="2" eaLnBrk="1" hangingPunct="1">
              <a:defRPr/>
            </a:pPr>
            <a:r>
              <a:rPr lang="en-US" dirty="0" smtClean="0"/>
              <a:t>Avoid conflict by working well with others and being receptive to suggestions.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Decision-Making Styles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Dimensions of Decision-Making Styles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dirty="0" smtClean="0"/>
              <a:t>Ways of thinking</a:t>
            </a:r>
          </a:p>
          <a:p>
            <a:pPr lvl="2" eaLnBrk="1" hangingPunct="1">
              <a:spcBef>
                <a:spcPct val="50000"/>
              </a:spcBef>
              <a:defRPr/>
            </a:pPr>
            <a:r>
              <a:rPr lang="en-US" dirty="0" smtClean="0"/>
              <a:t>Rational</a:t>
            </a:r>
          </a:p>
          <a:p>
            <a:pPr lvl="2" eaLnBrk="1" hangingPunct="1">
              <a:spcBef>
                <a:spcPct val="50000"/>
              </a:spcBef>
              <a:defRPr/>
            </a:pPr>
            <a:r>
              <a:rPr lang="en-US" dirty="0" smtClean="0"/>
              <a:t>Intuitive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dirty="0" smtClean="0"/>
              <a:t>Tolerance for ambiguity</a:t>
            </a:r>
          </a:p>
          <a:p>
            <a:pPr lvl="2" eaLnBrk="1" hangingPunct="1">
              <a:spcBef>
                <a:spcPct val="50000"/>
              </a:spcBef>
              <a:defRPr/>
            </a:pPr>
            <a:r>
              <a:rPr lang="en-US" dirty="0" smtClean="0"/>
              <a:t>Low tolerance: require consistency and order</a:t>
            </a:r>
          </a:p>
          <a:p>
            <a:pPr lvl="2" eaLnBrk="1" hangingPunct="1">
              <a:spcBef>
                <a:spcPct val="50000"/>
              </a:spcBef>
              <a:defRPr/>
            </a:pPr>
            <a:r>
              <a:rPr lang="en-US" dirty="0" smtClean="0"/>
              <a:t>High tolerance: multiple thoughts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Decision-Making Matrix</a:t>
            </a:r>
            <a:endParaRPr lang="en-GB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553402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 Antiqua" pitchFamily="18" charset="0"/>
              </a:rPr>
              <a:t>Related Quotes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“Be sure you are right -- then go ahead.” </a:t>
            </a:r>
          </a:p>
          <a:p>
            <a:pPr lvl="1"/>
            <a:r>
              <a:rPr lang="en-GB" dirty="0" smtClean="0"/>
              <a:t>Davy Crocket.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“Doing what's right isn't hard -- Knowing what's  right is.”</a:t>
            </a:r>
          </a:p>
          <a:p>
            <a:pPr lvl="1"/>
            <a:r>
              <a:rPr lang="en-GB" dirty="0" smtClean="0"/>
              <a:t>Lyndon B. Johnson.</a:t>
            </a:r>
          </a:p>
          <a:p>
            <a:endParaRPr lang="en-GB" dirty="0" smtClean="0"/>
          </a:p>
          <a:p>
            <a:r>
              <a:rPr lang="en-GB" dirty="0" smtClean="0"/>
              <a:t>“Mine own applause is the only applause which matters.”</a:t>
            </a:r>
          </a:p>
          <a:p>
            <a:pPr lvl="1"/>
            <a:r>
              <a:rPr lang="en-GB" dirty="0" smtClean="0"/>
              <a:t>Cicero.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Reza </a:t>
            </a:r>
            <a:r>
              <a:rPr lang="en-US" dirty="0" err="1" smtClean="0"/>
              <a:t>Mirzabagheri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609600" y="533400"/>
          <a:ext cx="79248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Decision-Making Errors and Biases</a:t>
            </a:r>
            <a:endParaRPr lang="en-GB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95425"/>
            <a:ext cx="67056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381000"/>
            <a:ext cx="80772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Characteristics of an Effective Decision-Making Process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2600" cy="43434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2400" dirty="0" smtClean="0"/>
              <a:t>It focuses on what is important.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 smtClean="0"/>
              <a:t>It is logical and consistent.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 smtClean="0"/>
              <a:t>It acknowledges both subjective and objective thinking and blends analytical with intuitive thinking.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 smtClean="0"/>
              <a:t>It requires only as much information and analysis as is necessary to resolve a particular dilemma (problem).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 smtClean="0"/>
              <a:t>It guides the gathering of relevant information.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400" dirty="0" smtClean="0"/>
              <a:t>It is straightforward, reliable, easy to use, and flexible.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 General</a:t>
            </a:r>
            <a:br>
              <a:rPr lang="en-US" dirty="0" smtClean="0"/>
            </a:br>
            <a:r>
              <a:rPr lang="en-US" dirty="0" smtClean="0"/>
              <a:t>Decision Making 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GB" dirty="0"/>
          </a:p>
        </p:txBody>
      </p:sp>
      <p:pic>
        <p:nvPicPr>
          <p:cNvPr id="4" name="Content Placeholder 3" descr="330883_la_08_0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13"/>
          <a:stretch>
            <a:fillRect/>
          </a:stretch>
        </p:blipFill>
        <p:spPr bwMode="auto">
          <a:xfrm>
            <a:off x="4495800" y="0"/>
            <a:ext cx="4648201" cy="6858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Decision Making </a:t>
            </a:r>
            <a:br>
              <a:rPr lang="en-US" dirty="0" smtClean="0"/>
            </a:br>
            <a:r>
              <a:rPr lang="en-US" dirty="0" smtClean="0"/>
              <a:t>Advantages vs. Disadvantages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4040188" cy="639762"/>
          </a:xfrm>
        </p:spPr>
        <p:txBody>
          <a:bodyPr/>
          <a:lstStyle/>
          <a:p>
            <a:r>
              <a:rPr lang="en-GB" dirty="0" smtClean="0"/>
              <a:t>Potential 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>
            <a:normAutofit/>
          </a:bodyPr>
          <a:lstStyle/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Better-quality decisions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More information, alternatives, creativity, and innovation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Better understanding of the decision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Greater commitment to the decision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Improved morale and motivation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Good training</a:t>
            </a:r>
          </a:p>
          <a:p>
            <a:pPr marL="857250" lvl="1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46237"/>
            <a:ext cx="4041775" cy="639762"/>
          </a:xfrm>
        </p:spPr>
        <p:txBody>
          <a:bodyPr/>
          <a:lstStyle/>
          <a:p>
            <a:r>
              <a:rPr lang="en-GB" dirty="0" smtClean="0"/>
              <a:t>Potential Disadvantages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/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Wasted time and slower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err="1" smtClean="0"/>
              <a:t>Satisficing</a:t>
            </a:r>
            <a:endParaRPr lang="en-GB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power and goal displacement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dirty="0" smtClean="0"/>
              <a:t>agreement and groupthink</a:t>
            </a:r>
          </a:p>
          <a:p>
            <a:pPr marL="857250" lvl="1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90513"/>
            <a:ext cx="8077200" cy="647700"/>
          </a:xfrm>
          <a:ln/>
        </p:spPr>
        <p:txBody>
          <a:bodyPr/>
          <a:lstStyle/>
          <a:p>
            <a:r>
              <a:rPr lang="en-US" sz="2400" dirty="0"/>
              <a:t>Group Decision-Making Techniques That Foster Creativity</a:t>
            </a:r>
          </a:p>
        </p:txBody>
      </p:sp>
      <p:pic>
        <p:nvPicPr>
          <p:cNvPr id="2181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772400" cy="403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Responses That Kill Creativity</a:t>
            </a:r>
          </a:p>
        </p:txBody>
      </p:sp>
      <p:sp>
        <p:nvSpPr>
          <p:cNvPr id="22221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/>
              <a:t>“It can’t be done.”</a:t>
            </a:r>
          </a:p>
          <a:p>
            <a:pPr marL="457200" indent="-457200"/>
            <a:r>
              <a:rPr lang="en-US"/>
              <a:t>“We’ve never done it.”</a:t>
            </a:r>
          </a:p>
          <a:p>
            <a:pPr marL="457200" indent="-457200"/>
            <a:r>
              <a:rPr lang="en-US"/>
              <a:t>“Has anyone else tried it?”</a:t>
            </a:r>
          </a:p>
          <a:p>
            <a:pPr marL="457200" indent="-457200"/>
            <a:r>
              <a:rPr lang="en-US"/>
              <a:t>“It won’t work in our department (company/industry).”</a:t>
            </a:r>
          </a:p>
          <a:p>
            <a:pPr marL="457200" indent="-457200"/>
            <a:r>
              <a:rPr lang="en-US"/>
              <a:t>“It costs too much.”</a:t>
            </a:r>
          </a:p>
          <a:p>
            <a:pPr marL="457200" indent="-457200"/>
            <a:r>
              <a:rPr lang="en-US"/>
              <a:t>“It isn’t in the budget.”</a:t>
            </a:r>
          </a:p>
          <a:p>
            <a:pPr marL="457200" indent="-457200"/>
            <a:r>
              <a:rPr lang="en-US"/>
              <a:t>“Let’s form a committee.”</a:t>
            </a:r>
          </a:p>
        </p:txBody>
      </p:sp>
      <p:pic>
        <p:nvPicPr>
          <p:cNvPr id="222217" name="Picture 9" descr="PE0146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505200"/>
            <a:ext cx="2778125" cy="255587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11175" y="381000"/>
            <a:ext cx="8108950" cy="709613"/>
          </a:xfrm>
          <a:ln/>
        </p:spPr>
        <p:txBody>
          <a:bodyPr/>
          <a:lstStyle/>
          <a:p>
            <a:r>
              <a:rPr lang="en-US" sz="2800"/>
              <a:t>Decision Tree</a:t>
            </a:r>
          </a:p>
        </p:txBody>
      </p:sp>
      <p:pic>
        <p:nvPicPr>
          <p:cNvPr id="229381" name="Picture 10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57338"/>
            <a:ext cx="8229600" cy="3776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Ray\Desktop\question_button-77618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858000" cy="6838238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Definitions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dirty="0" smtClean="0"/>
              <a:t>Problem</a:t>
            </a:r>
          </a:p>
          <a:p>
            <a:pPr marL="1028700" lvl="1" indent="-457200">
              <a:lnSpc>
                <a:spcPct val="90000"/>
              </a:lnSpc>
            </a:pPr>
            <a:r>
              <a:rPr lang="en-US" dirty="0" smtClean="0"/>
              <a:t>Exists whenever objectives are not being met.</a:t>
            </a:r>
          </a:p>
          <a:p>
            <a:pPr marL="1028700" lvl="1" indent="-457200">
              <a:lnSpc>
                <a:spcPct val="90000"/>
              </a:lnSpc>
            </a:pPr>
            <a:r>
              <a:rPr lang="en-US" dirty="0" smtClean="0"/>
              <a:t>What is happening vs. what is wanted to happen</a:t>
            </a:r>
          </a:p>
          <a:p>
            <a:pPr marL="1028700" lvl="1" indent="-457200">
              <a:lnSpc>
                <a:spcPct val="90000"/>
              </a:lnSpc>
            </a:pPr>
            <a:endParaRPr lang="en-US" dirty="0" smtClean="0"/>
          </a:p>
          <a:p>
            <a:pPr marL="457200" indent="-457200">
              <a:lnSpc>
                <a:spcPct val="90000"/>
              </a:lnSpc>
            </a:pPr>
            <a:r>
              <a:rPr lang="en-US" dirty="0" smtClean="0"/>
              <a:t>Problem Solving</a:t>
            </a:r>
          </a:p>
          <a:p>
            <a:pPr marL="1028700" lvl="1" indent="-457200">
              <a:lnSpc>
                <a:spcPct val="90000"/>
              </a:lnSpc>
            </a:pPr>
            <a:r>
              <a:rPr lang="en-US" dirty="0" smtClean="0"/>
              <a:t>The process of taking corrective action to meet objectives.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Definitions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457200">
              <a:lnSpc>
                <a:spcPct val="90000"/>
              </a:lnSpc>
            </a:pPr>
            <a:r>
              <a:rPr lang="en-GB" dirty="0" smtClean="0"/>
              <a:t>Decision </a:t>
            </a:r>
          </a:p>
          <a:p>
            <a:pPr marL="1028700" lvl="1" indent="-457200">
              <a:lnSpc>
                <a:spcPct val="90000"/>
              </a:lnSpc>
            </a:pPr>
            <a:r>
              <a:rPr lang="en-GB" dirty="0" smtClean="0"/>
              <a:t>a choice made from available alternatives</a:t>
            </a:r>
          </a:p>
          <a:p>
            <a:pPr marL="1028700" lvl="1" indent="-457200">
              <a:lnSpc>
                <a:spcPct val="90000"/>
              </a:lnSpc>
            </a:pPr>
            <a:endParaRPr lang="en-US" dirty="0" smtClean="0"/>
          </a:p>
          <a:p>
            <a:pPr marL="457200" indent="-457200">
              <a:lnSpc>
                <a:spcPct val="90000"/>
              </a:lnSpc>
            </a:pPr>
            <a:r>
              <a:rPr lang="en-US" dirty="0" smtClean="0"/>
              <a:t>Decision Making</a:t>
            </a:r>
          </a:p>
          <a:p>
            <a:pPr marL="1028700" lvl="1" indent="-457200">
              <a:lnSpc>
                <a:spcPct val="90000"/>
              </a:lnSpc>
            </a:pPr>
            <a:r>
              <a:rPr lang="en-US" dirty="0" smtClean="0"/>
              <a:t>The process of selecting an alternative course of action that will solve a problem.</a:t>
            </a:r>
          </a:p>
          <a:p>
            <a:pPr marL="1028700" lvl="1" indent="-457200">
              <a:lnSpc>
                <a:spcPct val="90000"/>
              </a:lnSpc>
            </a:pPr>
            <a:r>
              <a:rPr lang="en-US" dirty="0" smtClean="0"/>
              <a:t>First decision is whether to take corrective action.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among the Management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The Relationship among the Management Functions, Decision Making, and Problem Solving</a:t>
            </a:r>
          </a:p>
          <a:p>
            <a:pPr marL="1028700" lvl="1" indent="-457200"/>
            <a:r>
              <a:rPr lang="en-US" dirty="0" smtClean="0"/>
              <a:t>Managers need to make proficient decisions while performing the functions of management.</a:t>
            </a:r>
          </a:p>
          <a:p>
            <a:endParaRPr lang="en-GB" dirty="0"/>
          </a:p>
        </p:txBody>
      </p:sp>
      <p:pic>
        <p:nvPicPr>
          <p:cNvPr id="4" name="Picture 6" descr="BD2020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191000"/>
            <a:ext cx="3694113" cy="23288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609600" y="533400"/>
          <a:ext cx="7920000" cy="59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Decision-Making Process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57150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A 7 step process that when properly utilized increases chances of success in decision making and problem solving.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Reza Mirzabagheri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994</TotalTime>
  <Words>1481</Words>
  <Application>Microsoft Office PowerPoint</Application>
  <PresentationFormat>On-screen Show (4:3)</PresentationFormat>
  <Paragraphs>418</Paragraphs>
  <Slides>39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مدیریت استراتژیک فناوری اطلاعات آگاهی و اتخاذ تصمیم  </vt:lpstr>
      <vt:lpstr>Related Quotes</vt:lpstr>
      <vt:lpstr>Definitions </vt:lpstr>
      <vt:lpstr>Definitions </vt:lpstr>
      <vt:lpstr>Relationship among the Management Functions</vt:lpstr>
      <vt:lpstr>Slide 7</vt:lpstr>
      <vt:lpstr>Slide 8</vt:lpstr>
      <vt:lpstr>The Decision-Making Process </vt:lpstr>
      <vt:lpstr>The Decision-Making Process </vt:lpstr>
      <vt:lpstr>The Decision-Making Process </vt:lpstr>
      <vt:lpstr>The Decision-Making Process </vt:lpstr>
      <vt:lpstr>The Decision-Making Process </vt:lpstr>
      <vt:lpstr>The Decision-Making Process </vt:lpstr>
      <vt:lpstr>Slide 15</vt:lpstr>
      <vt:lpstr>Decision Making Approach</vt:lpstr>
      <vt:lpstr>Decision Making Approach…</vt:lpstr>
      <vt:lpstr>Decision Making Approach…</vt:lpstr>
      <vt:lpstr>Slide 19</vt:lpstr>
      <vt:lpstr>Types of Problems and Decisions</vt:lpstr>
      <vt:lpstr>Types of Problems and Decisions…</vt:lpstr>
      <vt:lpstr>Programmed versus Nonprogrammed Decisions</vt:lpstr>
      <vt:lpstr>Slide 23</vt:lpstr>
      <vt:lpstr>Decision-Making Conditions</vt:lpstr>
      <vt:lpstr>Decision-Making Conditions</vt:lpstr>
      <vt:lpstr>Slide 26</vt:lpstr>
      <vt:lpstr>Decision-Makers Styles</vt:lpstr>
      <vt:lpstr>Decision-Making Styles</vt:lpstr>
      <vt:lpstr>Decision-Making Matrix</vt:lpstr>
      <vt:lpstr>Slide 30</vt:lpstr>
      <vt:lpstr>Common Decision-Making Errors and Biases</vt:lpstr>
      <vt:lpstr>Slide 32</vt:lpstr>
      <vt:lpstr>Characteristics of an Effective Decision-Making Process</vt:lpstr>
      <vt:lpstr>A General Decision Making  Model</vt:lpstr>
      <vt:lpstr>Group Decision Making  Advantages vs. Disadvantages </vt:lpstr>
      <vt:lpstr>Group Decision-Making Techniques That Foster Creativity</vt:lpstr>
      <vt:lpstr>Responses That Kill Creativity</vt:lpstr>
      <vt:lpstr>Decision Tree</vt:lpstr>
      <vt:lpstr>Slide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Reza</dc:creator>
  <cp:lastModifiedBy>Reza</cp:lastModifiedBy>
  <cp:revision>137</cp:revision>
  <dcterms:created xsi:type="dcterms:W3CDTF">2006-08-16T00:00:00Z</dcterms:created>
  <dcterms:modified xsi:type="dcterms:W3CDTF">2012-04-02T16:38:46Z</dcterms:modified>
</cp:coreProperties>
</file>