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38"/>
  </p:normalViewPr>
  <p:slideViewPr>
    <p:cSldViewPr snapToGrid="0">
      <p:cViewPr varScale="1">
        <p:scale>
          <a:sx n="96" d="100"/>
          <a:sy n="96" d="100"/>
        </p:scale>
        <p:origin x="200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85E1C-50B5-3109-3A46-5F39F1515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18F6DC-4E30-56C7-A7FD-E72C3542E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393D5-AA5B-EE5F-A9FE-672EF79CC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BB53-8548-E047-8607-FBE0A5F677D1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8BF34-BDEE-3399-3B83-A16BDBC79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77BA8-523E-D4F0-4140-773B58342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1B4D-ED02-E049-855E-7E20C7BAF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25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D9FC-3C31-F0D8-5A52-71BF6CA65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C9345E-FB37-C7CF-A968-112A696D7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C166C-A830-0E24-B03A-C4E3E10CF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BB53-8548-E047-8607-FBE0A5F677D1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4CC52-583B-0536-116D-1D212803D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AE69E-4C73-8642-3330-E84309BEB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1B4D-ED02-E049-855E-7E20C7BAF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32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AF01EE-EDCD-7772-82DB-0E35129034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8BE6FB-46D4-2077-283D-E69837FFD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9ED80-17E3-835F-4C34-E4B3CA532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BB53-8548-E047-8607-FBE0A5F677D1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098A7-15D2-F366-8CF7-D057B9601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002E7-D204-8A53-C83F-948765523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1B4D-ED02-E049-855E-7E20C7BAF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2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42CF2-37E7-0175-D2DD-9FBFDC244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1B851-E3F6-EC71-33DC-49948E388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A3341-3B55-9EE8-29AD-44101EC89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BB53-8548-E047-8607-FBE0A5F677D1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9AEEE-B025-93D6-75E6-C790A4A24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84944-830A-AC0E-C5E7-557AFD10B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1B4D-ED02-E049-855E-7E20C7BAF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76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12A4E-E61D-DBB5-A009-EF4F5985E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56C18-ED76-9583-5747-0C8516393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D1198-9346-83D0-BE00-4B8686A83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BB53-8548-E047-8607-FBE0A5F677D1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01CA1-4CD2-5D22-09A3-F0309356A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A2C9B-0E46-4F2F-1885-070574AB5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1B4D-ED02-E049-855E-7E20C7BAF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4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2EFE0-A12C-D916-E34B-1E48FD650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B5B96-5BCF-A09D-F1E3-197132D8FB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D5C21-FC8B-B33A-5244-18541BD30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D28-24E2-AA86-16A7-EDE95F25F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BB53-8548-E047-8607-FBE0A5F677D1}" type="datetimeFigureOut">
              <a:rPr lang="en-US" smtClean="0"/>
              <a:t>10/7/22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0096B-6A4A-E5E8-5881-7A0821A8E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CAECA-ED23-493C-EF01-95935ED55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1B4D-ED02-E049-855E-7E20C7BAF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05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6840A-708D-FECB-6295-6968BD6B0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38500-1656-CDF0-7156-B671DB7C1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84F3A-D2D2-7E84-E7F7-65C88288E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749EB1-1FE1-EC93-E7E9-CA2B79AE90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3673CA-335B-09E0-4423-0EA59706BE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0685A3-07CE-5068-538E-ED1C3C466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BB53-8548-E047-8607-FBE0A5F677D1}" type="datetimeFigureOut">
              <a:rPr lang="en-US" smtClean="0"/>
              <a:t>10/7/22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EC7A90-2E64-BAC9-B351-618896F4B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484AC3-BC20-030B-8B43-F4C24052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1B4D-ED02-E049-855E-7E20C7BAF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13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4A305-B254-1C12-748D-2D33EAE14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353A5-0E44-9A77-CB89-2C5E22AA2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BB53-8548-E047-8607-FBE0A5F677D1}" type="datetimeFigureOut">
              <a:rPr lang="en-US" smtClean="0"/>
              <a:t>10/7/22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F8397E-68EA-72AF-BC11-EDD6D8A83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239AF2-8C08-83CD-7373-AF3923485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1B4D-ED02-E049-855E-7E20C7BAF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65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FEEA91-FA1A-837D-BF3C-761216BD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BB53-8548-E047-8607-FBE0A5F677D1}" type="datetimeFigureOut">
              <a:rPr lang="en-US" smtClean="0"/>
              <a:t>10/7/22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BC013A-3EC9-E265-BE1E-1646D27CC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9CAB5-15E7-CD8F-AD15-A3172F954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1B4D-ED02-E049-855E-7E20C7BAF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66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3C13-EB03-F0E0-708E-64D4BCD48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E495D-DBC3-2D8A-DFE0-608A103CB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10D853-19FA-A69D-C204-5C5F843DE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81136-6CB6-9779-C23B-48A6D5A9D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BB53-8548-E047-8607-FBE0A5F677D1}" type="datetimeFigureOut">
              <a:rPr lang="en-US" smtClean="0"/>
              <a:t>10/7/22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747A1-8EFF-84E9-7CDD-B2446147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ECF90-EF53-4D08-A4BB-3EBE1B484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1B4D-ED02-E049-855E-7E20C7BAF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57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17763-7993-F24B-C271-57A8EC7BE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49142D-EC89-A911-69D9-6FF4877AA3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1D7A7-D75E-159F-7A9E-6E7F1EF7B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F756D-E50B-9F48-ADE7-E2788585C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BB53-8548-E047-8607-FBE0A5F677D1}" type="datetimeFigureOut">
              <a:rPr lang="en-US" smtClean="0"/>
              <a:t>10/7/22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53067-35DB-D15F-FA9A-4001BDDBA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CE070-9E3D-45AD-A9A8-557B885A5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1B4D-ED02-E049-855E-7E20C7BAF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5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621DF-53E0-AEF9-E436-9009E1342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4755-3E6D-D28F-1850-BDD9942EA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835C0-B77B-0D67-73F3-62AC8BF6D4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6BB53-8548-E047-8607-FBE0A5F677D1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7D228-A432-9356-B725-A29936028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D179C-4792-AE82-B496-681F8ED13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81B4D-ED02-E049-855E-7E20C7BAF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39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01A00B-A67F-7AB7-DE73-170AC0D96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740" y="132521"/>
            <a:ext cx="6310520" cy="615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408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Nima Amir Dastmalchi</dc:creator>
  <cp:lastModifiedBy>Nima Amir Dastmalchi</cp:lastModifiedBy>
  <cp:revision>1</cp:revision>
  <dcterms:created xsi:type="dcterms:W3CDTF">2022-10-07T22:54:35Z</dcterms:created>
  <dcterms:modified xsi:type="dcterms:W3CDTF">2022-10-07T22:55:09Z</dcterms:modified>
</cp:coreProperties>
</file>