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4"/>
    <p:restoredTop sz="94653"/>
  </p:normalViewPr>
  <p:slideViewPr>
    <p:cSldViewPr snapToGrid="0">
      <p:cViewPr>
        <p:scale>
          <a:sx n="81" d="100"/>
          <a:sy n="81" d="100"/>
        </p:scale>
        <p:origin x="14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07B9-0194-A779-9403-4E45A795B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7D701-4651-0453-DACA-48CF0758C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C91CA-80FF-028C-6F5B-5A2D52C4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319-EACA-F84B-93C4-A7322C860DB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979F-019C-8424-BC00-43A0C315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F21F-5AAE-5F7D-CE7C-34D0415F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2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3136-9905-9B56-8D4F-DDA85806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F7CB1-75FE-43E0-FC15-1CC39C66E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C9EB-1A9F-1335-050C-74C8A580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319-EACA-F84B-93C4-A7322C860DB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351F-9939-084D-086D-7AEEB59E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01547-3E09-73B3-1BBB-CB1A338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1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3FA72-9232-39A8-2555-3864B08AA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01AA3-C360-6097-B68D-42165000C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342D3-C3CC-82DC-CAB2-20C0D156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319-EACA-F84B-93C4-A7322C860DB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AAD18-F0CD-3102-47AE-A9AAC9B3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E59D2-DBAE-238A-A377-504DEA36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7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1295-D0B0-F220-8BAF-9E0B9A5C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BFF67-577B-785A-BC0D-1FD439C7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AF22-79D1-A2DC-A6CF-81A62E3C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319-EACA-F84B-93C4-A7322C860DB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37EF0-6E33-B928-AC9D-47E94DAF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B1061-F56D-467E-0993-10C64B9C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5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DC42-20BC-C38F-2DE2-66A10B53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F0027-31FE-A2D3-161F-74AF59E6A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685A7-01E9-9874-2F43-FE4B0CD3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319-EACA-F84B-93C4-A7322C860DB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0D93A-062D-AFEA-E602-79342897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40CA-D30E-815E-FBAC-7F74B49A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8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7807-04E5-C03B-02A5-C8E37EAB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F3A4-24A7-B9F3-1466-90CD81912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5D9A0-A1DD-6EDA-9384-440674C21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DB4FD-4F55-CEC2-6DDC-75167A1B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319-EACA-F84B-93C4-A7322C860DB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0329-95C6-F23A-BBCE-A7D23199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3FBA1-6FC9-581B-216A-D092B21A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0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3D36-7CD9-FF1C-C864-A2050BAD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06882-0E5B-A474-48C6-4209C1BCC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7A048-7321-6D2D-8844-899B160A5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8FF83-7DE7-EF39-D9EB-05B776949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B9C9E-F45A-FF2D-2AD3-FBAC73C37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47F31-CA7C-3FAF-B866-5AF415A0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319-EACA-F84B-93C4-A7322C860DB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ECBA2-F42E-A495-0CFA-763FA27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59B29-DD49-3D34-8026-CC5AD839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1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A84C-13C3-69B2-A9FF-59D6E40A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48B96-A008-0A32-BE3A-11F56F60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319-EACA-F84B-93C4-A7322C860DB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61B06-D75F-04A9-8A3F-B3A61612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9CC51-98D1-CF38-2379-1BDB8A0C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447FD-F978-6401-76CB-373E5BF8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319-EACA-F84B-93C4-A7322C860DB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D57FA-64BA-62D2-45AE-74436923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BBD7F-4181-7668-3E5B-8B455156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0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0193-D347-4C5D-4929-8D9C5843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0FA09-D49E-1F6A-C826-A9B9BCAB0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CC8FA-A718-4602-2868-385DA8458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0FAF7-FD24-ECB5-5340-87593C0D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319-EACA-F84B-93C4-A7322C860DB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D2993-AEE6-E3D7-8B2C-427AA094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C2053-082D-C40B-8E15-1177012A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3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540F-A26D-9DBB-6680-80B727BF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56C83-DE11-1B18-7F73-D7DB4294B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64941-CAE9-8E91-752D-97C8E6D1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33B89-278A-6D00-74B3-850835BB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319-EACA-F84B-93C4-A7322C860DB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A4E3E-7D93-ED84-F6A0-3A6433FE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2F163-31B4-23DE-92B1-4F0A5BD6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2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20907-47B8-9B6E-1FD8-A082C07A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98825-550B-4C45-3613-83E6207D7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52FA7-E8E5-05C2-B96D-48893B946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BB319-EACA-F84B-93C4-A7322C860DB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5F31-952B-AF23-284F-634A5C3B3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24054-B162-68B0-A713-9108A6CC4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1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62ECCE-3983-F28D-7C40-8B0176EC7D8B}"/>
              </a:ext>
            </a:extLst>
          </p:cNvPr>
          <p:cNvSpPr/>
          <p:nvPr/>
        </p:nvSpPr>
        <p:spPr>
          <a:xfrm>
            <a:off x="2072559" y="3318641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C2563F-F3C7-484B-BAC6-E7A032168F5D}"/>
              </a:ext>
            </a:extLst>
          </p:cNvPr>
          <p:cNvSpPr/>
          <p:nvPr/>
        </p:nvSpPr>
        <p:spPr>
          <a:xfrm>
            <a:off x="4329252" y="2152194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9A3DA-9B70-BC2F-6DBA-9E758E4E7A32}"/>
              </a:ext>
            </a:extLst>
          </p:cNvPr>
          <p:cNvSpPr/>
          <p:nvPr/>
        </p:nvSpPr>
        <p:spPr>
          <a:xfrm>
            <a:off x="4329253" y="4303380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8A9749-B8FE-2615-D087-E69746E46B8C}"/>
              </a:ext>
            </a:extLst>
          </p:cNvPr>
          <p:cNvSpPr/>
          <p:nvPr/>
        </p:nvSpPr>
        <p:spPr>
          <a:xfrm>
            <a:off x="7154514" y="3136933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C30B64-6933-99F8-838B-4476C3037A72}"/>
              </a:ext>
            </a:extLst>
          </p:cNvPr>
          <p:cNvSpPr/>
          <p:nvPr/>
        </p:nvSpPr>
        <p:spPr>
          <a:xfrm>
            <a:off x="9979776" y="3136932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21EAA6-7E0E-4FAF-DC55-8AC55F6DAE3D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2913086" y="2644564"/>
            <a:ext cx="1416166" cy="8182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0DAAF6-C03B-95CB-EBFF-DF7018E6FE5D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2913086" y="4159168"/>
            <a:ext cx="1416167" cy="636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78E76D-41D6-3390-B797-A42B0D3FC7B0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5313991" y="2644564"/>
            <a:ext cx="1984735" cy="6365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1C1C3F-5FDD-6116-AC38-5D8089E8C1FC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5313992" y="3977460"/>
            <a:ext cx="1984734" cy="8182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4AC2FA-EE2E-9108-615D-C210EDCC70D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8139253" y="3629302"/>
            <a:ext cx="1840523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C4E1E6-315D-3DB6-40D5-040E2504D65A}"/>
              </a:ext>
            </a:extLst>
          </p:cNvPr>
          <p:cNvSpPr txBox="1"/>
          <p:nvPr/>
        </p:nvSpPr>
        <p:spPr>
          <a:xfrm rot="19972497">
            <a:off x="2476526" y="2747871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1500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A9A70D-4832-6171-7818-F8C4FD54CB86}"/>
              </a:ext>
            </a:extLst>
          </p:cNvPr>
          <p:cNvSpPr txBox="1"/>
          <p:nvPr/>
        </p:nvSpPr>
        <p:spPr>
          <a:xfrm rot="1688037">
            <a:off x="2640957" y="4565948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5, </a:t>
            </a:r>
            <a:r>
              <a:rPr lang="en-US" sz="1200" dirty="0" err="1"/>
              <a:t>MaxPacketSize</a:t>
            </a:r>
            <a:r>
              <a:rPr lang="en-US" sz="1200" dirty="0"/>
              <a:t> = 1500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EA3E3C-C582-677C-088E-788EF3195440}"/>
              </a:ext>
            </a:extLst>
          </p:cNvPr>
          <p:cNvSpPr txBox="1"/>
          <p:nvPr/>
        </p:nvSpPr>
        <p:spPr>
          <a:xfrm rot="20228780">
            <a:off x="5299301" y="4076215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4000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124179-F34F-6427-819E-C57B7D8CCB4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821622" y="3136933"/>
            <a:ext cx="1" cy="11664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0E7B582-6544-88E1-2176-D73EF6B9BC11}"/>
              </a:ext>
            </a:extLst>
          </p:cNvPr>
          <p:cNvSpPr txBox="1"/>
          <p:nvPr/>
        </p:nvSpPr>
        <p:spPr>
          <a:xfrm>
            <a:off x="3787418" y="3356138"/>
            <a:ext cx="194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512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824C77-83B8-316C-CCEC-044508C6C1D9}"/>
              </a:ext>
            </a:extLst>
          </p:cNvPr>
          <p:cNvSpPr txBox="1"/>
          <p:nvPr/>
        </p:nvSpPr>
        <p:spPr>
          <a:xfrm rot="1293109">
            <a:off x="5383689" y="2691608"/>
            <a:ext cx="194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3, </a:t>
            </a:r>
            <a:r>
              <a:rPr lang="en-US" sz="1200" dirty="0" err="1"/>
              <a:t>MaxPacketSize</a:t>
            </a:r>
            <a:r>
              <a:rPr lang="en-US" sz="1200" dirty="0"/>
              <a:t> = 512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DEBB42-CCCE-819C-4334-363AF2A26B1C}"/>
              </a:ext>
            </a:extLst>
          </p:cNvPr>
          <p:cNvSpPr txBox="1"/>
          <p:nvPr/>
        </p:nvSpPr>
        <p:spPr>
          <a:xfrm>
            <a:off x="8045294" y="3106118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8000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13F882-9848-812E-0EC9-F19A6E6C9B56}"/>
              </a:ext>
            </a:extLst>
          </p:cNvPr>
          <p:cNvSpPr txBox="1"/>
          <p:nvPr/>
        </p:nvSpPr>
        <p:spPr>
          <a:xfrm>
            <a:off x="7599305" y="4121671"/>
            <a:ext cx="2168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Distance(P,R3) = 1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(P,R3) = 8000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D0F60D-EFE7-4881-9730-65FE361F9E0D}"/>
              </a:ext>
            </a:extLst>
          </p:cNvPr>
          <p:cNvSpPr txBox="1"/>
          <p:nvPr/>
        </p:nvSpPr>
        <p:spPr>
          <a:xfrm>
            <a:off x="4178020" y="5383206"/>
            <a:ext cx="2014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Distance(P,R4) = inf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(P,R4) = inf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AC0B8B-3810-D86F-4D02-4BC15DAE8AEF}"/>
              </a:ext>
            </a:extLst>
          </p:cNvPr>
          <p:cNvSpPr txBox="1"/>
          <p:nvPr/>
        </p:nvSpPr>
        <p:spPr>
          <a:xfrm>
            <a:off x="3814133" y="1656868"/>
            <a:ext cx="2014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Distance(P,R2) = inf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(P,R2) = inf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35D38A-A01B-F5B2-EA60-6F93FF200A08}"/>
              </a:ext>
            </a:extLst>
          </p:cNvPr>
          <p:cNvSpPr txBox="1"/>
          <p:nvPr/>
        </p:nvSpPr>
        <p:spPr>
          <a:xfrm>
            <a:off x="42959" y="3580177"/>
            <a:ext cx="2014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Distance(P,R1) = inf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(P,R1) = inf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BBE4079-407F-8E35-250B-59073E0CF2CC}"/>
              </a:ext>
            </a:extLst>
          </p:cNvPr>
          <p:cNvCxnSpPr>
            <a:cxnSpLocks/>
          </p:cNvCxnSpPr>
          <p:nvPr/>
        </p:nvCxnSpPr>
        <p:spPr>
          <a:xfrm flipH="1">
            <a:off x="5732799" y="4261330"/>
            <a:ext cx="1396509" cy="557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0D7B7E-4E9A-456C-BD30-13B88C96858A}"/>
              </a:ext>
            </a:extLst>
          </p:cNvPr>
          <p:cNvCxnSpPr>
            <a:cxnSpLocks/>
          </p:cNvCxnSpPr>
          <p:nvPr/>
        </p:nvCxnSpPr>
        <p:spPr>
          <a:xfrm flipH="1" flipV="1">
            <a:off x="5551297" y="2855769"/>
            <a:ext cx="1389999" cy="456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A246B71-2504-70DE-9D4E-8CA64789EBCC}"/>
              </a:ext>
            </a:extLst>
          </p:cNvPr>
          <p:cNvSpPr txBox="1"/>
          <p:nvPr/>
        </p:nvSpPr>
        <p:spPr>
          <a:xfrm>
            <a:off x="1578513" y="183837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t=0</a:t>
            </a:r>
          </a:p>
        </p:txBody>
      </p:sp>
    </p:spTree>
    <p:extLst>
      <p:ext uri="{BB962C8B-B14F-4D97-AF65-F5344CB8AC3E}">
        <p14:creationId xmlns:p14="http://schemas.microsoft.com/office/powerpoint/2010/main" val="177518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62ECCE-3983-F28D-7C40-8B0176EC7D8B}"/>
              </a:ext>
            </a:extLst>
          </p:cNvPr>
          <p:cNvSpPr/>
          <p:nvPr/>
        </p:nvSpPr>
        <p:spPr>
          <a:xfrm>
            <a:off x="2072559" y="3318641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C2563F-F3C7-484B-BAC6-E7A032168F5D}"/>
              </a:ext>
            </a:extLst>
          </p:cNvPr>
          <p:cNvSpPr/>
          <p:nvPr/>
        </p:nvSpPr>
        <p:spPr>
          <a:xfrm>
            <a:off x="4329252" y="2152194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9A3DA-9B70-BC2F-6DBA-9E758E4E7A32}"/>
              </a:ext>
            </a:extLst>
          </p:cNvPr>
          <p:cNvSpPr/>
          <p:nvPr/>
        </p:nvSpPr>
        <p:spPr>
          <a:xfrm>
            <a:off x="4329253" y="4303380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8A9749-B8FE-2615-D087-E69746E46B8C}"/>
              </a:ext>
            </a:extLst>
          </p:cNvPr>
          <p:cNvSpPr/>
          <p:nvPr/>
        </p:nvSpPr>
        <p:spPr>
          <a:xfrm>
            <a:off x="7154514" y="3136933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C30B64-6933-99F8-838B-4476C3037A72}"/>
              </a:ext>
            </a:extLst>
          </p:cNvPr>
          <p:cNvSpPr/>
          <p:nvPr/>
        </p:nvSpPr>
        <p:spPr>
          <a:xfrm>
            <a:off x="9979776" y="3136932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21EAA6-7E0E-4FAF-DC55-8AC55F6DAE3D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2913086" y="2644564"/>
            <a:ext cx="1416166" cy="8182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0DAAF6-C03B-95CB-EBFF-DF7018E6FE5D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2913086" y="4159168"/>
            <a:ext cx="1416167" cy="636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78E76D-41D6-3390-B797-A42B0D3FC7B0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5313991" y="2644564"/>
            <a:ext cx="1984735" cy="6365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1C1C3F-5FDD-6116-AC38-5D8089E8C1FC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5313992" y="3977460"/>
            <a:ext cx="1984734" cy="8182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4AC2FA-EE2E-9108-615D-C210EDCC70D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8139253" y="3629302"/>
            <a:ext cx="1840523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C4E1E6-315D-3DB6-40D5-040E2504D65A}"/>
              </a:ext>
            </a:extLst>
          </p:cNvPr>
          <p:cNvSpPr txBox="1"/>
          <p:nvPr/>
        </p:nvSpPr>
        <p:spPr>
          <a:xfrm rot="19972497">
            <a:off x="2476526" y="2747871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1500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A9A70D-4832-6171-7818-F8C4FD54CB86}"/>
              </a:ext>
            </a:extLst>
          </p:cNvPr>
          <p:cNvSpPr txBox="1"/>
          <p:nvPr/>
        </p:nvSpPr>
        <p:spPr>
          <a:xfrm rot="1688037">
            <a:off x="2640957" y="4565948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5, </a:t>
            </a:r>
            <a:r>
              <a:rPr lang="en-US" sz="1200" dirty="0" err="1"/>
              <a:t>MaxPacketSize</a:t>
            </a:r>
            <a:r>
              <a:rPr lang="en-US" sz="1200" dirty="0"/>
              <a:t> = 1500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EA3E3C-C582-677C-088E-788EF3195440}"/>
              </a:ext>
            </a:extLst>
          </p:cNvPr>
          <p:cNvSpPr txBox="1"/>
          <p:nvPr/>
        </p:nvSpPr>
        <p:spPr>
          <a:xfrm rot="20228780">
            <a:off x="5299301" y="4076215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4000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124179-F34F-6427-819E-C57B7D8CCB4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821622" y="3136933"/>
            <a:ext cx="1" cy="11664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0E7B582-6544-88E1-2176-D73EF6B9BC11}"/>
              </a:ext>
            </a:extLst>
          </p:cNvPr>
          <p:cNvSpPr txBox="1"/>
          <p:nvPr/>
        </p:nvSpPr>
        <p:spPr>
          <a:xfrm>
            <a:off x="3787418" y="3356138"/>
            <a:ext cx="194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512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824C77-83B8-316C-CCEC-044508C6C1D9}"/>
              </a:ext>
            </a:extLst>
          </p:cNvPr>
          <p:cNvSpPr txBox="1"/>
          <p:nvPr/>
        </p:nvSpPr>
        <p:spPr>
          <a:xfrm rot="1293109">
            <a:off x="5383689" y="2691608"/>
            <a:ext cx="194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3, </a:t>
            </a:r>
            <a:r>
              <a:rPr lang="en-US" sz="1200" dirty="0" err="1"/>
              <a:t>MaxPacketSize</a:t>
            </a:r>
            <a:r>
              <a:rPr lang="en-US" sz="1200" dirty="0"/>
              <a:t> = 512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DEBB42-CCCE-819C-4334-363AF2A26B1C}"/>
              </a:ext>
            </a:extLst>
          </p:cNvPr>
          <p:cNvSpPr txBox="1"/>
          <p:nvPr/>
        </p:nvSpPr>
        <p:spPr>
          <a:xfrm>
            <a:off x="8045294" y="3106118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8000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13F882-9848-812E-0EC9-F19A6E6C9B56}"/>
              </a:ext>
            </a:extLst>
          </p:cNvPr>
          <p:cNvSpPr txBox="1"/>
          <p:nvPr/>
        </p:nvSpPr>
        <p:spPr>
          <a:xfrm>
            <a:off x="7599305" y="4121671"/>
            <a:ext cx="2168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Distance(P,R3) = 1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(P,R3) = 8000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D0F60D-EFE7-4881-9730-65FE361F9E0D}"/>
              </a:ext>
            </a:extLst>
          </p:cNvPr>
          <p:cNvSpPr txBox="1"/>
          <p:nvPr/>
        </p:nvSpPr>
        <p:spPr>
          <a:xfrm>
            <a:off x="4178020" y="5383206"/>
            <a:ext cx="2168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Distance(P,R4) = 2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(P,R4) = 4000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AC0B8B-3810-D86F-4D02-4BC15DAE8AEF}"/>
              </a:ext>
            </a:extLst>
          </p:cNvPr>
          <p:cNvSpPr txBox="1"/>
          <p:nvPr/>
        </p:nvSpPr>
        <p:spPr>
          <a:xfrm>
            <a:off x="3814133" y="1656868"/>
            <a:ext cx="2089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Distance(P,R2) = 4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(P,R2) = 512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35D38A-A01B-F5B2-EA60-6F93FF200A08}"/>
              </a:ext>
            </a:extLst>
          </p:cNvPr>
          <p:cNvSpPr txBox="1"/>
          <p:nvPr/>
        </p:nvSpPr>
        <p:spPr>
          <a:xfrm>
            <a:off x="42959" y="3580177"/>
            <a:ext cx="2014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Distance(P,R1) = inf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(P,R1) = inf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BBE4079-407F-8E35-250B-59073E0CF2CC}"/>
              </a:ext>
            </a:extLst>
          </p:cNvPr>
          <p:cNvCxnSpPr>
            <a:cxnSpLocks/>
          </p:cNvCxnSpPr>
          <p:nvPr/>
        </p:nvCxnSpPr>
        <p:spPr>
          <a:xfrm flipH="1" flipV="1">
            <a:off x="3227359" y="4104072"/>
            <a:ext cx="1008315" cy="4375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0D7B7E-4E9A-456C-BD30-13B88C96858A}"/>
              </a:ext>
            </a:extLst>
          </p:cNvPr>
          <p:cNvCxnSpPr>
            <a:cxnSpLocks/>
          </p:cNvCxnSpPr>
          <p:nvPr/>
        </p:nvCxnSpPr>
        <p:spPr>
          <a:xfrm>
            <a:off x="5043015" y="3163803"/>
            <a:ext cx="0" cy="1058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A246B71-2504-70DE-9D4E-8CA64789EBCC}"/>
              </a:ext>
            </a:extLst>
          </p:cNvPr>
          <p:cNvSpPr txBox="1"/>
          <p:nvPr/>
        </p:nvSpPr>
        <p:spPr>
          <a:xfrm>
            <a:off x="1578513" y="183837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E84F43-0785-7612-6831-3A8328E76CDB}"/>
              </a:ext>
            </a:extLst>
          </p:cNvPr>
          <p:cNvCxnSpPr>
            <a:cxnSpLocks/>
          </p:cNvCxnSpPr>
          <p:nvPr/>
        </p:nvCxnSpPr>
        <p:spPr>
          <a:xfrm flipH="1">
            <a:off x="3126620" y="2901914"/>
            <a:ext cx="1008315" cy="551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778AB8-121D-B8EB-1B08-F66708A47CE7}"/>
              </a:ext>
            </a:extLst>
          </p:cNvPr>
          <p:cNvCxnSpPr>
            <a:cxnSpLocks/>
          </p:cNvCxnSpPr>
          <p:nvPr/>
        </p:nvCxnSpPr>
        <p:spPr>
          <a:xfrm flipV="1">
            <a:off x="4614872" y="3244617"/>
            <a:ext cx="0" cy="9779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9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62ECCE-3983-F28D-7C40-8B0176EC7D8B}"/>
              </a:ext>
            </a:extLst>
          </p:cNvPr>
          <p:cNvSpPr/>
          <p:nvPr/>
        </p:nvSpPr>
        <p:spPr>
          <a:xfrm>
            <a:off x="2072559" y="3318641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C2563F-F3C7-484B-BAC6-E7A032168F5D}"/>
              </a:ext>
            </a:extLst>
          </p:cNvPr>
          <p:cNvSpPr/>
          <p:nvPr/>
        </p:nvSpPr>
        <p:spPr>
          <a:xfrm>
            <a:off x="4329252" y="2152194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9A3DA-9B70-BC2F-6DBA-9E758E4E7A32}"/>
              </a:ext>
            </a:extLst>
          </p:cNvPr>
          <p:cNvSpPr/>
          <p:nvPr/>
        </p:nvSpPr>
        <p:spPr>
          <a:xfrm>
            <a:off x="4329253" y="4303380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8A9749-B8FE-2615-D087-E69746E46B8C}"/>
              </a:ext>
            </a:extLst>
          </p:cNvPr>
          <p:cNvSpPr/>
          <p:nvPr/>
        </p:nvSpPr>
        <p:spPr>
          <a:xfrm>
            <a:off x="7154514" y="3136933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C30B64-6933-99F8-838B-4476C3037A72}"/>
              </a:ext>
            </a:extLst>
          </p:cNvPr>
          <p:cNvSpPr/>
          <p:nvPr/>
        </p:nvSpPr>
        <p:spPr>
          <a:xfrm>
            <a:off x="9979776" y="3136932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21EAA6-7E0E-4FAF-DC55-8AC55F6DAE3D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2913086" y="2644564"/>
            <a:ext cx="1416166" cy="8182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0DAAF6-C03B-95CB-EBFF-DF7018E6FE5D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2913086" y="4159168"/>
            <a:ext cx="1416167" cy="636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78E76D-41D6-3390-B797-A42B0D3FC7B0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5313991" y="2644564"/>
            <a:ext cx="1984735" cy="6365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1C1C3F-5FDD-6116-AC38-5D8089E8C1FC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5313992" y="3977460"/>
            <a:ext cx="1984734" cy="8182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4AC2FA-EE2E-9108-615D-C210EDCC70D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8139253" y="3629302"/>
            <a:ext cx="1840523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C4E1E6-315D-3DB6-40D5-040E2504D65A}"/>
              </a:ext>
            </a:extLst>
          </p:cNvPr>
          <p:cNvSpPr txBox="1"/>
          <p:nvPr/>
        </p:nvSpPr>
        <p:spPr>
          <a:xfrm rot="19972497">
            <a:off x="2476526" y="2747871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1500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A9A70D-4832-6171-7818-F8C4FD54CB86}"/>
              </a:ext>
            </a:extLst>
          </p:cNvPr>
          <p:cNvSpPr txBox="1"/>
          <p:nvPr/>
        </p:nvSpPr>
        <p:spPr>
          <a:xfrm rot="1688037">
            <a:off x="2640957" y="4565948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5, </a:t>
            </a:r>
            <a:r>
              <a:rPr lang="en-US" sz="1200" dirty="0" err="1"/>
              <a:t>MaxPacketSize</a:t>
            </a:r>
            <a:r>
              <a:rPr lang="en-US" sz="1200" dirty="0"/>
              <a:t> = 1500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EA3E3C-C582-677C-088E-788EF3195440}"/>
              </a:ext>
            </a:extLst>
          </p:cNvPr>
          <p:cNvSpPr txBox="1"/>
          <p:nvPr/>
        </p:nvSpPr>
        <p:spPr>
          <a:xfrm rot="20228780">
            <a:off x="5299301" y="4076215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4000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124179-F34F-6427-819E-C57B7D8CCB4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821622" y="3136933"/>
            <a:ext cx="1" cy="11664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0E7B582-6544-88E1-2176-D73EF6B9BC11}"/>
              </a:ext>
            </a:extLst>
          </p:cNvPr>
          <p:cNvSpPr txBox="1"/>
          <p:nvPr/>
        </p:nvSpPr>
        <p:spPr>
          <a:xfrm>
            <a:off x="3787418" y="3356138"/>
            <a:ext cx="194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512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824C77-83B8-316C-CCEC-044508C6C1D9}"/>
              </a:ext>
            </a:extLst>
          </p:cNvPr>
          <p:cNvSpPr txBox="1"/>
          <p:nvPr/>
        </p:nvSpPr>
        <p:spPr>
          <a:xfrm rot="1293109">
            <a:off x="5383689" y="2691608"/>
            <a:ext cx="194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3, </a:t>
            </a:r>
            <a:r>
              <a:rPr lang="en-US" sz="1200" dirty="0" err="1"/>
              <a:t>MaxPacketSize</a:t>
            </a:r>
            <a:r>
              <a:rPr lang="en-US" sz="1200" dirty="0"/>
              <a:t> = 512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DEBB42-CCCE-819C-4334-363AF2A26B1C}"/>
              </a:ext>
            </a:extLst>
          </p:cNvPr>
          <p:cNvSpPr txBox="1"/>
          <p:nvPr/>
        </p:nvSpPr>
        <p:spPr>
          <a:xfrm>
            <a:off x="8045294" y="3106118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8000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13F882-9848-812E-0EC9-F19A6E6C9B56}"/>
              </a:ext>
            </a:extLst>
          </p:cNvPr>
          <p:cNvSpPr txBox="1"/>
          <p:nvPr/>
        </p:nvSpPr>
        <p:spPr>
          <a:xfrm>
            <a:off x="7599305" y="4121671"/>
            <a:ext cx="2168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Distance(P,R3) = 1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(P,R3) = 8000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D0F60D-EFE7-4881-9730-65FE361F9E0D}"/>
              </a:ext>
            </a:extLst>
          </p:cNvPr>
          <p:cNvSpPr txBox="1"/>
          <p:nvPr/>
        </p:nvSpPr>
        <p:spPr>
          <a:xfrm>
            <a:off x="4178020" y="5383206"/>
            <a:ext cx="2168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Distance(P,R4) = 2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(P,R4) = 4000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AC0B8B-3810-D86F-4D02-4BC15DAE8AEF}"/>
              </a:ext>
            </a:extLst>
          </p:cNvPr>
          <p:cNvSpPr txBox="1"/>
          <p:nvPr/>
        </p:nvSpPr>
        <p:spPr>
          <a:xfrm>
            <a:off x="3814133" y="1656868"/>
            <a:ext cx="2089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Distance(P,R2) = 3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(P,R2) = 512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35D38A-A01B-F5B2-EA60-6F93FF200A08}"/>
              </a:ext>
            </a:extLst>
          </p:cNvPr>
          <p:cNvSpPr txBox="1"/>
          <p:nvPr/>
        </p:nvSpPr>
        <p:spPr>
          <a:xfrm>
            <a:off x="42959" y="3580177"/>
            <a:ext cx="2089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Distance(P,R1) = 5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(P,R1) = 512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46B71-2504-70DE-9D4E-8CA64789EBCC}"/>
              </a:ext>
            </a:extLst>
          </p:cNvPr>
          <p:cNvSpPr txBox="1"/>
          <p:nvPr/>
        </p:nvSpPr>
        <p:spPr>
          <a:xfrm>
            <a:off x="1578513" y="183837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E84F43-0785-7612-6831-3A8328E76CDB}"/>
              </a:ext>
            </a:extLst>
          </p:cNvPr>
          <p:cNvCxnSpPr>
            <a:cxnSpLocks/>
          </p:cNvCxnSpPr>
          <p:nvPr/>
        </p:nvCxnSpPr>
        <p:spPr>
          <a:xfrm flipH="1">
            <a:off x="3126620" y="2901914"/>
            <a:ext cx="1008315" cy="551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72FB3D6-519D-B418-79A3-96AAFF19B3E1}"/>
              </a:ext>
            </a:extLst>
          </p:cNvPr>
          <p:cNvCxnSpPr>
            <a:cxnSpLocks/>
          </p:cNvCxnSpPr>
          <p:nvPr/>
        </p:nvCxnSpPr>
        <p:spPr>
          <a:xfrm>
            <a:off x="3077685" y="4110776"/>
            <a:ext cx="1091085" cy="4630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A2282F-C4AF-39C1-9385-F77CCFF688A6}"/>
              </a:ext>
            </a:extLst>
          </p:cNvPr>
          <p:cNvCxnSpPr>
            <a:cxnSpLocks/>
          </p:cNvCxnSpPr>
          <p:nvPr/>
        </p:nvCxnSpPr>
        <p:spPr>
          <a:xfrm flipV="1">
            <a:off x="2695482" y="2354399"/>
            <a:ext cx="1312697" cy="6993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7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62ECCE-3983-F28D-7C40-8B0176EC7D8B}"/>
              </a:ext>
            </a:extLst>
          </p:cNvPr>
          <p:cNvSpPr/>
          <p:nvPr/>
        </p:nvSpPr>
        <p:spPr>
          <a:xfrm>
            <a:off x="2072559" y="3318641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C2563F-F3C7-484B-BAC6-E7A032168F5D}"/>
              </a:ext>
            </a:extLst>
          </p:cNvPr>
          <p:cNvSpPr/>
          <p:nvPr/>
        </p:nvSpPr>
        <p:spPr>
          <a:xfrm>
            <a:off x="4329252" y="2152194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9A3DA-9B70-BC2F-6DBA-9E758E4E7A32}"/>
              </a:ext>
            </a:extLst>
          </p:cNvPr>
          <p:cNvSpPr/>
          <p:nvPr/>
        </p:nvSpPr>
        <p:spPr>
          <a:xfrm>
            <a:off x="4329253" y="4303380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8A9749-B8FE-2615-D087-E69746E46B8C}"/>
              </a:ext>
            </a:extLst>
          </p:cNvPr>
          <p:cNvSpPr/>
          <p:nvPr/>
        </p:nvSpPr>
        <p:spPr>
          <a:xfrm>
            <a:off x="7154514" y="3136933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C30B64-6933-99F8-838B-4476C3037A72}"/>
              </a:ext>
            </a:extLst>
          </p:cNvPr>
          <p:cNvSpPr/>
          <p:nvPr/>
        </p:nvSpPr>
        <p:spPr>
          <a:xfrm>
            <a:off x="9979776" y="3136932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21EAA6-7E0E-4FAF-DC55-8AC55F6DAE3D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2913086" y="2644564"/>
            <a:ext cx="1416166" cy="8182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0DAAF6-C03B-95CB-EBFF-DF7018E6FE5D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2913086" y="4159168"/>
            <a:ext cx="1416167" cy="636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78E76D-41D6-3390-B797-A42B0D3FC7B0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5313991" y="2644564"/>
            <a:ext cx="1984735" cy="6365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1C1C3F-5FDD-6116-AC38-5D8089E8C1FC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5313992" y="3977460"/>
            <a:ext cx="1984734" cy="8182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4AC2FA-EE2E-9108-615D-C210EDCC70D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8139253" y="3629302"/>
            <a:ext cx="1840523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C4E1E6-315D-3DB6-40D5-040E2504D65A}"/>
              </a:ext>
            </a:extLst>
          </p:cNvPr>
          <p:cNvSpPr txBox="1"/>
          <p:nvPr/>
        </p:nvSpPr>
        <p:spPr>
          <a:xfrm rot="19972497">
            <a:off x="2476526" y="2747871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1500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A9A70D-4832-6171-7818-F8C4FD54CB86}"/>
              </a:ext>
            </a:extLst>
          </p:cNvPr>
          <p:cNvSpPr txBox="1"/>
          <p:nvPr/>
        </p:nvSpPr>
        <p:spPr>
          <a:xfrm rot="1688037">
            <a:off x="2640957" y="4565948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5, </a:t>
            </a:r>
            <a:r>
              <a:rPr lang="en-US" sz="1200" dirty="0" err="1"/>
              <a:t>MaxPacketSize</a:t>
            </a:r>
            <a:r>
              <a:rPr lang="en-US" sz="1200" dirty="0"/>
              <a:t> = 1500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EA3E3C-C582-677C-088E-788EF3195440}"/>
              </a:ext>
            </a:extLst>
          </p:cNvPr>
          <p:cNvSpPr txBox="1"/>
          <p:nvPr/>
        </p:nvSpPr>
        <p:spPr>
          <a:xfrm rot="20228780">
            <a:off x="5299301" y="4076215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4000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124179-F34F-6427-819E-C57B7D8CCB4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821622" y="3136933"/>
            <a:ext cx="1" cy="11664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0E7B582-6544-88E1-2176-D73EF6B9BC11}"/>
              </a:ext>
            </a:extLst>
          </p:cNvPr>
          <p:cNvSpPr txBox="1"/>
          <p:nvPr/>
        </p:nvSpPr>
        <p:spPr>
          <a:xfrm>
            <a:off x="3787418" y="3356138"/>
            <a:ext cx="194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512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824C77-83B8-316C-CCEC-044508C6C1D9}"/>
              </a:ext>
            </a:extLst>
          </p:cNvPr>
          <p:cNvSpPr txBox="1"/>
          <p:nvPr/>
        </p:nvSpPr>
        <p:spPr>
          <a:xfrm rot="1293109">
            <a:off x="5383689" y="2691608"/>
            <a:ext cx="194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3, </a:t>
            </a:r>
            <a:r>
              <a:rPr lang="en-US" sz="1200" dirty="0" err="1"/>
              <a:t>MaxPacketSize</a:t>
            </a:r>
            <a:r>
              <a:rPr lang="en-US" sz="1200" dirty="0"/>
              <a:t> = 512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DEBB42-CCCE-819C-4334-363AF2A26B1C}"/>
              </a:ext>
            </a:extLst>
          </p:cNvPr>
          <p:cNvSpPr txBox="1"/>
          <p:nvPr/>
        </p:nvSpPr>
        <p:spPr>
          <a:xfrm>
            <a:off x="8045294" y="3106118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8000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13F882-9848-812E-0EC9-F19A6E6C9B56}"/>
              </a:ext>
            </a:extLst>
          </p:cNvPr>
          <p:cNvSpPr txBox="1"/>
          <p:nvPr/>
        </p:nvSpPr>
        <p:spPr>
          <a:xfrm>
            <a:off x="7599305" y="4121671"/>
            <a:ext cx="2168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Distance(P,R3) = 1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(P,R3) = 8000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D0F60D-EFE7-4881-9730-65FE361F9E0D}"/>
              </a:ext>
            </a:extLst>
          </p:cNvPr>
          <p:cNvSpPr txBox="1"/>
          <p:nvPr/>
        </p:nvSpPr>
        <p:spPr>
          <a:xfrm>
            <a:off x="4178020" y="5383206"/>
            <a:ext cx="2168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Distance(P,R4) = 2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(P,R4) = 4000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AC0B8B-3810-D86F-4D02-4BC15DAE8AEF}"/>
              </a:ext>
            </a:extLst>
          </p:cNvPr>
          <p:cNvSpPr txBox="1"/>
          <p:nvPr/>
        </p:nvSpPr>
        <p:spPr>
          <a:xfrm>
            <a:off x="3814133" y="1656868"/>
            <a:ext cx="2089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Distance(P,R2) = 3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(P,R2) = 512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35D38A-A01B-F5B2-EA60-6F93FF200A08}"/>
              </a:ext>
            </a:extLst>
          </p:cNvPr>
          <p:cNvSpPr txBox="1"/>
          <p:nvPr/>
        </p:nvSpPr>
        <p:spPr>
          <a:xfrm>
            <a:off x="42959" y="3580177"/>
            <a:ext cx="2089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Distance(P,R1) = 4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(P,R1) = 512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46B71-2504-70DE-9D4E-8CA64789EBCC}"/>
              </a:ext>
            </a:extLst>
          </p:cNvPr>
          <p:cNvSpPr txBox="1"/>
          <p:nvPr/>
        </p:nvSpPr>
        <p:spPr>
          <a:xfrm>
            <a:off x="1578513" y="183837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E84F43-0785-7612-6831-3A8328E76CDB}"/>
              </a:ext>
            </a:extLst>
          </p:cNvPr>
          <p:cNvCxnSpPr>
            <a:cxnSpLocks/>
          </p:cNvCxnSpPr>
          <p:nvPr/>
        </p:nvCxnSpPr>
        <p:spPr>
          <a:xfrm flipH="1">
            <a:off x="3126620" y="2901914"/>
            <a:ext cx="1008315" cy="551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72FB3D6-519D-B418-79A3-96AAFF19B3E1}"/>
              </a:ext>
            </a:extLst>
          </p:cNvPr>
          <p:cNvCxnSpPr>
            <a:cxnSpLocks/>
          </p:cNvCxnSpPr>
          <p:nvPr/>
        </p:nvCxnSpPr>
        <p:spPr>
          <a:xfrm>
            <a:off x="3077685" y="4110776"/>
            <a:ext cx="1091085" cy="4630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A2282F-C4AF-39C1-9385-F77CCFF688A6}"/>
              </a:ext>
            </a:extLst>
          </p:cNvPr>
          <p:cNvCxnSpPr>
            <a:cxnSpLocks/>
          </p:cNvCxnSpPr>
          <p:nvPr/>
        </p:nvCxnSpPr>
        <p:spPr>
          <a:xfrm flipV="1">
            <a:off x="2695482" y="2354399"/>
            <a:ext cx="1312697" cy="6993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06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62ECCE-3983-F28D-7C40-8B0176EC7D8B}"/>
              </a:ext>
            </a:extLst>
          </p:cNvPr>
          <p:cNvSpPr/>
          <p:nvPr/>
        </p:nvSpPr>
        <p:spPr>
          <a:xfrm>
            <a:off x="2072559" y="3318641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C2563F-F3C7-484B-BAC6-E7A032168F5D}"/>
              </a:ext>
            </a:extLst>
          </p:cNvPr>
          <p:cNvSpPr/>
          <p:nvPr/>
        </p:nvSpPr>
        <p:spPr>
          <a:xfrm>
            <a:off x="4329252" y="2152194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9A3DA-9B70-BC2F-6DBA-9E758E4E7A32}"/>
              </a:ext>
            </a:extLst>
          </p:cNvPr>
          <p:cNvSpPr/>
          <p:nvPr/>
        </p:nvSpPr>
        <p:spPr>
          <a:xfrm>
            <a:off x="4329253" y="4303380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8A9749-B8FE-2615-D087-E69746E46B8C}"/>
              </a:ext>
            </a:extLst>
          </p:cNvPr>
          <p:cNvSpPr/>
          <p:nvPr/>
        </p:nvSpPr>
        <p:spPr>
          <a:xfrm>
            <a:off x="7154514" y="3136933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C30B64-6933-99F8-838B-4476C3037A72}"/>
              </a:ext>
            </a:extLst>
          </p:cNvPr>
          <p:cNvSpPr/>
          <p:nvPr/>
        </p:nvSpPr>
        <p:spPr>
          <a:xfrm>
            <a:off x="9979776" y="3136932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21EAA6-7E0E-4FAF-DC55-8AC55F6DAE3D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2913086" y="2644564"/>
            <a:ext cx="1416166" cy="8182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0DAAF6-C03B-95CB-EBFF-DF7018E6FE5D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2913086" y="4159168"/>
            <a:ext cx="1416167" cy="636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78E76D-41D6-3390-B797-A42B0D3FC7B0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5313991" y="2644564"/>
            <a:ext cx="1984735" cy="6365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1C1C3F-5FDD-6116-AC38-5D8089E8C1FC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5313992" y="3977460"/>
            <a:ext cx="1984734" cy="8182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4AC2FA-EE2E-9108-615D-C210EDCC70D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8139253" y="3629302"/>
            <a:ext cx="1840523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C4E1E6-315D-3DB6-40D5-040E2504D65A}"/>
              </a:ext>
            </a:extLst>
          </p:cNvPr>
          <p:cNvSpPr txBox="1"/>
          <p:nvPr/>
        </p:nvSpPr>
        <p:spPr>
          <a:xfrm rot="19972497">
            <a:off x="2476526" y="2747871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1500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A9A70D-4832-6171-7818-F8C4FD54CB86}"/>
              </a:ext>
            </a:extLst>
          </p:cNvPr>
          <p:cNvSpPr txBox="1"/>
          <p:nvPr/>
        </p:nvSpPr>
        <p:spPr>
          <a:xfrm rot="1688037">
            <a:off x="2640957" y="4565948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5, </a:t>
            </a:r>
            <a:r>
              <a:rPr lang="en-US" sz="1200" dirty="0" err="1"/>
              <a:t>MaxPacketSize</a:t>
            </a:r>
            <a:r>
              <a:rPr lang="en-US" sz="1200" dirty="0"/>
              <a:t> = 1500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EA3E3C-C582-677C-088E-788EF3195440}"/>
              </a:ext>
            </a:extLst>
          </p:cNvPr>
          <p:cNvSpPr txBox="1"/>
          <p:nvPr/>
        </p:nvSpPr>
        <p:spPr>
          <a:xfrm rot="20228780">
            <a:off x="5299301" y="4076215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4000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124179-F34F-6427-819E-C57B7D8CCB4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821622" y="3136933"/>
            <a:ext cx="1" cy="11664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0E7B582-6544-88E1-2176-D73EF6B9BC11}"/>
              </a:ext>
            </a:extLst>
          </p:cNvPr>
          <p:cNvSpPr txBox="1"/>
          <p:nvPr/>
        </p:nvSpPr>
        <p:spPr>
          <a:xfrm>
            <a:off x="3787418" y="3356138"/>
            <a:ext cx="194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512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824C77-83B8-316C-CCEC-044508C6C1D9}"/>
              </a:ext>
            </a:extLst>
          </p:cNvPr>
          <p:cNvSpPr txBox="1"/>
          <p:nvPr/>
        </p:nvSpPr>
        <p:spPr>
          <a:xfrm rot="1293109">
            <a:off x="5383689" y="2691608"/>
            <a:ext cx="194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3, </a:t>
            </a:r>
            <a:r>
              <a:rPr lang="en-US" sz="1200" dirty="0" err="1"/>
              <a:t>MaxPacketSize</a:t>
            </a:r>
            <a:r>
              <a:rPr lang="en-US" sz="1200" dirty="0"/>
              <a:t> = 512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DEBB42-CCCE-819C-4334-363AF2A26B1C}"/>
              </a:ext>
            </a:extLst>
          </p:cNvPr>
          <p:cNvSpPr txBox="1"/>
          <p:nvPr/>
        </p:nvSpPr>
        <p:spPr>
          <a:xfrm>
            <a:off x="8045294" y="3106118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8000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13F882-9848-812E-0EC9-F19A6E6C9B56}"/>
              </a:ext>
            </a:extLst>
          </p:cNvPr>
          <p:cNvSpPr txBox="1"/>
          <p:nvPr/>
        </p:nvSpPr>
        <p:spPr>
          <a:xfrm>
            <a:off x="7599305" y="4121671"/>
            <a:ext cx="2168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Distance(P,R3) = 1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(P,R3) = 8000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D0F60D-EFE7-4881-9730-65FE361F9E0D}"/>
              </a:ext>
            </a:extLst>
          </p:cNvPr>
          <p:cNvSpPr txBox="1"/>
          <p:nvPr/>
        </p:nvSpPr>
        <p:spPr>
          <a:xfrm>
            <a:off x="4178020" y="5383206"/>
            <a:ext cx="2168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Distance(P,R4) = 2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(P,R4) = 4000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AC0B8B-3810-D86F-4D02-4BC15DAE8AEF}"/>
              </a:ext>
            </a:extLst>
          </p:cNvPr>
          <p:cNvSpPr txBox="1"/>
          <p:nvPr/>
        </p:nvSpPr>
        <p:spPr>
          <a:xfrm>
            <a:off x="3814133" y="1656868"/>
            <a:ext cx="2089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Distance(P,R2) = 3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(P,R2) = 512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35D38A-A01B-F5B2-EA60-6F93FF200A08}"/>
              </a:ext>
            </a:extLst>
          </p:cNvPr>
          <p:cNvSpPr txBox="1"/>
          <p:nvPr/>
        </p:nvSpPr>
        <p:spPr>
          <a:xfrm>
            <a:off x="42959" y="3580177"/>
            <a:ext cx="2089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Distance(P,R1) = 4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(P,R1) = 512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46B71-2504-70DE-9D4E-8CA64789EBCC}"/>
              </a:ext>
            </a:extLst>
          </p:cNvPr>
          <p:cNvSpPr txBox="1"/>
          <p:nvPr/>
        </p:nvSpPr>
        <p:spPr>
          <a:xfrm>
            <a:off x="1578513" y="183837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C3842-F11E-05EB-3DD6-F2F3BC504C98}"/>
              </a:ext>
            </a:extLst>
          </p:cNvPr>
          <p:cNvSpPr txBox="1"/>
          <p:nvPr/>
        </p:nvSpPr>
        <p:spPr>
          <a:xfrm>
            <a:off x="1746227" y="1133668"/>
            <a:ext cx="622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more messages are sent because all values stopped changing</a:t>
            </a:r>
          </a:p>
        </p:txBody>
      </p:sp>
    </p:spTree>
    <p:extLst>
      <p:ext uri="{BB962C8B-B14F-4D97-AF65-F5344CB8AC3E}">
        <p14:creationId xmlns:p14="http://schemas.microsoft.com/office/powerpoint/2010/main" val="22878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62ECCE-3983-F28D-7C40-8B0176EC7D8B}"/>
              </a:ext>
            </a:extLst>
          </p:cNvPr>
          <p:cNvSpPr/>
          <p:nvPr/>
        </p:nvSpPr>
        <p:spPr>
          <a:xfrm>
            <a:off x="2072559" y="3318641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C2563F-F3C7-484B-BAC6-E7A032168F5D}"/>
              </a:ext>
            </a:extLst>
          </p:cNvPr>
          <p:cNvSpPr/>
          <p:nvPr/>
        </p:nvSpPr>
        <p:spPr>
          <a:xfrm>
            <a:off x="4329252" y="2152194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9A3DA-9B70-BC2F-6DBA-9E758E4E7A32}"/>
              </a:ext>
            </a:extLst>
          </p:cNvPr>
          <p:cNvSpPr/>
          <p:nvPr/>
        </p:nvSpPr>
        <p:spPr>
          <a:xfrm>
            <a:off x="4329253" y="4303380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8A9749-B8FE-2615-D087-E69746E46B8C}"/>
              </a:ext>
            </a:extLst>
          </p:cNvPr>
          <p:cNvSpPr/>
          <p:nvPr/>
        </p:nvSpPr>
        <p:spPr>
          <a:xfrm>
            <a:off x="7154514" y="3136933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C30B64-6933-99F8-838B-4476C3037A72}"/>
              </a:ext>
            </a:extLst>
          </p:cNvPr>
          <p:cNvSpPr/>
          <p:nvPr/>
        </p:nvSpPr>
        <p:spPr>
          <a:xfrm>
            <a:off x="9979776" y="3136932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21EAA6-7E0E-4FAF-DC55-8AC55F6DAE3D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2913086" y="2644564"/>
            <a:ext cx="1416166" cy="8182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0DAAF6-C03B-95CB-EBFF-DF7018E6FE5D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2913086" y="4159168"/>
            <a:ext cx="1416167" cy="636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78E76D-41D6-3390-B797-A42B0D3FC7B0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5313991" y="2644564"/>
            <a:ext cx="1984735" cy="6365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1C1C3F-5FDD-6116-AC38-5D8089E8C1FC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5313992" y="3977460"/>
            <a:ext cx="1984734" cy="8182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4AC2FA-EE2E-9108-615D-C210EDCC70D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8139253" y="3629302"/>
            <a:ext cx="1840523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C4E1E6-315D-3DB6-40D5-040E2504D65A}"/>
              </a:ext>
            </a:extLst>
          </p:cNvPr>
          <p:cNvSpPr txBox="1"/>
          <p:nvPr/>
        </p:nvSpPr>
        <p:spPr>
          <a:xfrm rot="19972497">
            <a:off x="2476526" y="2747871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1500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A9A70D-4832-6171-7818-F8C4FD54CB86}"/>
              </a:ext>
            </a:extLst>
          </p:cNvPr>
          <p:cNvSpPr txBox="1"/>
          <p:nvPr/>
        </p:nvSpPr>
        <p:spPr>
          <a:xfrm rot="1688037">
            <a:off x="2640957" y="4565948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5, </a:t>
            </a:r>
            <a:r>
              <a:rPr lang="en-US" sz="1200" dirty="0" err="1"/>
              <a:t>MaxPacketSize</a:t>
            </a:r>
            <a:r>
              <a:rPr lang="en-US" sz="1200" dirty="0"/>
              <a:t> = 1500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EA3E3C-C582-677C-088E-788EF3195440}"/>
              </a:ext>
            </a:extLst>
          </p:cNvPr>
          <p:cNvSpPr txBox="1"/>
          <p:nvPr/>
        </p:nvSpPr>
        <p:spPr>
          <a:xfrm rot="20228780">
            <a:off x="5299301" y="4076215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4000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124179-F34F-6427-819E-C57B7D8CCB4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821622" y="3136933"/>
            <a:ext cx="1" cy="11664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0E7B582-6544-88E1-2176-D73EF6B9BC11}"/>
              </a:ext>
            </a:extLst>
          </p:cNvPr>
          <p:cNvSpPr txBox="1"/>
          <p:nvPr/>
        </p:nvSpPr>
        <p:spPr>
          <a:xfrm>
            <a:off x="3787418" y="3356138"/>
            <a:ext cx="194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512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824C77-83B8-316C-CCEC-044508C6C1D9}"/>
              </a:ext>
            </a:extLst>
          </p:cNvPr>
          <p:cNvSpPr txBox="1"/>
          <p:nvPr/>
        </p:nvSpPr>
        <p:spPr>
          <a:xfrm rot="1293109">
            <a:off x="5383689" y="2691608"/>
            <a:ext cx="194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3, </a:t>
            </a:r>
            <a:r>
              <a:rPr lang="en-US" sz="1200" dirty="0" err="1"/>
              <a:t>MaxPacketSize</a:t>
            </a:r>
            <a:r>
              <a:rPr lang="en-US" sz="1200" dirty="0"/>
              <a:t> = 512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DEBB42-CCCE-819C-4334-363AF2A26B1C}"/>
              </a:ext>
            </a:extLst>
          </p:cNvPr>
          <p:cNvSpPr txBox="1"/>
          <p:nvPr/>
        </p:nvSpPr>
        <p:spPr>
          <a:xfrm>
            <a:off x="8045294" y="3106118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8000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13F882-9848-812E-0EC9-F19A6E6C9B56}"/>
              </a:ext>
            </a:extLst>
          </p:cNvPr>
          <p:cNvSpPr txBox="1"/>
          <p:nvPr/>
        </p:nvSpPr>
        <p:spPr>
          <a:xfrm>
            <a:off x="7599305" y="4121671"/>
            <a:ext cx="2168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Distance(P,R3) = 1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(P,R3) = 8000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D0F60D-EFE7-4881-9730-65FE361F9E0D}"/>
              </a:ext>
            </a:extLst>
          </p:cNvPr>
          <p:cNvSpPr txBox="1"/>
          <p:nvPr/>
        </p:nvSpPr>
        <p:spPr>
          <a:xfrm>
            <a:off x="4178020" y="5383206"/>
            <a:ext cx="2168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Distance(P,R4) = 2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(P,R4) = 4000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AC0B8B-3810-D86F-4D02-4BC15DAE8AEF}"/>
              </a:ext>
            </a:extLst>
          </p:cNvPr>
          <p:cNvSpPr txBox="1"/>
          <p:nvPr/>
        </p:nvSpPr>
        <p:spPr>
          <a:xfrm>
            <a:off x="3814133" y="1656868"/>
            <a:ext cx="2089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Distance(P,R2) = 3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(P,R2) = 512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35D38A-A01B-F5B2-EA60-6F93FF200A08}"/>
              </a:ext>
            </a:extLst>
          </p:cNvPr>
          <p:cNvSpPr txBox="1"/>
          <p:nvPr/>
        </p:nvSpPr>
        <p:spPr>
          <a:xfrm>
            <a:off x="42959" y="3580177"/>
            <a:ext cx="2089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Distance(P,R1) = 4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(P,R1) = 512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46B71-2504-70DE-9D4E-8CA64789EBCC}"/>
              </a:ext>
            </a:extLst>
          </p:cNvPr>
          <p:cNvSpPr txBox="1"/>
          <p:nvPr/>
        </p:nvSpPr>
        <p:spPr>
          <a:xfrm>
            <a:off x="1578513" y="183837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t=7</a:t>
            </a:r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CB50B083-24D8-91A5-4E1B-7D8E80C23E93}"/>
              </a:ext>
            </a:extLst>
          </p:cNvPr>
          <p:cNvSpPr/>
          <p:nvPr/>
        </p:nvSpPr>
        <p:spPr>
          <a:xfrm>
            <a:off x="4392348" y="3238681"/>
            <a:ext cx="857428" cy="98631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62ECCE-3983-F28D-7C40-8B0176EC7D8B}"/>
              </a:ext>
            </a:extLst>
          </p:cNvPr>
          <p:cNvSpPr/>
          <p:nvPr/>
        </p:nvSpPr>
        <p:spPr>
          <a:xfrm>
            <a:off x="2072559" y="3318641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C2563F-F3C7-484B-BAC6-E7A032168F5D}"/>
              </a:ext>
            </a:extLst>
          </p:cNvPr>
          <p:cNvSpPr/>
          <p:nvPr/>
        </p:nvSpPr>
        <p:spPr>
          <a:xfrm>
            <a:off x="4329252" y="2152194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9A3DA-9B70-BC2F-6DBA-9E758E4E7A32}"/>
              </a:ext>
            </a:extLst>
          </p:cNvPr>
          <p:cNvSpPr/>
          <p:nvPr/>
        </p:nvSpPr>
        <p:spPr>
          <a:xfrm>
            <a:off x="4329253" y="4303380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8A9749-B8FE-2615-D087-E69746E46B8C}"/>
              </a:ext>
            </a:extLst>
          </p:cNvPr>
          <p:cNvSpPr/>
          <p:nvPr/>
        </p:nvSpPr>
        <p:spPr>
          <a:xfrm>
            <a:off x="7154514" y="3136933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C30B64-6933-99F8-838B-4476C3037A72}"/>
              </a:ext>
            </a:extLst>
          </p:cNvPr>
          <p:cNvSpPr/>
          <p:nvPr/>
        </p:nvSpPr>
        <p:spPr>
          <a:xfrm>
            <a:off x="9979776" y="3136932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21EAA6-7E0E-4FAF-DC55-8AC55F6DAE3D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2913086" y="2644564"/>
            <a:ext cx="1416166" cy="8182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0DAAF6-C03B-95CB-EBFF-DF7018E6FE5D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2913086" y="4159168"/>
            <a:ext cx="1416167" cy="636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78E76D-41D6-3390-B797-A42B0D3FC7B0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5313991" y="2644564"/>
            <a:ext cx="1984735" cy="6365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1C1C3F-5FDD-6116-AC38-5D8089E8C1FC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5313992" y="3977460"/>
            <a:ext cx="1984734" cy="8182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4AC2FA-EE2E-9108-615D-C210EDCC70D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8139253" y="3629302"/>
            <a:ext cx="1840523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C4E1E6-315D-3DB6-40D5-040E2504D65A}"/>
              </a:ext>
            </a:extLst>
          </p:cNvPr>
          <p:cNvSpPr txBox="1"/>
          <p:nvPr/>
        </p:nvSpPr>
        <p:spPr>
          <a:xfrm rot="19972497">
            <a:off x="2476526" y="2747871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1500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A9A70D-4832-6171-7818-F8C4FD54CB86}"/>
              </a:ext>
            </a:extLst>
          </p:cNvPr>
          <p:cNvSpPr txBox="1"/>
          <p:nvPr/>
        </p:nvSpPr>
        <p:spPr>
          <a:xfrm rot="1688037">
            <a:off x="2640957" y="4565948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5, </a:t>
            </a:r>
            <a:r>
              <a:rPr lang="en-US" sz="1200" dirty="0" err="1"/>
              <a:t>MaxPacketSize</a:t>
            </a:r>
            <a:r>
              <a:rPr lang="en-US" sz="1200" dirty="0"/>
              <a:t> = 1500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EA3E3C-C582-677C-088E-788EF3195440}"/>
              </a:ext>
            </a:extLst>
          </p:cNvPr>
          <p:cNvSpPr txBox="1"/>
          <p:nvPr/>
        </p:nvSpPr>
        <p:spPr>
          <a:xfrm rot="20228780">
            <a:off x="5299301" y="4076215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4000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124179-F34F-6427-819E-C57B7D8CCB4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821622" y="3136933"/>
            <a:ext cx="1" cy="11664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0E7B582-6544-88E1-2176-D73EF6B9BC11}"/>
              </a:ext>
            </a:extLst>
          </p:cNvPr>
          <p:cNvSpPr txBox="1"/>
          <p:nvPr/>
        </p:nvSpPr>
        <p:spPr>
          <a:xfrm>
            <a:off x="3787418" y="3356138"/>
            <a:ext cx="194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512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824C77-83B8-316C-CCEC-044508C6C1D9}"/>
              </a:ext>
            </a:extLst>
          </p:cNvPr>
          <p:cNvSpPr txBox="1"/>
          <p:nvPr/>
        </p:nvSpPr>
        <p:spPr>
          <a:xfrm rot="1293109">
            <a:off x="5383689" y="2691608"/>
            <a:ext cx="194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3, </a:t>
            </a:r>
            <a:r>
              <a:rPr lang="en-US" sz="1200" dirty="0" err="1"/>
              <a:t>MaxPacketSize</a:t>
            </a:r>
            <a:r>
              <a:rPr lang="en-US" sz="1200" dirty="0"/>
              <a:t> = 512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DEBB42-CCCE-819C-4334-363AF2A26B1C}"/>
              </a:ext>
            </a:extLst>
          </p:cNvPr>
          <p:cNvSpPr txBox="1"/>
          <p:nvPr/>
        </p:nvSpPr>
        <p:spPr>
          <a:xfrm>
            <a:off x="8045294" y="3106118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8000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13F882-9848-812E-0EC9-F19A6E6C9B56}"/>
              </a:ext>
            </a:extLst>
          </p:cNvPr>
          <p:cNvSpPr txBox="1"/>
          <p:nvPr/>
        </p:nvSpPr>
        <p:spPr>
          <a:xfrm>
            <a:off x="7599305" y="4121671"/>
            <a:ext cx="2168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Distance(P,R3) = 1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(P,R3) = 8000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D0F60D-EFE7-4881-9730-65FE361F9E0D}"/>
              </a:ext>
            </a:extLst>
          </p:cNvPr>
          <p:cNvSpPr txBox="1"/>
          <p:nvPr/>
        </p:nvSpPr>
        <p:spPr>
          <a:xfrm>
            <a:off x="4178020" y="5383206"/>
            <a:ext cx="2168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Distance(P,R4) = 2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(P,R4) = 4000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AC0B8B-3810-D86F-4D02-4BC15DAE8AEF}"/>
              </a:ext>
            </a:extLst>
          </p:cNvPr>
          <p:cNvSpPr txBox="1"/>
          <p:nvPr/>
        </p:nvSpPr>
        <p:spPr>
          <a:xfrm>
            <a:off x="3814133" y="1656868"/>
            <a:ext cx="2089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Distance(P,R2) = 4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(P,R2) = 512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35D38A-A01B-F5B2-EA60-6F93FF200A08}"/>
              </a:ext>
            </a:extLst>
          </p:cNvPr>
          <p:cNvSpPr txBox="1"/>
          <p:nvPr/>
        </p:nvSpPr>
        <p:spPr>
          <a:xfrm>
            <a:off x="42959" y="3580177"/>
            <a:ext cx="2089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Distance(P,R1) = 4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(P,R1) = 512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46B71-2504-70DE-9D4E-8CA64789EBCC}"/>
              </a:ext>
            </a:extLst>
          </p:cNvPr>
          <p:cNvSpPr txBox="1"/>
          <p:nvPr/>
        </p:nvSpPr>
        <p:spPr>
          <a:xfrm>
            <a:off x="1578513" y="185413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t=8</a:t>
            </a:r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CB50B083-24D8-91A5-4E1B-7D8E80C23E93}"/>
              </a:ext>
            </a:extLst>
          </p:cNvPr>
          <p:cNvSpPr/>
          <p:nvPr/>
        </p:nvSpPr>
        <p:spPr>
          <a:xfrm>
            <a:off x="4392348" y="3238681"/>
            <a:ext cx="857428" cy="98631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A7E89-953D-F488-345B-2D4E36A3DA9F}"/>
              </a:ext>
            </a:extLst>
          </p:cNvPr>
          <p:cNvSpPr txBox="1"/>
          <p:nvPr/>
        </p:nvSpPr>
        <p:spPr>
          <a:xfrm>
            <a:off x="2670305" y="1096081"/>
            <a:ext cx="434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Assuming R2 and R4 notice the crash at t = 8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557E42-6A81-1441-0AB1-390C39F6299B}"/>
              </a:ext>
            </a:extLst>
          </p:cNvPr>
          <p:cNvCxnSpPr>
            <a:cxnSpLocks/>
          </p:cNvCxnSpPr>
          <p:nvPr/>
        </p:nvCxnSpPr>
        <p:spPr>
          <a:xfrm flipH="1">
            <a:off x="2670305" y="2343151"/>
            <a:ext cx="1507715" cy="7937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1F109B-41D5-4427-0589-7A1C45B95C61}"/>
              </a:ext>
            </a:extLst>
          </p:cNvPr>
          <p:cNvCxnSpPr>
            <a:cxnSpLocks/>
          </p:cNvCxnSpPr>
          <p:nvPr/>
        </p:nvCxnSpPr>
        <p:spPr>
          <a:xfrm>
            <a:off x="5622459" y="2337344"/>
            <a:ext cx="1693838" cy="612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22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62ECCE-3983-F28D-7C40-8B0176EC7D8B}"/>
              </a:ext>
            </a:extLst>
          </p:cNvPr>
          <p:cNvSpPr/>
          <p:nvPr/>
        </p:nvSpPr>
        <p:spPr>
          <a:xfrm>
            <a:off x="2072559" y="3318641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C2563F-F3C7-484B-BAC6-E7A032168F5D}"/>
              </a:ext>
            </a:extLst>
          </p:cNvPr>
          <p:cNvSpPr/>
          <p:nvPr/>
        </p:nvSpPr>
        <p:spPr>
          <a:xfrm>
            <a:off x="4329252" y="2152194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9A3DA-9B70-BC2F-6DBA-9E758E4E7A32}"/>
              </a:ext>
            </a:extLst>
          </p:cNvPr>
          <p:cNvSpPr/>
          <p:nvPr/>
        </p:nvSpPr>
        <p:spPr>
          <a:xfrm>
            <a:off x="4329253" y="4303380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8A9749-B8FE-2615-D087-E69746E46B8C}"/>
              </a:ext>
            </a:extLst>
          </p:cNvPr>
          <p:cNvSpPr/>
          <p:nvPr/>
        </p:nvSpPr>
        <p:spPr>
          <a:xfrm>
            <a:off x="7154514" y="3136933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C30B64-6933-99F8-838B-4476C3037A72}"/>
              </a:ext>
            </a:extLst>
          </p:cNvPr>
          <p:cNvSpPr/>
          <p:nvPr/>
        </p:nvSpPr>
        <p:spPr>
          <a:xfrm>
            <a:off x="9979776" y="3136932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21EAA6-7E0E-4FAF-DC55-8AC55F6DAE3D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2913086" y="2644564"/>
            <a:ext cx="1416166" cy="8182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0DAAF6-C03B-95CB-EBFF-DF7018E6FE5D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2913086" y="4159168"/>
            <a:ext cx="1416167" cy="636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78E76D-41D6-3390-B797-A42B0D3FC7B0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5313991" y="2644564"/>
            <a:ext cx="1984735" cy="6365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1C1C3F-5FDD-6116-AC38-5D8089E8C1FC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5313992" y="3977460"/>
            <a:ext cx="1984734" cy="8182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4AC2FA-EE2E-9108-615D-C210EDCC70D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8139253" y="3629302"/>
            <a:ext cx="1840523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C4E1E6-315D-3DB6-40D5-040E2504D65A}"/>
              </a:ext>
            </a:extLst>
          </p:cNvPr>
          <p:cNvSpPr txBox="1"/>
          <p:nvPr/>
        </p:nvSpPr>
        <p:spPr>
          <a:xfrm rot="19972497">
            <a:off x="2476526" y="2747871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1500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A9A70D-4832-6171-7818-F8C4FD54CB86}"/>
              </a:ext>
            </a:extLst>
          </p:cNvPr>
          <p:cNvSpPr txBox="1"/>
          <p:nvPr/>
        </p:nvSpPr>
        <p:spPr>
          <a:xfrm rot="1688037">
            <a:off x="2640957" y="4565948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5, </a:t>
            </a:r>
            <a:r>
              <a:rPr lang="en-US" sz="1200" dirty="0" err="1"/>
              <a:t>MaxPacketSize</a:t>
            </a:r>
            <a:r>
              <a:rPr lang="en-US" sz="1200" dirty="0"/>
              <a:t> = 1500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EA3E3C-C582-677C-088E-788EF3195440}"/>
              </a:ext>
            </a:extLst>
          </p:cNvPr>
          <p:cNvSpPr txBox="1"/>
          <p:nvPr/>
        </p:nvSpPr>
        <p:spPr>
          <a:xfrm rot="20228780">
            <a:off x="5299301" y="4076215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4000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124179-F34F-6427-819E-C57B7D8CCB4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821622" y="3136933"/>
            <a:ext cx="1" cy="11664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0E7B582-6544-88E1-2176-D73EF6B9BC11}"/>
              </a:ext>
            </a:extLst>
          </p:cNvPr>
          <p:cNvSpPr txBox="1"/>
          <p:nvPr/>
        </p:nvSpPr>
        <p:spPr>
          <a:xfrm>
            <a:off x="3787418" y="3356138"/>
            <a:ext cx="194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512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824C77-83B8-316C-CCEC-044508C6C1D9}"/>
              </a:ext>
            </a:extLst>
          </p:cNvPr>
          <p:cNvSpPr txBox="1"/>
          <p:nvPr/>
        </p:nvSpPr>
        <p:spPr>
          <a:xfrm rot="1293109">
            <a:off x="5383689" y="2691608"/>
            <a:ext cx="194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3, </a:t>
            </a:r>
            <a:r>
              <a:rPr lang="en-US" sz="1200" dirty="0" err="1"/>
              <a:t>MaxPacketSize</a:t>
            </a:r>
            <a:r>
              <a:rPr lang="en-US" sz="1200" dirty="0"/>
              <a:t> = 512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DEBB42-CCCE-819C-4334-363AF2A26B1C}"/>
              </a:ext>
            </a:extLst>
          </p:cNvPr>
          <p:cNvSpPr txBox="1"/>
          <p:nvPr/>
        </p:nvSpPr>
        <p:spPr>
          <a:xfrm>
            <a:off x="8045294" y="3106118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8000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13F882-9848-812E-0EC9-F19A6E6C9B56}"/>
              </a:ext>
            </a:extLst>
          </p:cNvPr>
          <p:cNvSpPr txBox="1"/>
          <p:nvPr/>
        </p:nvSpPr>
        <p:spPr>
          <a:xfrm>
            <a:off x="7599305" y="4121671"/>
            <a:ext cx="2168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Distance(P,R3) = 1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(P,R3) = 8000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D0F60D-EFE7-4881-9730-65FE361F9E0D}"/>
              </a:ext>
            </a:extLst>
          </p:cNvPr>
          <p:cNvSpPr txBox="1"/>
          <p:nvPr/>
        </p:nvSpPr>
        <p:spPr>
          <a:xfrm>
            <a:off x="4178020" y="5383206"/>
            <a:ext cx="2168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Distance(P,R4) = 2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(P,R4) = 4000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AC0B8B-3810-D86F-4D02-4BC15DAE8AEF}"/>
              </a:ext>
            </a:extLst>
          </p:cNvPr>
          <p:cNvSpPr txBox="1"/>
          <p:nvPr/>
        </p:nvSpPr>
        <p:spPr>
          <a:xfrm>
            <a:off x="3814133" y="1656868"/>
            <a:ext cx="2089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Distance(P,R2) = 4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(P,R2) = 512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35D38A-A01B-F5B2-EA60-6F93FF200A08}"/>
              </a:ext>
            </a:extLst>
          </p:cNvPr>
          <p:cNvSpPr txBox="1"/>
          <p:nvPr/>
        </p:nvSpPr>
        <p:spPr>
          <a:xfrm>
            <a:off x="42959" y="3580177"/>
            <a:ext cx="2089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Distance(P,R1) = 5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(P,R1) = 512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46B71-2504-70DE-9D4E-8CA64789EBCC}"/>
              </a:ext>
            </a:extLst>
          </p:cNvPr>
          <p:cNvSpPr txBox="1"/>
          <p:nvPr/>
        </p:nvSpPr>
        <p:spPr>
          <a:xfrm>
            <a:off x="1578513" y="185413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t=9</a:t>
            </a:r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CB50B083-24D8-91A5-4E1B-7D8E80C23E93}"/>
              </a:ext>
            </a:extLst>
          </p:cNvPr>
          <p:cNvSpPr/>
          <p:nvPr/>
        </p:nvSpPr>
        <p:spPr>
          <a:xfrm>
            <a:off x="4392348" y="3238681"/>
            <a:ext cx="857428" cy="98631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3C1498-6020-EFA0-6692-F43D30541FD6}"/>
              </a:ext>
            </a:extLst>
          </p:cNvPr>
          <p:cNvCxnSpPr>
            <a:cxnSpLocks/>
          </p:cNvCxnSpPr>
          <p:nvPr/>
        </p:nvCxnSpPr>
        <p:spPr>
          <a:xfrm>
            <a:off x="2627467" y="4434541"/>
            <a:ext cx="1562979" cy="754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45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62ECCE-3983-F28D-7C40-8B0176EC7D8B}"/>
              </a:ext>
            </a:extLst>
          </p:cNvPr>
          <p:cNvSpPr/>
          <p:nvPr/>
        </p:nvSpPr>
        <p:spPr>
          <a:xfrm>
            <a:off x="2072559" y="3318641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C2563F-F3C7-484B-BAC6-E7A032168F5D}"/>
              </a:ext>
            </a:extLst>
          </p:cNvPr>
          <p:cNvSpPr/>
          <p:nvPr/>
        </p:nvSpPr>
        <p:spPr>
          <a:xfrm>
            <a:off x="4329252" y="2152194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9A3DA-9B70-BC2F-6DBA-9E758E4E7A32}"/>
              </a:ext>
            </a:extLst>
          </p:cNvPr>
          <p:cNvSpPr/>
          <p:nvPr/>
        </p:nvSpPr>
        <p:spPr>
          <a:xfrm>
            <a:off x="4329253" y="4303380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8A9749-B8FE-2615-D087-E69746E46B8C}"/>
              </a:ext>
            </a:extLst>
          </p:cNvPr>
          <p:cNvSpPr/>
          <p:nvPr/>
        </p:nvSpPr>
        <p:spPr>
          <a:xfrm>
            <a:off x="7154514" y="3136933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C30B64-6933-99F8-838B-4476C3037A72}"/>
              </a:ext>
            </a:extLst>
          </p:cNvPr>
          <p:cNvSpPr/>
          <p:nvPr/>
        </p:nvSpPr>
        <p:spPr>
          <a:xfrm>
            <a:off x="9979776" y="3136932"/>
            <a:ext cx="984739" cy="984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21EAA6-7E0E-4FAF-DC55-8AC55F6DAE3D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2913086" y="2644564"/>
            <a:ext cx="1416166" cy="8182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0DAAF6-C03B-95CB-EBFF-DF7018E6FE5D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2913086" y="4159168"/>
            <a:ext cx="1416167" cy="636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78E76D-41D6-3390-B797-A42B0D3FC7B0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5313991" y="2644564"/>
            <a:ext cx="1984735" cy="6365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1C1C3F-5FDD-6116-AC38-5D8089E8C1FC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5313992" y="3977460"/>
            <a:ext cx="1984734" cy="8182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4AC2FA-EE2E-9108-615D-C210EDCC70D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8139253" y="3629302"/>
            <a:ext cx="1840523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C4E1E6-315D-3DB6-40D5-040E2504D65A}"/>
              </a:ext>
            </a:extLst>
          </p:cNvPr>
          <p:cNvSpPr txBox="1"/>
          <p:nvPr/>
        </p:nvSpPr>
        <p:spPr>
          <a:xfrm rot="19972497">
            <a:off x="2476526" y="2747871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1500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A9A70D-4832-6171-7818-F8C4FD54CB86}"/>
              </a:ext>
            </a:extLst>
          </p:cNvPr>
          <p:cNvSpPr txBox="1"/>
          <p:nvPr/>
        </p:nvSpPr>
        <p:spPr>
          <a:xfrm rot="1688037">
            <a:off x="2640957" y="4565948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5, </a:t>
            </a:r>
            <a:r>
              <a:rPr lang="en-US" sz="1200" dirty="0" err="1"/>
              <a:t>MaxPacketSize</a:t>
            </a:r>
            <a:r>
              <a:rPr lang="en-US" sz="1200" dirty="0"/>
              <a:t> = 1500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EA3E3C-C582-677C-088E-788EF3195440}"/>
              </a:ext>
            </a:extLst>
          </p:cNvPr>
          <p:cNvSpPr txBox="1"/>
          <p:nvPr/>
        </p:nvSpPr>
        <p:spPr>
          <a:xfrm rot="20228780">
            <a:off x="5299301" y="4076215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4000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124179-F34F-6427-819E-C57B7D8CCB4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821622" y="3136933"/>
            <a:ext cx="1" cy="11664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0E7B582-6544-88E1-2176-D73EF6B9BC11}"/>
              </a:ext>
            </a:extLst>
          </p:cNvPr>
          <p:cNvSpPr txBox="1"/>
          <p:nvPr/>
        </p:nvSpPr>
        <p:spPr>
          <a:xfrm>
            <a:off x="3787418" y="3356138"/>
            <a:ext cx="194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512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824C77-83B8-316C-CCEC-044508C6C1D9}"/>
              </a:ext>
            </a:extLst>
          </p:cNvPr>
          <p:cNvSpPr txBox="1"/>
          <p:nvPr/>
        </p:nvSpPr>
        <p:spPr>
          <a:xfrm rot="1293109">
            <a:off x="5383689" y="2691608"/>
            <a:ext cx="194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3, </a:t>
            </a:r>
            <a:r>
              <a:rPr lang="en-US" sz="1200" dirty="0" err="1"/>
              <a:t>MaxPacketSize</a:t>
            </a:r>
            <a:r>
              <a:rPr lang="en-US" sz="1200" dirty="0"/>
              <a:t> = 512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DEBB42-CCCE-819C-4334-363AF2A26B1C}"/>
              </a:ext>
            </a:extLst>
          </p:cNvPr>
          <p:cNvSpPr txBox="1"/>
          <p:nvPr/>
        </p:nvSpPr>
        <p:spPr>
          <a:xfrm>
            <a:off x="8045294" y="3106118"/>
            <a:ext cx="202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1, </a:t>
            </a:r>
            <a:r>
              <a:rPr lang="en-US" sz="1200" dirty="0" err="1"/>
              <a:t>MaxPacketSize</a:t>
            </a:r>
            <a:r>
              <a:rPr lang="en-US" sz="1200" dirty="0"/>
              <a:t> = 8000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13F882-9848-812E-0EC9-F19A6E6C9B56}"/>
              </a:ext>
            </a:extLst>
          </p:cNvPr>
          <p:cNvSpPr txBox="1"/>
          <p:nvPr/>
        </p:nvSpPr>
        <p:spPr>
          <a:xfrm>
            <a:off x="7599305" y="4121671"/>
            <a:ext cx="2168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Distance(P,R3) = 1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(P,R3) = 8000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D0F60D-EFE7-4881-9730-65FE361F9E0D}"/>
              </a:ext>
            </a:extLst>
          </p:cNvPr>
          <p:cNvSpPr txBox="1"/>
          <p:nvPr/>
        </p:nvSpPr>
        <p:spPr>
          <a:xfrm>
            <a:off x="4178020" y="5383206"/>
            <a:ext cx="2168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Distance(P,R4) = 2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(P,R4) = 4000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AC0B8B-3810-D86F-4D02-4BC15DAE8AEF}"/>
              </a:ext>
            </a:extLst>
          </p:cNvPr>
          <p:cNvSpPr txBox="1"/>
          <p:nvPr/>
        </p:nvSpPr>
        <p:spPr>
          <a:xfrm>
            <a:off x="3814133" y="1656868"/>
            <a:ext cx="2089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Distance(P,R2) = 4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(P,R2) = 512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35D38A-A01B-F5B2-EA60-6F93FF200A08}"/>
              </a:ext>
            </a:extLst>
          </p:cNvPr>
          <p:cNvSpPr txBox="1"/>
          <p:nvPr/>
        </p:nvSpPr>
        <p:spPr>
          <a:xfrm>
            <a:off x="42959" y="3580177"/>
            <a:ext cx="2089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Distance(P,R1) = 5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MinMaxPacketSize</a:t>
            </a:r>
            <a:r>
              <a:rPr lang="en-US" sz="1200" dirty="0">
                <a:solidFill>
                  <a:srgbClr val="FF0000"/>
                </a:solidFill>
              </a:rPr>
              <a:t>(P,R1) = 512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46B71-2504-70DE-9D4E-8CA64789EBCC}"/>
              </a:ext>
            </a:extLst>
          </p:cNvPr>
          <p:cNvSpPr txBox="1"/>
          <p:nvPr/>
        </p:nvSpPr>
        <p:spPr>
          <a:xfrm>
            <a:off x="1578513" y="185413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t=10</a:t>
            </a:r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CB50B083-24D8-91A5-4E1B-7D8E80C23E93}"/>
              </a:ext>
            </a:extLst>
          </p:cNvPr>
          <p:cNvSpPr/>
          <p:nvPr/>
        </p:nvSpPr>
        <p:spPr>
          <a:xfrm>
            <a:off x="4392348" y="3238681"/>
            <a:ext cx="857428" cy="98631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5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993</Words>
  <Application>Microsoft Macintosh PowerPoint</Application>
  <PresentationFormat>Widescreen</PresentationFormat>
  <Paragraphs>182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Nima Amir Dastmalchi</dc:creator>
  <cp:lastModifiedBy>Nima Amir Dastmalchi</cp:lastModifiedBy>
  <cp:revision>31</cp:revision>
  <dcterms:created xsi:type="dcterms:W3CDTF">2022-11-14T07:22:08Z</dcterms:created>
  <dcterms:modified xsi:type="dcterms:W3CDTF">2022-11-14T07:47:11Z</dcterms:modified>
</cp:coreProperties>
</file>