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9"/>
    <p:restoredTop sz="94653"/>
  </p:normalViewPr>
  <p:slideViewPr>
    <p:cSldViewPr snapToGrid="0">
      <p:cViewPr varScale="1">
        <p:scale>
          <a:sx n="115" d="100"/>
          <a:sy n="115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07B9-0194-A779-9403-4E45A795B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7D701-4651-0453-DACA-48CF0758C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C91CA-80FF-028C-6F5B-5A2D52C4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319-EACA-F84B-93C4-A7322C860DB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979F-019C-8424-BC00-43A0C315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F21F-5AAE-5F7D-CE7C-34D0415F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2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3136-9905-9B56-8D4F-DDA85806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F7CB1-75FE-43E0-FC15-1CC39C66E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C9EB-1A9F-1335-050C-74C8A580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319-EACA-F84B-93C4-A7322C860DB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351F-9939-084D-086D-7AEEB59E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01547-3E09-73B3-1BBB-CB1A338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1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3FA72-9232-39A8-2555-3864B08AA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01AA3-C360-6097-B68D-42165000C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342D3-C3CC-82DC-CAB2-20C0D156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319-EACA-F84B-93C4-A7322C860DB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AAD18-F0CD-3102-47AE-A9AAC9B3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E59D2-DBAE-238A-A377-504DEA36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7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1295-D0B0-F220-8BAF-9E0B9A5C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FF67-577B-785A-BC0D-1FD439C7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AF22-79D1-A2DC-A6CF-81A62E3C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319-EACA-F84B-93C4-A7322C860DB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37EF0-6E33-B928-AC9D-47E94DAF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B1061-F56D-467E-0993-10C64B9C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5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DC42-20BC-C38F-2DE2-66A10B53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F0027-31FE-A2D3-161F-74AF59E6A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685A7-01E9-9874-2F43-FE4B0CD3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319-EACA-F84B-93C4-A7322C860DB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0D93A-062D-AFEA-E602-79342897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40CA-D30E-815E-FBAC-7F74B49A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8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7807-04E5-C03B-02A5-C8E37EAB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F3A4-24A7-B9F3-1466-90CD81912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5D9A0-A1DD-6EDA-9384-440674C21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DB4FD-4F55-CEC2-6DDC-75167A1B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319-EACA-F84B-93C4-A7322C860DB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0329-95C6-F23A-BBCE-A7D23199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3FBA1-6FC9-581B-216A-D092B21A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0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3D36-7CD9-FF1C-C864-A2050BAD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06882-0E5B-A474-48C6-4209C1BCC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7A048-7321-6D2D-8844-899B160A5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8FF83-7DE7-EF39-D9EB-05B776949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B9C9E-F45A-FF2D-2AD3-FBAC73C37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47F31-CA7C-3FAF-B866-5AF415A0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319-EACA-F84B-93C4-A7322C860DB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ECBA2-F42E-A495-0CFA-763FA27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59B29-DD49-3D34-8026-CC5AD839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1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A84C-13C3-69B2-A9FF-59D6E40A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48B96-A008-0A32-BE3A-11F56F60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319-EACA-F84B-93C4-A7322C860DB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61B06-D75F-04A9-8A3F-B3A61612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9CC51-98D1-CF38-2379-1BDB8A0C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447FD-F978-6401-76CB-373E5BF8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319-EACA-F84B-93C4-A7322C860DB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D57FA-64BA-62D2-45AE-74436923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BBD7F-4181-7668-3E5B-8B455156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0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0193-D347-4C5D-4929-8D9C5843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0FA09-D49E-1F6A-C826-A9B9BCAB0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CC8FA-A718-4602-2868-385DA8458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0FAF7-FD24-ECB5-5340-87593C0D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319-EACA-F84B-93C4-A7322C860DB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D2993-AEE6-E3D7-8B2C-427AA094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C2053-082D-C40B-8E15-1177012A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3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540F-A26D-9DBB-6680-80B727BF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56C83-DE11-1B18-7F73-D7DB4294B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64941-CAE9-8E91-752D-97C8E6D1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33B89-278A-6D00-74B3-850835BB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319-EACA-F84B-93C4-A7322C860DB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A4E3E-7D93-ED84-F6A0-3A6433FE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2F163-31B4-23DE-92B1-4F0A5BD6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2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20907-47B8-9B6E-1FD8-A082C07A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98825-550B-4C45-3613-83E6207D7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52FA7-E8E5-05C2-B96D-48893B946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BB319-EACA-F84B-93C4-A7322C860DB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5F31-952B-AF23-284F-634A5C3B3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24054-B162-68B0-A713-9108A6CC4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049EA-164A-B449-A4D4-D81D0A96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1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62ECCE-3983-F28D-7C40-8B0176EC7D8B}"/>
              </a:ext>
            </a:extLst>
          </p:cNvPr>
          <p:cNvSpPr/>
          <p:nvPr/>
        </p:nvSpPr>
        <p:spPr>
          <a:xfrm>
            <a:off x="2203256" y="3662510"/>
            <a:ext cx="660361" cy="6603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C2563F-F3C7-484B-BAC6-E7A032168F5D}"/>
              </a:ext>
            </a:extLst>
          </p:cNvPr>
          <p:cNvSpPr/>
          <p:nvPr/>
        </p:nvSpPr>
        <p:spPr>
          <a:xfrm>
            <a:off x="3992854" y="2631837"/>
            <a:ext cx="672798" cy="6727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9A3DA-9B70-BC2F-6DBA-9E758E4E7A32}"/>
              </a:ext>
            </a:extLst>
          </p:cNvPr>
          <p:cNvSpPr/>
          <p:nvPr/>
        </p:nvSpPr>
        <p:spPr>
          <a:xfrm>
            <a:off x="4592788" y="4566915"/>
            <a:ext cx="721204" cy="7212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8A9749-B8FE-2615-D087-E69746E46B8C}"/>
              </a:ext>
            </a:extLst>
          </p:cNvPr>
          <p:cNvSpPr/>
          <p:nvPr/>
        </p:nvSpPr>
        <p:spPr>
          <a:xfrm>
            <a:off x="6557892" y="3350441"/>
            <a:ext cx="624137" cy="6241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C30B64-6933-99F8-838B-4476C3037A72}"/>
              </a:ext>
            </a:extLst>
          </p:cNvPr>
          <p:cNvSpPr/>
          <p:nvPr/>
        </p:nvSpPr>
        <p:spPr>
          <a:xfrm>
            <a:off x="8302233" y="2339691"/>
            <a:ext cx="672798" cy="6727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21EAA6-7E0E-4FAF-DC55-8AC55F6DAE3D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2766909" y="2968236"/>
            <a:ext cx="1225945" cy="7909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0DAAF6-C03B-95CB-EBFF-DF7018E6FE5D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2766909" y="4226163"/>
            <a:ext cx="1825879" cy="7013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78E76D-41D6-3390-B797-A42B0D3FC7B0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4665652" y="2968236"/>
            <a:ext cx="1983643" cy="4736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1C1C3F-5FDD-6116-AC38-5D8089E8C1FC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5313992" y="3883175"/>
            <a:ext cx="1335303" cy="1044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4AC2FA-EE2E-9108-615D-C210EDCC70D6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7090626" y="2676090"/>
            <a:ext cx="1211607" cy="765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C4E1E6-315D-3DB6-40D5-040E2504D65A}"/>
              </a:ext>
            </a:extLst>
          </p:cNvPr>
          <p:cNvSpPr txBox="1"/>
          <p:nvPr/>
        </p:nvSpPr>
        <p:spPr>
          <a:xfrm rot="170188">
            <a:off x="3164105" y="29402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A9A70D-4832-6171-7818-F8C4FD54CB86}"/>
              </a:ext>
            </a:extLst>
          </p:cNvPr>
          <p:cNvSpPr txBox="1"/>
          <p:nvPr/>
        </p:nvSpPr>
        <p:spPr>
          <a:xfrm>
            <a:off x="3403591" y="44941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EA3E3C-C582-677C-088E-788EF3195440}"/>
              </a:ext>
            </a:extLst>
          </p:cNvPr>
          <p:cNvSpPr txBox="1"/>
          <p:nvPr/>
        </p:nvSpPr>
        <p:spPr>
          <a:xfrm>
            <a:off x="6038176" y="42447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124179-F34F-6427-819E-C57B7D8CCB4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329253" y="3304635"/>
            <a:ext cx="624137" cy="1262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0E7B582-6544-88E1-2176-D73EF6B9BC11}"/>
              </a:ext>
            </a:extLst>
          </p:cNvPr>
          <p:cNvSpPr txBox="1"/>
          <p:nvPr/>
        </p:nvSpPr>
        <p:spPr>
          <a:xfrm>
            <a:off x="4303926" y="367109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824C77-83B8-316C-CCEC-044508C6C1D9}"/>
              </a:ext>
            </a:extLst>
          </p:cNvPr>
          <p:cNvSpPr txBox="1"/>
          <p:nvPr/>
        </p:nvSpPr>
        <p:spPr>
          <a:xfrm>
            <a:off x="5493085" y="288969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2DEFB2F-DF53-81C6-F6C4-87E1094DE121}"/>
              </a:ext>
            </a:extLst>
          </p:cNvPr>
          <p:cNvCxnSpPr>
            <a:cxnSpLocks/>
            <a:stCxn id="7" idx="5"/>
            <a:endCxn id="70" idx="2"/>
          </p:cNvCxnSpPr>
          <p:nvPr/>
        </p:nvCxnSpPr>
        <p:spPr>
          <a:xfrm>
            <a:off x="7090626" y="3883175"/>
            <a:ext cx="1211607" cy="8585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8B905DF-DA8C-C3AB-F399-A41BA36FC176}"/>
              </a:ext>
            </a:extLst>
          </p:cNvPr>
          <p:cNvSpPr/>
          <p:nvPr/>
        </p:nvSpPr>
        <p:spPr>
          <a:xfrm>
            <a:off x="8302233" y="4405346"/>
            <a:ext cx="672798" cy="6727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34E4CFC-2B7F-BC85-B2D4-A5F778430389}"/>
              </a:ext>
            </a:extLst>
          </p:cNvPr>
          <p:cNvCxnSpPr>
            <a:cxnSpLocks/>
            <a:stCxn id="70" idx="0"/>
            <a:endCxn id="8" idx="4"/>
          </p:cNvCxnSpPr>
          <p:nvPr/>
        </p:nvCxnSpPr>
        <p:spPr>
          <a:xfrm flipV="1">
            <a:off x="8638632" y="3012489"/>
            <a:ext cx="0" cy="1392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62B40C6-80F9-20C5-8A1A-56CD5DC62DD4}"/>
              </a:ext>
            </a:extLst>
          </p:cNvPr>
          <p:cNvSpPr txBox="1"/>
          <p:nvPr/>
        </p:nvSpPr>
        <p:spPr>
          <a:xfrm>
            <a:off x="8642100" y="35972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E1F87F-8840-2A33-2927-96797AEF53F5}"/>
              </a:ext>
            </a:extLst>
          </p:cNvPr>
          <p:cNvSpPr txBox="1"/>
          <p:nvPr/>
        </p:nvSpPr>
        <p:spPr>
          <a:xfrm>
            <a:off x="7639210" y="39926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2267CB-4413-312F-970E-6FDA29D8F146}"/>
              </a:ext>
            </a:extLst>
          </p:cNvPr>
          <p:cNvSpPr txBox="1"/>
          <p:nvPr/>
        </p:nvSpPr>
        <p:spPr>
          <a:xfrm>
            <a:off x="7550960" y="272041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BF782DD-10AD-82ED-3917-FB3219564C19}"/>
              </a:ext>
            </a:extLst>
          </p:cNvPr>
          <p:cNvCxnSpPr/>
          <p:nvPr/>
        </p:nvCxnSpPr>
        <p:spPr>
          <a:xfrm>
            <a:off x="1717288" y="3597221"/>
            <a:ext cx="0" cy="8081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19886BB-D3B5-9E6A-A205-E7F28EE3F1C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718704" y="3992691"/>
            <a:ext cx="484552" cy="16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1E6D9E8-991A-7B55-8866-30897136341C}"/>
              </a:ext>
            </a:extLst>
          </p:cNvPr>
          <p:cNvSpPr txBox="1"/>
          <p:nvPr/>
        </p:nvSpPr>
        <p:spPr>
          <a:xfrm rot="170188">
            <a:off x="1378814" y="384767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endParaRPr lang="en-US" sz="12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5806E54-AEFC-FDDC-BE02-25FB68A4E3EC}"/>
              </a:ext>
            </a:extLst>
          </p:cNvPr>
          <p:cNvCxnSpPr/>
          <p:nvPr/>
        </p:nvCxnSpPr>
        <p:spPr>
          <a:xfrm>
            <a:off x="9436026" y="2301401"/>
            <a:ext cx="0" cy="8081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3E8921-D963-FA43-AB4F-5ABAB237AEE1}"/>
              </a:ext>
            </a:extLst>
          </p:cNvPr>
          <p:cNvCxnSpPr>
            <a:cxnSpLocks/>
          </p:cNvCxnSpPr>
          <p:nvPr/>
        </p:nvCxnSpPr>
        <p:spPr>
          <a:xfrm flipH="1">
            <a:off x="8963253" y="2640317"/>
            <a:ext cx="4727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2CA0694-C6CA-1A7C-5DF4-91A61F0EBE06}"/>
              </a:ext>
            </a:extLst>
          </p:cNvPr>
          <p:cNvSpPr txBox="1"/>
          <p:nvPr/>
        </p:nvSpPr>
        <p:spPr>
          <a:xfrm rot="170188">
            <a:off x="9460945" y="247104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  <a:endParaRPr lang="en-US" sz="1200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AA31BC2-487D-4D5D-9B39-E827D0BCC2FB}"/>
              </a:ext>
            </a:extLst>
          </p:cNvPr>
          <p:cNvCxnSpPr/>
          <p:nvPr/>
        </p:nvCxnSpPr>
        <p:spPr>
          <a:xfrm>
            <a:off x="9452754" y="4385803"/>
            <a:ext cx="0" cy="8081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175D6EC-859C-5944-AF0F-BC9ED80A0F81}"/>
              </a:ext>
            </a:extLst>
          </p:cNvPr>
          <p:cNvCxnSpPr>
            <a:cxnSpLocks/>
          </p:cNvCxnSpPr>
          <p:nvPr/>
        </p:nvCxnSpPr>
        <p:spPr>
          <a:xfrm flipH="1">
            <a:off x="8979981" y="4724719"/>
            <a:ext cx="4727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C9DE4A1-22BA-4D3A-14C7-CA55F4C0B8A0}"/>
              </a:ext>
            </a:extLst>
          </p:cNvPr>
          <p:cNvSpPr txBox="1"/>
          <p:nvPr/>
        </p:nvSpPr>
        <p:spPr>
          <a:xfrm rot="170188">
            <a:off x="9482482" y="455544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endParaRPr 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3580F5-B7A1-903B-F96F-5D0A77D53713}"/>
              </a:ext>
            </a:extLst>
          </p:cNvPr>
          <p:cNvSpPr txBox="1"/>
          <p:nvPr/>
        </p:nvSpPr>
        <p:spPr>
          <a:xfrm>
            <a:off x="9772424" y="4493369"/>
            <a:ext cx="1399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</a:t>
            </a:r>
          </a:p>
          <a:p>
            <a:pPr algn="ctr"/>
            <a:r>
              <a:rPr lang="en-US" sz="1600" dirty="0"/>
              <a:t>(132.239.93.*)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A0CA73E-E7E5-8677-F024-13EEC3E59DB2}"/>
              </a:ext>
            </a:extLst>
          </p:cNvPr>
          <p:cNvSpPr txBox="1"/>
          <p:nvPr/>
        </p:nvSpPr>
        <p:spPr>
          <a:xfrm>
            <a:off x="9771693" y="2348534"/>
            <a:ext cx="1503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bioeng</a:t>
            </a:r>
            <a:endParaRPr lang="en-US" sz="1600" dirty="0"/>
          </a:p>
          <a:p>
            <a:pPr algn="ctr"/>
            <a:r>
              <a:rPr lang="en-US" sz="1600" dirty="0"/>
              <a:t>(132.239.236.*)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1A4640F-3C8A-87E6-DD45-76289AE3EA6E}"/>
              </a:ext>
            </a:extLst>
          </p:cNvPr>
          <p:cNvSpPr txBox="1"/>
          <p:nvPr/>
        </p:nvSpPr>
        <p:spPr>
          <a:xfrm>
            <a:off x="407563" y="3103050"/>
            <a:ext cx="1399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ece</a:t>
            </a:r>
            <a:endParaRPr lang="en-US" sz="1600" dirty="0"/>
          </a:p>
          <a:p>
            <a:pPr algn="ctr"/>
            <a:r>
              <a:rPr lang="en-US" sz="1600" dirty="0"/>
              <a:t>(132.239.24.*)</a:t>
            </a:r>
          </a:p>
        </p:txBody>
      </p:sp>
    </p:spTree>
    <p:extLst>
      <p:ext uri="{BB962C8B-B14F-4D97-AF65-F5344CB8AC3E}">
        <p14:creationId xmlns:p14="http://schemas.microsoft.com/office/powerpoint/2010/main" val="177518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7BBE60-BE4D-4B1C-AA2D-153F4DC471A8}"/>
              </a:ext>
            </a:extLst>
          </p:cNvPr>
          <p:cNvSpPr/>
          <p:nvPr/>
        </p:nvSpPr>
        <p:spPr>
          <a:xfrm>
            <a:off x="1839951" y="1170878"/>
            <a:ext cx="814040" cy="1837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LSP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R2,10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R3,1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R5,1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R6,1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554B2-DFF1-19D6-25C5-CEF1F8C89A01}"/>
              </a:ext>
            </a:extLst>
          </p:cNvPr>
          <p:cNvSpPr/>
          <p:nvPr/>
        </p:nvSpPr>
        <p:spPr>
          <a:xfrm>
            <a:off x="4103649" y="1418917"/>
            <a:ext cx="1182028" cy="1424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LSP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R4,1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R6,5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bioeng</a:t>
            </a:r>
            <a:r>
              <a:rPr lang="en-US" dirty="0">
                <a:solidFill>
                  <a:schemeClr val="tx1"/>
                </a:solidFill>
              </a:rPr>
              <a:t>,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D31395-AA4A-CF17-F576-6CB1230B6298}"/>
              </a:ext>
            </a:extLst>
          </p:cNvPr>
          <p:cNvSpPr/>
          <p:nvPr/>
        </p:nvSpPr>
        <p:spPr>
          <a:xfrm>
            <a:off x="5902712" y="1418918"/>
            <a:ext cx="814040" cy="1424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LSP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R4,1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R5,5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me,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D44BC2-5213-060E-E328-2B56C5C91007}"/>
              </a:ext>
            </a:extLst>
          </p:cNvPr>
          <p:cNvSpPr/>
          <p:nvPr/>
        </p:nvSpPr>
        <p:spPr>
          <a:xfrm>
            <a:off x="1851103" y="3676186"/>
            <a:ext cx="814040" cy="1297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LSP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R5,1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R6,1</a:t>
            </a:r>
          </a:p>
        </p:txBody>
      </p:sp>
    </p:spTree>
    <p:extLst>
      <p:ext uri="{BB962C8B-B14F-4D97-AF65-F5344CB8AC3E}">
        <p14:creationId xmlns:p14="http://schemas.microsoft.com/office/powerpoint/2010/main" val="260243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4363D2-8D07-F507-65CD-6A6DEB7A6168}"/>
              </a:ext>
            </a:extLst>
          </p:cNvPr>
          <p:cNvSpPr/>
          <p:nvPr/>
        </p:nvSpPr>
        <p:spPr>
          <a:xfrm>
            <a:off x="3914717" y="1210690"/>
            <a:ext cx="660361" cy="6603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FD9627-4985-82BD-1E4C-A092E1117F25}"/>
              </a:ext>
            </a:extLst>
          </p:cNvPr>
          <p:cNvSpPr/>
          <p:nvPr/>
        </p:nvSpPr>
        <p:spPr>
          <a:xfrm>
            <a:off x="1959537" y="2143675"/>
            <a:ext cx="660361" cy="6603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A12DE0-4A71-53D9-F852-908CE5DDBA4E}"/>
              </a:ext>
            </a:extLst>
          </p:cNvPr>
          <p:cNvSpPr/>
          <p:nvPr/>
        </p:nvSpPr>
        <p:spPr>
          <a:xfrm>
            <a:off x="3914717" y="2785366"/>
            <a:ext cx="660361" cy="6603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4F6C31-7CEA-9F4E-6FC9-72648DDE9D12}"/>
              </a:ext>
            </a:extLst>
          </p:cNvPr>
          <p:cNvCxnSpPr>
            <a:stCxn id="4" idx="2"/>
            <a:endCxn id="5" idx="7"/>
          </p:cNvCxnSpPr>
          <p:nvPr/>
        </p:nvCxnSpPr>
        <p:spPr>
          <a:xfrm flipH="1">
            <a:off x="2523190" y="1540871"/>
            <a:ext cx="1391527" cy="6995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B2B417-7219-A8CD-394C-BC73AA84F3DE}"/>
              </a:ext>
            </a:extLst>
          </p:cNvPr>
          <p:cNvCxnSpPr>
            <a:cxnSpLocks/>
            <a:stCxn id="6" idx="2"/>
            <a:endCxn id="5" idx="5"/>
          </p:cNvCxnSpPr>
          <p:nvPr/>
        </p:nvCxnSpPr>
        <p:spPr>
          <a:xfrm flipH="1" flipV="1">
            <a:off x="2523190" y="2707328"/>
            <a:ext cx="1391527" cy="4082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11A99C-D8F8-A287-DE55-4831C1EB950D}"/>
              </a:ext>
            </a:extLst>
          </p:cNvPr>
          <p:cNvSpPr txBox="1"/>
          <p:nvPr/>
        </p:nvSpPr>
        <p:spPr>
          <a:xfrm>
            <a:off x="4094054" y="841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715C7-C432-D368-DF12-20B581E9D96F}"/>
              </a:ext>
            </a:extLst>
          </p:cNvPr>
          <p:cNvSpPr txBox="1"/>
          <p:nvPr/>
        </p:nvSpPr>
        <p:spPr>
          <a:xfrm>
            <a:off x="1633209" y="2289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F7530-ACAC-A87F-92C4-58A5DEA1F7C5}"/>
              </a:ext>
            </a:extLst>
          </p:cNvPr>
          <p:cNvSpPr txBox="1"/>
          <p:nvPr/>
        </p:nvSpPr>
        <p:spPr>
          <a:xfrm>
            <a:off x="4094054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59205E-EF2F-C092-5E46-23903A15FE3E}"/>
              </a:ext>
            </a:extLst>
          </p:cNvPr>
          <p:cNvSpPr txBox="1"/>
          <p:nvPr/>
        </p:nvSpPr>
        <p:spPr>
          <a:xfrm>
            <a:off x="2959322" y="1540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E68DE8-224B-2055-EF00-F55736DC4AC3}"/>
              </a:ext>
            </a:extLst>
          </p:cNvPr>
          <p:cNvSpPr txBox="1"/>
          <p:nvPr/>
        </p:nvSpPr>
        <p:spPr>
          <a:xfrm>
            <a:off x="2959322" y="2911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6632F-9D23-19BB-A274-04F7D047D3A6}"/>
              </a:ext>
            </a:extLst>
          </p:cNvPr>
          <p:cNvSpPr txBox="1"/>
          <p:nvPr/>
        </p:nvSpPr>
        <p:spPr>
          <a:xfrm>
            <a:off x="778089" y="3798332"/>
            <a:ext cx="627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*nodes not connected to the tree are at distance infinity from R5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3385B-D343-1516-E23E-EA464F06A7FD}"/>
              </a:ext>
            </a:extLst>
          </p:cNvPr>
          <p:cNvSpPr txBox="1"/>
          <p:nvPr/>
        </p:nvSpPr>
        <p:spPr>
          <a:xfrm>
            <a:off x="2120688" y="531986"/>
            <a:ext cx="245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Dijkstra tree at node R5: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2E6CC33-183B-D8E3-7867-75EFDEC1EAA4}"/>
              </a:ext>
            </a:extLst>
          </p:cNvPr>
          <p:cNvCxnSpPr>
            <a:cxnSpLocks/>
          </p:cNvCxnSpPr>
          <p:nvPr/>
        </p:nvCxnSpPr>
        <p:spPr>
          <a:xfrm flipH="1">
            <a:off x="4575078" y="1518437"/>
            <a:ext cx="653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3F0AA5-4ABA-2E04-4A95-44A7FD842969}"/>
              </a:ext>
            </a:extLst>
          </p:cNvPr>
          <p:cNvSpPr txBox="1"/>
          <p:nvPr/>
        </p:nvSpPr>
        <p:spPr>
          <a:xfrm>
            <a:off x="4751089" y="1140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AE5AAC-C449-05DC-5417-DEEF97EFF64A}"/>
              </a:ext>
            </a:extLst>
          </p:cNvPr>
          <p:cNvSpPr/>
          <p:nvPr/>
        </p:nvSpPr>
        <p:spPr>
          <a:xfrm>
            <a:off x="5235439" y="1210689"/>
            <a:ext cx="1313005" cy="6603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bioeng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163E77-36E9-99E8-6D87-DC872557372A}"/>
              </a:ext>
            </a:extLst>
          </p:cNvPr>
          <p:cNvSpPr txBox="1"/>
          <p:nvPr/>
        </p:nvSpPr>
        <p:spPr>
          <a:xfrm>
            <a:off x="5664919" y="849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B02242-ECF5-6915-7F9C-40B9C87E582B}"/>
              </a:ext>
            </a:extLst>
          </p:cNvPr>
          <p:cNvCxnSpPr>
            <a:cxnSpLocks/>
          </p:cNvCxnSpPr>
          <p:nvPr/>
        </p:nvCxnSpPr>
        <p:spPr>
          <a:xfrm flipH="1">
            <a:off x="4575077" y="3115546"/>
            <a:ext cx="653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292F31-A51B-2436-65F1-DE3EAE6AAAFB}"/>
              </a:ext>
            </a:extLst>
          </p:cNvPr>
          <p:cNvSpPr txBox="1"/>
          <p:nvPr/>
        </p:nvSpPr>
        <p:spPr>
          <a:xfrm>
            <a:off x="4751088" y="274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D1C0EB7-1C39-737F-6F11-85823A65B350}"/>
              </a:ext>
            </a:extLst>
          </p:cNvPr>
          <p:cNvSpPr/>
          <p:nvPr/>
        </p:nvSpPr>
        <p:spPr>
          <a:xfrm>
            <a:off x="5209536" y="2763871"/>
            <a:ext cx="1313005" cy="6603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1F804D-82EE-0363-7A0E-5A9F689951E7}"/>
              </a:ext>
            </a:extLst>
          </p:cNvPr>
          <p:cNvSpPr txBox="1"/>
          <p:nvPr/>
        </p:nvSpPr>
        <p:spPr>
          <a:xfrm>
            <a:off x="5664919" y="3424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999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4363D2-8D07-F507-65CD-6A6DEB7A6168}"/>
              </a:ext>
            </a:extLst>
          </p:cNvPr>
          <p:cNvSpPr/>
          <p:nvPr/>
        </p:nvSpPr>
        <p:spPr>
          <a:xfrm>
            <a:off x="3914717" y="1210690"/>
            <a:ext cx="660361" cy="6603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FD9627-4985-82BD-1E4C-A092E1117F25}"/>
              </a:ext>
            </a:extLst>
          </p:cNvPr>
          <p:cNvSpPr/>
          <p:nvPr/>
        </p:nvSpPr>
        <p:spPr>
          <a:xfrm>
            <a:off x="1959537" y="2143675"/>
            <a:ext cx="660361" cy="6603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A12DE0-4A71-53D9-F852-908CE5DDBA4E}"/>
              </a:ext>
            </a:extLst>
          </p:cNvPr>
          <p:cNvSpPr/>
          <p:nvPr/>
        </p:nvSpPr>
        <p:spPr>
          <a:xfrm>
            <a:off x="3914717" y="2785366"/>
            <a:ext cx="660361" cy="6603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4F6C31-7CEA-9F4E-6FC9-72648DDE9D12}"/>
              </a:ext>
            </a:extLst>
          </p:cNvPr>
          <p:cNvCxnSpPr>
            <a:stCxn id="4" idx="2"/>
            <a:endCxn id="5" idx="7"/>
          </p:cNvCxnSpPr>
          <p:nvPr/>
        </p:nvCxnSpPr>
        <p:spPr>
          <a:xfrm flipH="1">
            <a:off x="2523190" y="1540871"/>
            <a:ext cx="1391527" cy="6995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B2B417-7219-A8CD-394C-BC73AA84F3DE}"/>
              </a:ext>
            </a:extLst>
          </p:cNvPr>
          <p:cNvCxnSpPr>
            <a:cxnSpLocks/>
            <a:stCxn id="6" idx="2"/>
            <a:endCxn id="5" idx="5"/>
          </p:cNvCxnSpPr>
          <p:nvPr/>
        </p:nvCxnSpPr>
        <p:spPr>
          <a:xfrm flipH="1" flipV="1">
            <a:off x="2523190" y="2707328"/>
            <a:ext cx="1391527" cy="4082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11A99C-D8F8-A287-DE55-4831C1EB950D}"/>
              </a:ext>
            </a:extLst>
          </p:cNvPr>
          <p:cNvSpPr txBox="1"/>
          <p:nvPr/>
        </p:nvSpPr>
        <p:spPr>
          <a:xfrm>
            <a:off x="4094054" y="841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715C7-C432-D368-DF12-20B581E9D96F}"/>
              </a:ext>
            </a:extLst>
          </p:cNvPr>
          <p:cNvSpPr txBox="1"/>
          <p:nvPr/>
        </p:nvSpPr>
        <p:spPr>
          <a:xfrm>
            <a:off x="1633209" y="2289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F7530-ACAC-A87F-92C4-58A5DEA1F7C5}"/>
              </a:ext>
            </a:extLst>
          </p:cNvPr>
          <p:cNvSpPr txBox="1"/>
          <p:nvPr/>
        </p:nvSpPr>
        <p:spPr>
          <a:xfrm>
            <a:off x="4094054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59205E-EF2F-C092-5E46-23903A15FE3E}"/>
              </a:ext>
            </a:extLst>
          </p:cNvPr>
          <p:cNvSpPr txBox="1"/>
          <p:nvPr/>
        </p:nvSpPr>
        <p:spPr>
          <a:xfrm>
            <a:off x="2959322" y="1540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E68DE8-224B-2055-EF00-F55736DC4AC3}"/>
              </a:ext>
            </a:extLst>
          </p:cNvPr>
          <p:cNvSpPr txBox="1"/>
          <p:nvPr/>
        </p:nvSpPr>
        <p:spPr>
          <a:xfrm>
            <a:off x="2959322" y="2911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6632F-9D23-19BB-A274-04F7D047D3A6}"/>
              </a:ext>
            </a:extLst>
          </p:cNvPr>
          <p:cNvSpPr txBox="1"/>
          <p:nvPr/>
        </p:nvSpPr>
        <p:spPr>
          <a:xfrm>
            <a:off x="778089" y="3798332"/>
            <a:ext cx="627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*nodes not connected to the tree are at distance infinity </a:t>
            </a:r>
            <a:r>
              <a:rPr lang="en-US"/>
              <a:t>from R6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3385B-D343-1516-E23E-EA464F06A7FD}"/>
              </a:ext>
            </a:extLst>
          </p:cNvPr>
          <p:cNvSpPr txBox="1"/>
          <p:nvPr/>
        </p:nvSpPr>
        <p:spPr>
          <a:xfrm>
            <a:off x="2120688" y="531986"/>
            <a:ext cx="245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Dijkstra tree at node R6: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30BF3C-9C49-B106-5450-D6CE44C6FFB0}"/>
              </a:ext>
            </a:extLst>
          </p:cNvPr>
          <p:cNvCxnSpPr>
            <a:cxnSpLocks/>
          </p:cNvCxnSpPr>
          <p:nvPr/>
        </p:nvCxnSpPr>
        <p:spPr>
          <a:xfrm flipH="1">
            <a:off x="4575078" y="1518437"/>
            <a:ext cx="653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4E65912-1D2D-AA48-58BE-55589E51FC95}"/>
              </a:ext>
            </a:extLst>
          </p:cNvPr>
          <p:cNvSpPr txBox="1"/>
          <p:nvPr/>
        </p:nvSpPr>
        <p:spPr>
          <a:xfrm>
            <a:off x="4751089" y="1140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6A7EEA-08EB-E96F-8188-0A8C3E015FBE}"/>
              </a:ext>
            </a:extLst>
          </p:cNvPr>
          <p:cNvSpPr/>
          <p:nvPr/>
        </p:nvSpPr>
        <p:spPr>
          <a:xfrm>
            <a:off x="5235439" y="1210689"/>
            <a:ext cx="1313005" cy="6603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bioeng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2C529-C835-577A-91E0-9BF87956C66A}"/>
              </a:ext>
            </a:extLst>
          </p:cNvPr>
          <p:cNvSpPr txBox="1"/>
          <p:nvPr/>
        </p:nvSpPr>
        <p:spPr>
          <a:xfrm>
            <a:off x="5664919" y="849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95CF20-111A-CB5F-2791-45B98E4E2AFB}"/>
              </a:ext>
            </a:extLst>
          </p:cNvPr>
          <p:cNvCxnSpPr>
            <a:cxnSpLocks/>
          </p:cNvCxnSpPr>
          <p:nvPr/>
        </p:nvCxnSpPr>
        <p:spPr>
          <a:xfrm flipH="1">
            <a:off x="4575077" y="3115546"/>
            <a:ext cx="653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C6AAFD-3807-2BD9-9543-E65FD0D4095D}"/>
              </a:ext>
            </a:extLst>
          </p:cNvPr>
          <p:cNvSpPr txBox="1"/>
          <p:nvPr/>
        </p:nvSpPr>
        <p:spPr>
          <a:xfrm>
            <a:off x="4751088" y="274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ACA18C-0893-FA2D-13FE-CE4C27B858B9}"/>
              </a:ext>
            </a:extLst>
          </p:cNvPr>
          <p:cNvSpPr/>
          <p:nvPr/>
        </p:nvSpPr>
        <p:spPr>
          <a:xfrm>
            <a:off x="5209536" y="2763871"/>
            <a:ext cx="1313005" cy="6603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4CD3CE-D3CF-B095-0A05-AB68B814E637}"/>
              </a:ext>
            </a:extLst>
          </p:cNvPr>
          <p:cNvSpPr txBox="1"/>
          <p:nvPr/>
        </p:nvSpPr>
        <p:spPr>
          <a:xfrm>
            <a:off x="5664919" y="3424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802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119</Words>
  <Application>Microsoft Macintosh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Nima Amir Dastmalchi</dc:creator>
  <cp:lastModifiedBy>Nima Amir Dastmalchi</cp:lastModifiedBy>
  <cp:revision>57</cp:revision>
  <dcterms:created xsi:type="dcterms:W3CDTF">2022-11-14T07:22:08Z</dcterms:created>
  <dcterms:modified xsi:type="dcterms:W3CDTF">2022-11-18T20:32:06Z</dcterms:modified>
</cp:coreProperties>
</file>