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09" autoAdjust="0"/>
  </p:normalViewPr>
  <p:slideViewPr>
    <p:cSldViewPr snapToGrid="0" snapToObjects="1">
      <p:cViewPr varScale="1">
        <p:scale>
          <a:sx n="92" d="100"/>
          <a:sy n="92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60C7-E060-2847-B39F-99D2A7239884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D78F2-5D7D-5244-A098-00C9CFD9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0260"/>
            <a:ext cx="7772400" cy="759316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wander</a:t>
            </a:r>
            <a:endParaRPr lang="en-US" sz="6000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97745"/>
            <a:ext cx="9144000" cy="93200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595959"/>
                </a:solidFill>
                <a:latin typeface="Avenir Light"/>
                <a:cs typeface="Avenir Light"/>
              </a:rPr>
              <a:t>John Crescenzi </a:t>
            </a:r>
            <a:r>
              <a:rPr lang="en-US" sz="1800" dirty="0" smtClean="0">
                <a:solidFill>
                  <a:srgbClr val="595959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 smtClean="0">
                <a:solidFill>
                  <a:srgbClr val="595959"/>
                </a:solidFill>
                <a:latin typeface="Avenir Light"/>
                <a:cs typeface="Avenir Light"/>
              </a:rPr>
              <a:t> Darya Dragun </a:t>
            </a:r>
            <a:r>
              <a:rPr lang="en-US" sz="1800" dirty="0">
                <a:solidFill>
                  <a:srgbClr val="595959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 smtClean="0">
                <a:solidFill>
                  <a:srgbClr val="595959"/>
                </a:solidFill>
                <a:latin typeface="Avenir Light"/>
                <a:cs typeface="Avenir Light"/>
              </a:rPr>
              <a:t> Nima Eskandary </a:t>
            </a:r>
            <a:r>
              <a:rPr lang="en-US" sz="1800" dirty="0">
                <a:solidFill>
                  <a:srgbClr val="595959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 smtClean="0">
                <a:solidFill>
                  <a:srgbClr val="595959"/>
                </a:solidFill>
                <a:latin typeface="Avenir Light"/>
                <a:cs typeface="Avenir Light"/>
              </a:rPr>
              <a:t> Pranjal</a:t>
            </a:r>
            <a:r>
              <a:rPr lang="en-US" sz="1800" dirty="0">
                <a:solidFill>
                  <a:srgbClr val="595959"/>
                </a:solidFill>
                <a:latin typeface="Avenir Light"/>
                <a:cs typeface="Avenir Light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Avenir Light"/>
                <a:cs typeface="Avenir Light"/>
              </a:rPr>
              <a:t>Singi </a:t>
            </a:r>
            <a:r>
              <a:rPr lang="en-US" sz="1800" dirty="0">
                <a:solidFill>
                  <a:srgbClr val="595959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 smtClean="0">
                <a:solidFill>
                  <a:srgbClr val="595959"/>
                </a:solidFill>
                <a:latin typeface="Avenir Light"/>
                <a:cs typeface="Avenir Light"/>
              </a:rPr>
              <a:t> Morgan Wallace</a:t>
            </a:r>
            <a:endParaRPr lang="en-US" sz="1800" dirty="0">
              <a:solidFill>
                <a:srgbClr val="595959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 descr="wa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86" y="651588"/>
            <a:ext cx="3435334" cy="34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“Billy has wandered off from the group!”</a:t>
            </a:r>
            <a:endParaRPr lang="en-US" sz="3600" dirty="0"/>
          </a:p>
        </p:txBody>
      </p:sp>
      <p:pic>
        <p:nvPicPr>
          <p:cNvPr id="7" name="Picture 6" descr="Lost-Child-Tip-e146719980017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1530527"/>
            <a:ext cx="8579555" cy="4827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532" y="6488668"/>
            <a:ext cx="5704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Photo source: http://</a:t>
            </a:r>
            <a:r>
              <a:rPr lang="en-US" sz="1100" dirty="0" err="1" smtClean="0"/>
              <a:t>tiphero.com</a:t>
            </a:r>
            <a:r>
              <a:rPr lang="en-US" sz="1100" dirty="0" smtClean="0"/>
              <a:t>/lost-kid-tip/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64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App: wander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4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built it:</a:t>
            </a:r>
            <a:endParaRPr lang="en-US" dirty="0"/>
          </a:p>
        </p:txBody>
      </p:sp>
      <p:pic>
        <p:nvPicPr>
          <p:cNvPr id="4" name="Picture 3" descr="win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8" y="1417638"/>
            <a:ext cx="2216611" cy="2216611"/>
          </a:xfrm>
          <a:prstGeom prst="rect">
            <a:avLst/>
          </a:prstGeom>
        </p:spPr>
      </p:pic>
      <p:pic>
        <p:nvPicPr>
          <p:cNvPr id="5" name="Picture 4" descr="xcod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04" y="1458425"/>
            <a:ext cx="1993009" cy="1993009"/>
          </a:xfrm>
          <a:prstGeom prst="rect">
            <a:avLst/>
          </a:prstGeom>
        </p:spPr>
      </p:pic>
      <p:pic>
        <p:nvPicPr>
          <p:cNvPr id="6" name="Picture 5" descr="python-logo-master-v3-T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4249"/>
            <a:ext cx="5114012" cy="1727362"/>
          </a:xfrm>
          <a:prstGeom prst="rect">
            <a:avLst/>
          </a:prstGeom>
        </p:spPr>
      </p:pic>
      <p:pic>
        <p:nvPicPr>
          <p:cNvPr id="7" name="Picture 6" descr="MongoDB-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48" y="5132751"/>
            <a:ext cx="5414289" cy="1472010"/>
          </a:xfrm>
          <a:prstGeom prst="rect">
            <a:avLst/>
          </a:prstGeom>
        </p:spPr>
      </p:pic>
      <p:pic>
        <p:nvPicPr>
          <p:cNvPr id="8" name="Picture 7" descr="json_logo-555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17" y="1603226"/>
            <a:ext cx="1626577" cy="2031023"/>
          </a:xfrm>
          <a:prstGeom prst="rect">
            <a:avLst/>
          </a:prstGeom>
        </p:spPr>
      </p:pic>
      <p:pic>
        <p:nvPicPr>
          <p:cNvPr id="9" name="Picture 8" descr="azure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10" y="3824651"/>
            <a:ext cx="3429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code generator  - no two codes at once!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2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71</Words>
  <Application>Microsoft Macintosh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wander</vt:lpstr>
      <vt:lpstr>“Billy has wandered off from the group!”</vt:lpstr>
      <vt:lpstr>Introducing the App: wander</vt:lpstr>
      <vt:lpstr>How it works:</vt:lpstr>
      <vt:lpstr>How we built it:</vt:lpstr>
      <vt:lpstr>Encryption</vt:lpstr>
      <vt:lpstr>Market Data</vt:lpstr>
      <vt:lpstr>Market Data</vt:lpstr>
      <vt:lpstr>Potential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10</cp:revision>
  <dcterms:created xsi:type="dcterms:W3CDTF">2017-02-26T03:43:23Z</dcterms:created>
  <dcterms:modified xsi:type="dcterms:W3CDTF">2017-02-26T07:15:19Z</dcterms:modified>
</cp:coreProperties>
</file>