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93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lvl1pPr>
              <a:defRPr/>
            </a:lvl1pPr>
          </a:lstStyle>
          <a:p>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67835C25-2B4F-4EA2-AFC1-4FFBD195599D}" type="slidenum">
              <a:rPr lang="de-DE"/>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017718F8-95A0-4F51-B649-BF03B0B51C1D}" type="slidenum">
              <a:rPr lang="de-DE"/>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4D220CA8-FE22-45E4-AFB6-CD0CA8D7CDC1}" type="slidenum">
              <a:rPr lang="de-DE"/>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C24A0207-ED5A-4BEF-A903-1C4A89C41D97}" type="slidenum">
              <a:rPr lang="de-DE"/>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lvl1pPr>
              <a:defRPr/>
            </a:lvl1pPr>
          </a:lstStyle>
          <a:p>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D7AE480E-9044-41D4-B40B-83AD1AA6E5F7}" type="slidenum">
              <a:rPr lang="de-DE"/>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lvl1pPr>
              <a:defRPr/>
            </a:lvl1pPr>
          </a:lstStyle>
          <a:p>
            <a:endParaRPr lang="de-DE"/>
          </a:p>
        </p:txBody>
      </p:sp>
      <p:sp>
        <p:nvSpPr>
          <p:cNvPr id="6" name="Fußzeilenplatzhalter 5"/>
          <p:cNvSpPr>
            <a:spLocks noGrp="1"/>
          </p:cNvSpPr>
          <p:nvPr>
            <p:ph type="ftr" sz="quarter" idx="11"/>
          </p:nvPr>
        </p:nvSpPr>
        <p:spPr/>
        <p:txBody>
          <a:bodyPr/>
          <a:lstStyle>
            <a:lvl1pPr>
              <a:defRPr/>
            </a:lvl1pPr>
          </a:lstStyle>
          <a:p>
            <a:endParaRPr lang="de-DE"/>
          </a:p>
        </p:txBody>
      </p:sp>
      <p:sp>
        <p:nvSpPr>
          <p:cNvPr id="7" name="Foliennummernplatzhalter 6"/>
          <p:cNvSpPr>
            <a:spLocks noGrp="1"/>
          </p:cNvSpPr>
          <p:nvPr>
            <p:ph type="sldNum" sz="quarter" idx="12"/>
          </p:nvPr>
        </p:nvSpPr>
        <p:spPr/>
        <p:txBody>
          <a:bodyPr/>
          <a:lstStyle>
            <a:lvl1pPr>
              <a:defRPr/>
            </a:lvl1pPr>
          </a:lstStyle>
          <a:p>
            <a:fld id="{6FDEC02C-E461-4798-8603-AC5C90AF27C6}" type="slidenum">
              <a:rPr lang="de-DE"/>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lvl1pPr>
              <a:defRPr/>
            </a:lvl1pPr>
          </a:lstStyle>
          <a:p>
            <a:endParaRPr lang="de-DE"/>
          </a:p>
        </p:txBody>
      </p:sp>
      <p:sp>
        <p:nvSpPr>
          <p:cNvPr id="8" name="Fußzeilenplatzhalter 7"/>
          <p:cNvSpPr>
            <a:spLocks noGrp="1"/>
          </p:cNvSpPr>
          <p:nvPr>
            <p:ph type="ftr" sz="quarter" idx="11"/>
          </p:nvPr>
        </p:nvSpPr>
        <p:spPr/>
        <p:txBody>
          <a:bodyPr/>
          <a:lstStyle>
            <a:lvl1pPr>
              <a:defRPr/>
            </a:lvl1pPr>
          </a:lstStyle>
          <a:p>
            <a:endParaRPr lang="de-DE"/>
          </a:p>
        </p:txBody>
      </p:sp>
      <p:sp>
        <p:nvSpPr>
          <p:cNvPr id="9" name="Foliennummernplatzhalter 8"/>
          <p:cNvSpPr>
            <a:spLocks noGrp="1"/>
          </p:cNvSpPr>
          <p:nvPr>
            <p:ph type="sldNum" sz="quarter" idx="12"/>
          </p:nvPr>
        </p:nvSpPr>
        <p:spPr/>
        <p:txBody>
          <a:bodyPr/>
          <a:lstStyle>
            <a:lvl1pPr>
              <a:defRPr/>
            </a:lvl1pPr>
          </a:lstStyle>
          <a:p>
            <a:fld id="{4B4A556E-9DF1-437E-AC05-94840E302CB4}" type="slidenum">
              <a:rPr lang="de-DE"/>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lvl1pPr>
              <a:defRPr/>
            </a:lvl1pPr>
          </a:lstStyle>
          <a:p>
            <a:endParaRPr lang="de-DE"/>
          </a:p>
        </p:txBody>
      </p:sp>
      <p:sp>
        <p:nvSpPr>
          <p:cNvPr id="4" name="Fußzeilenplatzhalter 3"/>
          <p:cNvSpPr>
            <a:spLocks noGrp="1"/>
          </p:cNvSpPr>
          <p:nvPr>
            <p:ph type="ftr" sz="quarter" idx="11"/>
          </p:nvPr>
        </p:nvSpPr>
        <p:spPr/>
        <p:txBody>
          <a:bodyPr/>
          <a:lstStyle>
            <a:lvl1pPr>
              <a:defRPr/>
            </a:lvl1pPr>
          </a:lstStyle>
          <a:p>
            <a:endParaRPr lang="de-DE"/>
          </a:p>
        </p:txBody>
      </p:sp>
      <p:sp>
        <p:nvSpPr>
          <p:cNvPr id="5" name="Foliennummernplatzhalter 4"/>
          <p:cNvSpPr>
            <a:spLocks noGrp="1"/>
          </p:cNvSpPr>
          <p:nvPr>
            <p:ph type="sldNum" sz="quarter" idx="12"/>
          </p:nvPr>
        </p:nvSpPr>
        <p:spPr/>
        <p:txBody>
          <a:bodyPr/>
          <a:lstStyle>
            <a:lvl1pPr>
              <a:defRPr/>
            </a:lvl1pPr>
          </a:lstStyle>
          <a:p>
            <a:fld id="{0AD38679-8690-4FB2-8DD3-42F09DB12E50}" type="slidenum">
              <a:rPr lang="de-DE"/>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endParaRPr lang="de-DE"/>
          </a:p>
        </p:txBody>
      </p:sp>
      <p:sp>
        <p:nvSpPr>
          <p:cNvPr id="3" name="Fußzeilenplatzhalter 2"/>
          <p:cNvSpPr>
            <a:spLocks noGrp="1"/>
          </p:cNvSpPr>
          <p:nvPr>
            <p:ph type="ftr" sz="quarter" idx="11"/>
          </p:nvPr>
        </p:nvSpPr>
        <p:spPr/>
        <p:txBody>
          <a:bodyPr/>
          <a:lstStyle>
            <a:lvl1pPr>
              <a:defRPr/>
            </a:lvl1pPr>
          </a:lstStyle>
          <a:p>
            <a:endParaRPr lang="de-DE"/>
          </a:p>
        </p:txBody>
      </p:sp>
      <p:sp>
        <p:nvSpPr>
          <p:cNvPr id="4" name="Foliennummernplatzhalter 3"/>
          <p:cNvSpPr>
            <a:spLocks noGrp="1"/>
          </p:cNvSpPr>
          <p:nvPr>
            <p:ph type="sldNum" sz="quarter" idx="12"/>
          </p:nvPr>
        </p:nvSpPr>
        <p:spPr/>
        <p:txBody>
          <a:bodyPr/>
          <a:lstStyle>
            <a:lvl1pPr>
              <a:defRPr/>
            </a:lvl1pPr>
          </a:lstStyle>
          <a:p>
            <a:fld id="{7CDA6E8F-5196-44E4-B2AB-11FEEC90AF21}" type="slidenum">
              <a:rPr lang="de-DE"/>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lvl1pPr>
              <a:defRPr/>
            </a:lvl1pPr>
          </a:lstStyle>
          <a:p>
            <a:endParaRPr lang="de-DE"/>
          </a:p>
        </p:txBody>
      </p:sp>
      <p:sp>
        <p:nvSpPr>
          <p:cNvPr id="6" name="Fußzeilenplatzhalter 5"/>
          <p:cNvSpPr>
            <a:spLocks noGrp="1"/>
          </p:cNvSpPr>
          <p:nvPr>
            <p:ph type="ftr" sz="quarter" idx="11"/>
          </p:nvPr>
        </p:nvSpPr>
        <p:spPr/>
        <p:txBody>
          <a:bodyPr/>
          <a:lstStyle>
            <a:lvl1pPr>
              <a:defRPr/>
            </a:lvl1pPr>
          </a:lstStyle>
          <a:p>
            <a:endParaRPr lang="de-DE"/>
          </a:p>
        </p:txBody>
      </p:sp>
      <p:sp>
        <p:nvSpPr>
          <p:cNvPr id="7" name="Foliennummernplatzhalter 6"/>
          <p:cNvSpPr>
            <a:spLocks noGrp="1"/>
          </p:cNvSpPr>
          <p:nvPr>
            <p:ph type="sldNum" sz="quarter" idx="12"/>
          </p:nvPr>
        </p:nvSpPr>
        <p:spPr/>
        <p:txBody>
          <a:bodyPr/>
          <a:lstStyle>
            <a:lvl1pPr>
              <a:defRPr/>
            </a:lvl1pPr>
          </a:lstStyle>
          <a:p>
            <a:fld id="{1419C681-9427-4032-A8A6-3441A00EDDFB}" type="slidenum">
              <a:rPr lang="de-DE"/>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lvl1pPr>
              <a:defRPr/>
            </a:lvl1pPr>
          </a:lstStyle>
          <a:p>
            <a:endParaRPr lang="de-DE"/>
          </a:p>
        </p:txBody>
      </p:sp>
      <p:sp>
        <p:nvSpPr>
          <p:cNvPr id="6" name="Fußzeilenplatzhalter 5"/>
          <p:cNvSpPr>
            <a:spLocks noGrp="1"/>
          </p:cNvSpPr>
          <p:nvPr>
            <p:ph type="ftr" sz="quarter" idx="11"/>
          </p:nvPr>
        </p:nvSpPr>
        <p:spPr/>
        <p:txBody>
          <a:bodyPr/>
          <a:lstStyle>
            <a:lvl1pPr>
              <a:defRPr/>
            </a:lvl1pPr>
          </a:lstStyle>
          <a:p>
            <a:endParaRPr lang="de-DE"/>
          </a:p>
        </p:txBody>
      </p:sp>
      <p:sp>
        <p:nvSpPr>
          <p:cNvPr id="7" name="Foliennummernplatzhalter 6"/>
          <p:cNvSpPr>
            <a:spLocks noGrp="1"/>
          </p:cNvSpPr>
          <p:nvPr>
            <p:ph type="sldNum" sz="quarter" idx="12"/>
          </p:nvPr>
        </p:nvSpPr>
        <p:spPr/>
        <p:txBody>
          <a:bodyPr/>
          <a:lstStyle>
            <a:lvl1pPr>
              <a:defRPr/>
            </a:lvl1pPr>
          </a:lstStyle>
          <a:p>
            <a:fld id="{711085DD-D91A-4D5F-BA6B-31A0665A3695}" type="slidenum">
              <a:rPr lang="de-DE"/>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de-DE" smtClean="0"/>
              <a:t>Titelmasterformat durch Klicken bearbeiten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de-DE"/>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de-DE"/>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624CD2F-2CDE-4E00-BD7B-BD97551056D8}"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de-DE"/>
              <a:t>Alkacon Software - The OpenCms experts</a:t>
            </a:r>
          </a:p>
        </p:txBody>
      </p:sp>
      <p:sp>
        <p:nvSpPr>
          <p:cNvPr id="5123" name="Rectangle 3"/>
          <p:cNvSpPr>
            <a:spLocks noGrp="1" noChangeArrowheads="1"/>
          </p:cNvSpPr>
          <p:nvPr>
            <p:ph type="subTitle" idx="1"/>
          </p:nvPr>
        </p:nvSpPr>
        <p:spPr/>
        <p:txBody>
          <a:bodyPr/>
          <a:lstStyle/>
          <a:p>
            <a:r>
              <a:rPr lang="de-DE"/>
              <a:t>This is a test for the PowerPoint text extraction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de-DE"/>
              <a:t>Some content here.</a:t>
            </a:r>
          </a:p>
        </p:txBody>
      </p:sp>
      <p:sp>
        <p:nvSpPr>
          <p:cNvPr id="8197" name="Rectangle 5"/>
          <p:cNvSpPr>
            <a:spLocks noGrp="1" noChangeArrowheads="1"/>
          </p:cNvSpPr>
          <p:nvPr>
            <p:ph type="body" idx="1"/>
          </p:nvPr>
        </p:nvSpPr>
        <p:spPr/>
        <p:txBody>
          <a:bodyPr/>
          <a:lstStyle/>
          <a:p>
            <a:pPr>
              <a:lnSpc>
                <a:spcPct val="90000"/>
              </a:lnSpc>
            </a:pPr>
            <a:r>
              <a:rPr lang="en-GB" sz="2800"/>
              <a:t>SLIDE 1: äöüÄÖÜß Lorem ipsum dolor sit amet, consectetuer adipiscing elit. Cras consequat urna quis diam. Sed convallis facilisis mauris. Quisque a nibh vel dolor viverra </a:t>
            </a:r>
          </a:p>
          <a:p>
            <a:pPr>
              <a:lnSpc>
                <a:spcPct val="90000"/>
              </a:lnSpc>
            </a:pPr>
            <a:r>
              <a:rPr lang="en-GB" sz="2800" b="1" i="1">
                <a:solidFill>
                  <a:srgbClr val="FF0000"/>
                </a:solidFill>
              </a:rPr>
              <a:t>International chars: äöüÄÖÜß€</a:t>
            </a:r>
            <a:endParaRPr lang="en-GB" sz="2800">
              <a:solidFill>
                <a:srgbClr val="FF0000"/>
              </a:solidFill>
            </a:endParaRPr>
          </a:p>
          <a:p>
            <a:pPr>
              <a:lnSpc>
                <a:spcPct val="90000"/>
              </a:lnSpc>
            </a:pPr>
            <a:r>
              <a:rPr lang="en-GB" sz="2800"/>
              <a:t>Suspendisse wisi augue, vulputate ac, rutrum vel, malesuada quis, dolor. In eget ante. Fusce in metus at tortor imperdiet porttitor. Nam tellus eros, adipiscing id, aliquam in, aliquam ac, turpis. Sed in quam non tellus euismod consectetuer.</a:t>
            </a:r>
            <a:endParaRPr lang="de-DE" sz="2800"/>
          </a:p>
        </p:txBody>
      </p:sp>
      <p:sp>
        <p:nvSpPr>
          <p:cNvPr id="8198" name="Text Box 6"/>
          <p:cNvSpPr txBox="1">
            <a:spLocks noChangeArrowheads="1"/>
          </p:cNvSpPr>
          <p:nvPr/>
        </p:nvSpPr>
        <p:spPr bwMode="auto">
          <a:xfrm>
            <a:off x="5486400" y="6096000"/>
            <a:ext cx="2660650" cy="366713"/>
          </a:xfrm>
          <a:prstGeom prst="rect">
            <a:avLst/>
          </a:prstGeom>
          <a:noFill/>
          <a:ln w="9525">
            <a:noFill/>
            <a:miter lim="800000"/>
            <a:headEnd/>
            <a:tailEnd/>
          </a:ln>
          <a:effectLst/>
        </p:spPr>
        <p:txBody>
          <a:bodyPr wrap="none">
            <a:spAutoFit/>
          </a:bodyPr>
          <a:lstStyle/>
          <a:p>
            <a:r>
              <a:rPr lang="de-DE">
                <a:solidFill>
                  <a:srgbClr val="FF0000"/>
                </a:solidFill>
              </a:rPr>
              <a:t>Some animated content!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anim calcmode="lin" valueType="num">
                                      <p:cBhvr additive="base">
                                        <p:cTn id="7" dur="500" fill="hold"/>
                                        <p:tgtEl>
                                          <p:spTgt spid="8198"/>
                                        </p:tgtEl>
                                        <p:attrNameLst>
                                          <p:attrName>ppt_x</p:attrName>
                                        </p:attrNameLst>
                                      </p:cBhvr>
                                      <p:tavLst>
                                        <p:tav tm="0">
                                          <p:val>
                                            <p:strVal val="#ppt_x"/>
                                          </p:val>
                                        </p:tav>
                                        <p:tav tm="100000">
                                          <p:val>
                                            <p:strVal val="#ppt_x"/>
                                          </p:val>
                                        </p:tav>
                                      </p:tavLst>
                                    </p:anim>
                                    <p:anim calcmode="lin" valueType="num">
                                      <p:cBhvr additive="base">
                                        <p:cTn id="8" dur="500" fill="hold"/>
                                        <p:tgtEl>
                                          <p:spTgt spid="8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de-DE"/>
              <a:t>Another slide</a:t>
            </a:r>
          </a:p>
        </p:txBody>
      </p:sp>
      <p:sp>
        <p:nvSpPr>
          <p:cNvPr id="11267" name="Rectangle 3"/>
          <p:cNvSpPr>
            <a:spLocks noGrp="1" noChangeArrowheads="1"/>
          </p:cNvSpPr>
          <p:nvPr>
            <p:ph type="body" idx="1"/>
          </p:nvPr>
        </p:nvSpPr>
        <p:spPr/>
        <p:txBody>
          <a:bodyPr/>
          <a:lstStyle/>
          <a:p>
            <a:pPr>
              <a:lnSpc>
                <a:spcPct val="80000"/>
              </a:lnSpc>
            </a:pPr>
            <a:r>
              <a:rPr lang="en-GB" sz="2000"/>
              <a:t>SLIDE 2: Nam quis massa. In massa. Nunc felis. Nunc nonummy tincidunt ipsum. Pellentesque pulvinar. Nam neque urna, pretium in, commodo nec, vulputate rhoncus, erat. Nam erat lacus, blandit nec, tempor non, mollis vel, ante. Cras dignissim pharetra nibh. </a:t>
            </a:r>
            <a:endParaRPr lang="de-DE" sz="2000"/>
          </a:p>
          <a:p>
            <a:pPr>
              <a:lnSpc>
                <a:spcPct val="80000"/>
              </a:lnSpc>
            </a:pPr>
            <a:r>
              <a:rPr lang="en-GB" sz="2000" i="1" u="sng">
                <a:solidFill>
                  <a:srgbClr val="FF0000"/>
                </a:solidFill>
              </a:rPr>
              <a:t>Some content there.</a:t>
            </a:r>
            <a:r>
              <a:rPr lang="en-GB" sz="2000">
                <a:solidFill>
                  <a:srgbClr val="FF0000"/>
                </a:solidFill>
              </a:rPr>
              <a:t> </a:t>
            </a:r>
            <a:endParaRPr lang="de-DE" sz="2000">
              <a:solidFill>
                <a:srgbClr val="FF0000"/>
              </a:solidFill>
            </a:endParaRPr>
          </a:p>
          <a:p>
            <a:pPr>
              <a:lnSpc>
                <a:spcPct val="80000"/>
              </a:lnSpc>
            </a:pPr>
            <a:r>
              <a:rPr lang="en-GB" sz="2000"/>
              <a:t>Email: test@test.org</a:t>
            </a:r>
          </a:p>
          <a:p>
            <a:pPr>
              <a:lnSpc>
                <a:spcPct val="80000"/>
              </a:lnSpc>
            </a:pPr>
            <a:r>
              <a:rPr lang="en-GB" sz="2000"/>
              <a:t>Chars: !”§$%&amp;/()=?{[]}\´`’&lt;&gt;|;:_,.-+#*’~@^°</a:t>
            </a:r>
          </a:p>
          <a:p>
            <a:pPr>
              <a:lnSpc>
                <a:spcPct val="80000"/>
              </a:lnSpc>
            </a:pPr>
            <a:r>
              <a:rPr lang="en-GB" sz="2000"/>
              <a:t>i18n: äöüÄÖÜß éèáàúùóòíì</a:t>
            </a:r>
          </a:p>
          <a:p>
            <a:pPr>
              <a:lnSpc>
                <a:spcPct val="80000"/>
              </a:lnSpc>
            </a:pPr>
            <a:r>
              <a:rPr lang="en-GB" sz="2000"/>
              <a:t>Curabitur nisl felis, mattis porttitor, sodales vitae, posuere at, nisl. Duis justo sem, rutrum consectetuer, vestibulum ac, congue at, ante. Vestibulum ante ipsum primis in faucibus orci luctus et ultrices posuere cubilia Curae; Aenean mauris lacus, pellentesque in, ullamcorper vitae, aliquam vitae, quam. Cras gravida lorem nec pede. Nulla facilisi. Morbi hendrerit aliquam velit. Nulla id est. Nullam mattis facilisis arcu.</a:t>
            </a:r>
            <a:endParaRPr lang="de-DE" sz="2000"/>
          </a:p>
        </p:txBody>
      </p:sp>
      <p:sp>
        <p:nvSpPr>
          <p:cNvPr id="11268" name="Text Box 4"/>
          <p:cNvSpPr txBox="1">
            <a:spLocks noChangeArrowheads="1"/>
          </p:cNvSpPr>
          <p:nvPr/>
        </p:nvSpPr>
        <p:spPr bwMode="auto">
          <a:xfrm>
            <a:off x="3886200" y="5867400"/>
            <a:ext cx="3587750" cy="366713"/>
          </a:xfrm>
          <a:prstGeom prst="rect">
            <a:avLst/>
          </a:prstGeom>
          <a:noFill/>
          <a:ln w="9525">
            <a:noFill/>
            <a:miter lim="800000"/>
            <a:headEnd/>
            <a:tailEnd/>
          </a:ln>
          <a:effectLst/>
        </p:spPr>
        <p:txBody>
          <a:bodyPr wrap="none">
            <a:spAutoFit/>
          </a:bodyPr>
          <a:lstStyle/>
          <a:p>
            <a:r>
              <a:rPr lang="en-US">
                <a:solidFill>
                  <a:srgbClr val="FF0000"/>
                </a:solidFill>
              </a:rPr>
              <a:t>Some content on a second sheet</a:t>
            </a:r>
            <a:r>
              <a:rPr lang="en-US"/>
              <a:t>.</a:t>
            </a:r>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1268"/>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4" presetClass="emph" presetSubtype="2" fill="hold" grpId="1" nodeType="clickEffect">
                                  <p:stCondLst>
                                    <p:cond delay="0"/>
                                  </p:stCondLst>
                                  <p:childTnLst>
                                    <p:anim to="1.5" calcmode="lin" valueType="num">
                                      <p:cBhvr override="childStyle">
                                        <p:cTn id="10" dur="2000" fill="hold"/>
                                        <p:tgtEl>
                                          <p:spTgt spid="11268"/>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126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4000"/>
              <a:t>Some content on the third sheet.</a:t>
            </a:r>
            <a:endParaRPr lang="de-DE" sz="4000"/>
          </a:p>
        </p:txBody>
      </p:sp>
      <p:sp>
        <p:nvSpPr>
          <p:cNvPr id="12291" name="Rectangle 3"/>
          <p:cNvSpPr>
            <a:spLocks noGrp="1" noChangeArrowheads="1"/>
          </p:cNvSpPr>
          <p:nvPr>
            <p:ph type="body" idx="1"/>
          </p:nvPr>
        </p:nvSpPr>
        <p:spPr/>
        <p:txBody>
          <a:bodyPr/>
          <a:lstStyle/>
          <a:p>
            <a:pPr>
              <a:lnSpc>
                <a:spcPct val="90000"/>
              </a:lnSpc>
            </a:pPr>
            <a:r>
              <a:rPr lang="en-GB" sz="2400"/>
              <a:t>SLIDE 3: Morbi enim augue, iaculis sit amet, bibendum vitae, ornare vel, ligula. Vivamus a lacus. Nulla facilisi. Phasellus vitae eros. Pellentesque habitant morbi tristique senectus et netus et malesuada fames ac turpis egestas. Quisque dapibus arcu quis justo. Vestibulum vel leo. Nullam vel elit a nulla semper volutpat. Maecenas lectus libero, pellentesque sed, facilisis ac, ornare a, urna. Duis libero ligula, lobortis vitae, tincidunt sit amet, egestas non, risus. </a:t>
            </a:r>
          </a:p>
          <a:p>
            <a:pPr>
              <a:lnSpc>
                <a:spcPct val="90000"/>
              </a:lnSpc>
            </a:pPr>
            <a:r>
              <a:rPr lang="en-GB" sz="2400"/>
              <a:t>Cras consequat, mi ac interdum pulvinar, quam libero sagittis leo, pharetra cursus lectus nulla vitae mauris. Cras eu nibh. Cras turpis. Mauris luctus.</a:t>
            </a:r>
          </a:p>
          <a:p>
            <a:pPr>
              <a:lnSpc>
                <a:spcPct val="90000"/>
              </a:lnSpc>
            </a:pPr>
            <a:r>
              <a:rPr lang="de-DE" sz="2400"/>
              <a:t>THE END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0</TotalTime>
  <Words>403</Words>
  <Application>Microsoft Office PowerPoint</Application>
  <PresentationFormat>Bildschirmpräsentation (4:3)</PresentationFormat>
  <Paragraphs>19</Paragraphs>
  <Slides>4</Slides>
  <Notes>0</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4</vt:i4>
      </vt:variant>
    </vt:vector>
  </HeadingPairs>
  <TitlesOfParts>
    <vt:vector size="6" baseType="lpstr">
      <vt:lpstr>Arial</vt:lpstr>
      <vt:lpstr>Standarddesign</vt:lpstr>
      <vt:lpstr>Alkacon Software - The OpenCms experts</vt:lpstr>
      <vt:lpstr>Some content here.</vt:lpstr>
      <vt:lpstr>Another slide</vt:lpstr>
      <vt:lpstr>Some content on the third sheet.</vt:lpstr>
    </vt:vector>
  </TitlesOfParts>
  <Manager>M. Manager</Manager>
  <Company>Alkacon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Alkacon Software - The OpenCms experts</dc:title>
  <dc:subject>This is the subject</dc:subject>
  <dc:creator>Alexander Kandzior</dc:creator>
  <cp:keywords>Key1, Key2</cp:keywords>
  <dc:description>This is the comment</dc:description>
  <cp:lastModifiedBy>Alexander Kandzior</cp:lastModifiedBy>
  <cp:revision>13</cp:revision>
  <cp:lastPrinted>1601-01-01T00:00:00Z</cp:lastPrinted>
  <dcterms:created xsi:type="dcterms:W3CDTF">1601-01-01T00:00:00Z</dcterms:created>
  <dcterms:modified xsi:type="dcterms:W3CDTF">2011-05-13T07:04:11Z</dcterms:modified>
  <cp:category>Category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