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2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Class</a:t>
            </a:r>
            <a:br>
              <a:rPr lang="en-US" dirty="0" smtClean="0"/>
            </a:br>
            <a:r>
              <a:rPr lang="en-US" dirty="0" smtClean="0"/>
              <a:t>2016</a:t>
            </a:r>
            <a:br>
              <a:rPr lang="en-US" dirty="0" smtClean="0"/>
            </a:br>
            <a:r>
              <a:rPr lang="en-US" dirty="0" smtClean="0"/>
              <a:t>TA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1:</a:t>
            </a:r>
          </a:p>
          <a:p>
            <a:r>
              <a:rPr lang="en-US" dirty="0" smtClean="0"/>
              <a:t>Introduction to Image Processing using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kinds of *.m files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Well, you should know what functions are, if not, Google 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We will get into more details later</a:t>
            </a:r>
            <a:endParaRPr lang="en-US" dirty="0" smtClean="0"/>
          </a:p>
          <a:p>
            <a:pPr lvl="1"/>
            <a:r>
              <a:rPr lang="en-US" dirty="0" smtClean="0"/>
              <a:t>Scripts</a:t>
            </a:r>
          </a:p>
          <a:p>
            <a:pPr lvl="2"/>
            <a:r>
              <a:rPr lang="en-US" dirty="0" smtClean="0"/>
              <a:t>Scripts are simple MATLAB code that will be run line by line</a:t>
            </a:r>
          </a:p>
          <a:p>
            <a:pPr lvl="2"/>
            <a:r>
              <a:rPr lang="en-US" dirty="0" smtClean="0"/>
              <a:t>It’s like you would run them line by line in command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812" y="1874983"/>
            <a:ext cx="9905999" cy="2743199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BTW, we have GIT!</a:t>
            </a:r>
          </a:p>
          <a:p>
            <a:r>
              <a:rPr lang="en-US" dirty="0" smtClean="0"/>
              <a:t>Check my website for downloading MATLAB and getting the GIT link</a:t>
            </a:r>
            <a:endParaRPr lang="en-US" dirty="0"/>
          </a:p>
          <a:p>
            <a:r>
              <a:rPr lang="en-US"/>
              <a:t>	</a:t>
            </a:r>
            <a:r>
              <a:rPr lang="en-US" smtClean="0"/>
              <a:t>www.nmahmoudi.ir/teaching.php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8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to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MATLAB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6655"/>
            <a:ext cx="9905998" cy="4881418"/>
          </a:xfrm>
        </p:spPr>
        <p:txBody>
          <a:bodyPr>
            <a:normAutofit/>
          </a:bodyPr>
          <a:lstStyle/>
          <a:p>
            <a:r>
              <a:rPr lang="en-US" dirty="0" smtClean="0"/>
              <a:t>Edmodo is for handing out your homework and announcements</a:t>
            </a:r>
          </a:p>
          <a:p>
            <a:pPr lvl="1"/>
            <a:r>
              <a:rPr lang="en-US" dirty="0" smtClean="0"/>
              <a:t>Group Code: </a:t>
            </a:r>
            <a:r>
              <a:rPr lang="en-US" dirty="0" smtClean="0">
                <a:effectLst/>
              </a:rPr>
              <a:t>a6s3az</a:t>
            </a:r>
          </a:p>
          <a:p>
            <a:pPr lvl="1"/>
            <a:r>
              <a:rPr lang="en-US" dirty="0" smtClean="0">
                <a:effectLst/>
              </a:rPr>
              <a:t>Each homework usually has about 7-10 days</a:t>
            </a:r>
          </a:p>
          <a:p>
            <a:r>
              <a:rPr lang="en-US" dirty="0" smtClean="0">
                <a:effectLst/>
              </a:rPr>
              <a:t>I will be in SPRL lab on Mondays, in case you have any questions (3</a:t>
            </a:r>
            <a:r>
              <a:rPr lang="en-US" baseline="30000" dirty="0" smtClean="0">
                <a:effectLst/>
              </a:rPr>
              <a:t>rd</a:t>
            </a:r>
            <a:r>
              <a:rPr lang="en-US" dirty="0" smtClean="0">
                <a:effectLst/>
              </a:rPr>
              <a:t> Floor)</a:t>
            </a:r>
          </a:p>
          <a:p>
            <a:r>
              <a:rPr lang="en-US" sz="1800" dirty="0" smtClean="0">
                <a:solidFill>
                  <a:srgbClr val="FF0000"/>
                </a:solidFill>
                <a:effectLst/>
              </a:rPr>
              <a:t>** PLAGIARISM IS “NOT” TOLERATED! (you’re better off not turning in your homework)**</a:t>
            </a:r>
          </a:p>
          <a:p>
            <a:r>
              <a:rPr lang="en-US" dirty="0" smtClean="0">
                <a:effectLst/>
              </a:rPr>
              <a:t>About half of your score is the homework that you turn in</a:t>
            </a:r>
          </a:p>
          <a:p>
            <a:r>
              <a:rPr lang="en-US" dirty="0" smtClean="0">
                <a:effectLst/>
              </a:rPr>
              <a:t>The rest will be your final course project</a:t>
            </a:r>
          </a:p>
          <a:p>
            <a:pPr lvl="1"/>
            <a:r>
              <a:rPr lang="en-US" dirty="0" smtClean="0">
                <a:effectLst/>
              </a:rPr>
              <a:t>Do something cool, you will enjoy it ;-)</a:t>
            </a:r>
          </a:p>
          <a:p>
            <a:pPr lvl="1"/>
            <a:r>
              <a:rPr lang="en-US" dirty="0" smtClean="0">
                <a:effectLst/>
              </a:rPr>
              <a:t>Start thinking about it</a:t>
            </a:r>
          </a:p>
          <a:p>
            <a:pPr lvl="1"/>
            <a:r>
              <a:rPr lang="en-US" dirty="0" smtClean="0">
                <a:effectLst/>
              </a:rPr>
              <a:t>Try new fields in computer vision / image processing / audio processing / …</a:t>
            </a:r>
          </a:p>
          <a:p>
            <a:pPr lvl="1"/>
            <a:r>
              <a:rPr lang="en-US" dirty="0" smtClean="0">
                <a:effectLst/>
              </a:rPr>
              <a:t>It takes more than a couple of days to learn using MATLAB!!!</a:t>
            </a:r>
          </a:p>
          <a:p>
            <a:pPr lvl="1"/>
            <a:endParaRPr lang="en-US" dirty="0" smtClean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</a:p>
          <a:p>
            <a:pPr lvl="1"/>
            <a:r>
              <a:rPr lang="en-US" dirty="0" smtClean="0"/>
              <a:t>Basics and examples</a:t>
            </a:r>
          </a:p>
          <a:p>
            <a:r>
              <a:rPr lang="en-US" dirty="0" smtClean="0"/>
              <a:t>Introduction to Image Representation in MATLAB</a:t>
            </a:r>
          </a:p>
          <a:p>
            <a:pPr lvl="1"/>
            <a:r>
              <a:rPr lang="en-US" dirty="0" smtClean="0"/>
              <a:t>Basics and examples</a:t>
            </a:r>
          </a:p>
        </p:txBody>
      </p:sp>
    </p:spTree>
    <p:extLst>
      <p:ext uri="{BB962C8B-B14F-4D97-AF65-F5344CB8AC3E}">
        <p14:creationId xmlns:p14="http://schemas.microsoft.com/office/powerpoint/2010/main" val="15478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MATLAB?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MATLAB = Matrix Laboratory</a:t>
            </a:r>
          </a:p>
          <a:p>
            <a:r>
              <a:rPr lang="en-US" dirty="0" smtClean="0"/>
              <a:t>MATLAB </a:t>
            </a:r>
            <a:r>
              <a:rPr lang="en-US" dirty="0"/>
              <a:t>is a high-level language and interactive environment that enables you to perform computationally intensive tasks faster than with traditional programming languages such as C, C++ and Fortran</a:t>
            </a:r>
            <a:r>
              <a:rPr lang="en-US" dirty="0" smtClean="0"/>
              <a:t>.</a:t>
            </a:r>
          </a:p>
          <a:p>
            <a:r>
              <a:rPr lang="en-US" dirty="0"/>
              <a:t>MATLAB is an interactive, interpreted language that is designed for fast numerical matrix </a:t>
            </a:r>
            <a:r>
              <a:rPr lang="en-US" dirty="0" smtClean="0"/>
              <a:t>calculations</a:t>
            </a:r>
          </a:p>
          <a:p>
            <a:r>
              <a:rPr lang="en-US" dirty="0" smtClean="0"/>
              <a:t>A huge amount of Toolboxes and Code samples (Check out your MATLAB Help)</a:t>
            </a:r>
          </a:p>
          <a:p>
            <a:r>
              <a:rPr lang="en-US" dirty="0" smtClean="0"/>
              <a:t>A de facto standard framework for academic advancements</a:t>
            </a:r>
          </a:p>
          <a:p>
            <a:pPr lvl="1"/>
            <a:r>
              <a:rPr lang="en-US" dirty="0" smtClean="0"/>
              <a:t>Except for its competitor in computer vision: </a:t>
            </a:r>
            <a:r>
              <a:rPr lang="en-US" dirty="0" err="1" smtClean="0"/>
              <a:t>OpenCV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2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6" y="609600"/>
            <a:ext cx="10485333" cy="5624945"/>
          </a:xfrm>
        </p:spPr>
      </p:pic>
    </p:spTree>
    <p:extLst>
      <p:ext uri="{BB962C8B-B14F-4D97-AF65-F5344CB8AC3E}">
        <p14:creationId xmlns:p14="http://schemas.microsoft.com/office/powerpoint/2010/main" val="39326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3" y="609600"/>
            <a:ext cx="10262038" cy="5494467"/>
          </a:xfrm>
        </p:spPr>
      </p:pic>
    </p:spTree>
    <p:extLst>
      <p:ext uri="{BB962C8B-B14F-4D97-AF65-F5344CB8AC3E}">
        <p14:creationId xmlns:p14="http://schemas.microsoft.com/office/powerpoint/2010/main" val="218797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04291"/>
            <a:ext cx="9905998" cy="4451927"/>
          </a:xfrm>
        </p:spPr>
        <p:txBody>
          <a:bodyPr>
            <a:normAutofit/>
          </a:bodyPr>
          <a:lstStyle/>
          <a:p>
            <a:r>
              <a:rPr lang="en-US" dirty="0" smtClean="0"/>
              <a:t>To find out the type and value of a variable you are using: who, </a:t>
            </a:r>
            <a:r>
              <a:rPr lang="en-US" dirty="0" err="1" smtClean="0"/>
              <a:t>whos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Saving and loading variables to *.mat files: save, load</a:t>
            </a:r>
          </a:p>
          <a:p>
            <a:r>
              <a:rPr lang="en-US" dirty="0" smtClean="0"/>
              <a:t>A good practice to include in your files before doing anything:</a:t>
            </a:r>
          </a:p>
          <a:p>
            <a:pPr lvl="1"/>
            <a:r>
              <a:rPr lang="en-US" dirty="0"/>
              <a:t>clear all, </a:t>
            </a:r>
            <a:r>
              <a:rPr lang="en-US" dirty="0" err="1"/>
              <a:t>clc</a:t>
            </a:r>
            <a:r>
              <a:rPr lang="en-US" dirty="0"/>
              <a:t>, close all, </a:t>
            </a:r>
            <a:r>
              <a:rPr lang="en-US" dirty="0" err="1"/>
              <a:t>fclose</a:t>
            </a:r>
            <a:r>
              <a:rPr lang="en-US" dirty="0"/>
              <a:t> all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79" y="2818488"/>
            <a:ext cx="4107536" cy="1158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34" y="2948039"/>
            <a:ext cx="459525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5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8873"/>
            <a:ext cx="9905998" cy="4442691"/>
          </a:xfrm>
        </p:spPr>
        <p:txBody>
          <a:bodyPr>
            <a:norm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matlab</a:t>
            </a:r>
            <a:r>
              <a:rPr lang="en-US" dirty="0" smtClean="0"/>
              <a:t> variable type: Matrix</a:t>
            </a:r>
          </a:p>
          <a:p>
            <a:r>
              <a:rPr lang="en-US" dirty="0" smtClean="0"/>
              <a:t>Creating matrices:</a:t>
            </a:r>
          </a:p>
          <a:p>
            <a:pPr lvl="1"/>
            <a:r>
              <a:rPr lang="en-US" dirty="0" smtClean="0"/>
              <a:t>A = [1 2 3; 4 5 6; 7 8 9]</a:t>
            </a:r>
          </a:p>
          <a:p>
            <a:pPr lvl="1"/>
            <a:r>
              <a:rPr lang="en-US" dirty="0" smtClean="0"/>
              <a:t>Special Matrices: zeros, ones, rand, </a:t>
            </a:r>
            <a:r>
              <a:rPr lang="en-US" dirty="0" err="1" smtClean="0"/>
              <a:t>randn</a:t>
            </a:r>
            <a:r>
              <a:rPr lang="en-US" dirty="0" smtClean="0"/>
              <a:t>, eye</a:t>
            </a:r>
          </a:p>
          <a:p>
            <a:pPr lvl="1"/>
            <a:r>
              <a:rPr lang="en-US" dirty="0" smtClean="0"/>
              <a:t>Finding size of matrix: size(A) = [3 3]</a:t>
            </a:r>
          </a:p>
          <a:p>
            <a:pPr lvl="1"/>
            <a:r>
              <a:rPr lang="en-US" dirty="0" smtClean="0"/>
              <a:t>Sum(A), sum(A, 2), sum(sum(A))</a:t>
            </a:r>
          </a:p>
          <a:p>
            <a:pPr lvl="1"/>
            <a:r>
              <a:rPr lang="en-US" dirty="0" smtClean="0"/>
              <a:t>CODE</a:t>
            </a:r>
          </a:p>
          <a:p>
            <a:r>
              <a:rPr lang="en-US" dirty="0" smtClean="0"/>
              <a:t>Finding something in a </a:t>
            </a:r>
            <a:r>
              <a:rPr lang="en-US" dirty="0" err="1" smtClean="0"/>
              <a:t>matix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Find(A &lt;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4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Switch statement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endParaRPr lang="en-US" dirty="0"/>
          </a:p>
          <a:p>
            <a:r>
              <a:rPr lang="en-US" dirty="0" smtClean="0"/>
              <a:t>Whenever in doubt, use MATLAB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8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98</TotalTime>
  <Words>460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Mesh</vt:lpstr>
      <vt:lpstr>Multimedia Class 2016 TA Class</vt:lpstr>
      <vt:lpstr>First things first</vt:lpstr>
      <vt:lpstr>Outline</vt:lpstr>
      <vt:lpstr>Why MATLAB?</vt:lpstr>
      <vt:lpstr>PowerPoint Presentation</vt:lpstr>
      <vt:lpstr>PowerPoint Presentation</vt:lpstr>
      <vt:lpstr>MATLAB Basics</vt:lpstr>
      <vt:lpstr>MATLAB Basics</vt:lpstr>
      <vt:lpstr>Control statements</vt:lpstr>
      <vt:lpstr>M-Files</vt:lpstr>
      <vt:lpstr>Any Questions?</vt:lpstr>
      <vt:lpstr>Let’s get to business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Class 2016 TA Class</dc:title>
  <dc:creator>Nima Mahmoudi</dc:creator>
  <cp:lastModifiedBy>Nima Mahmoudi</cp:lastModifiedBy>
  <cp:revision>18</cp:revision>
  <dcterms:created xsi:type="dcterms:W3CDTF">2016-09-24T08:41:24Z</dcterms:created>
  <dcterms:modified xsi:type="dcterms:W3CDTF">2016-09-24T10:27:29Z</dcterms:modified>
</cp:coreProperties>
</file>