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601200" cy="12801600" type="A3"/>
  <p:notesSz cx="6858000" cy="9144000"/>
  <p:defaultTextStyle>
    <a:defPPr>
      <a:defRPr lang="fa-IR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78" y="-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In The Name Of God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4AF1FD4-339B-4143-901B-B389E0432C68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1070CF1-04B3-4D15-B821-73B3EFEA10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93595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In The Name Of God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64FA810-1C8D-4376-ADCE-32E7F3863A60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FC9F932-0FA9-4555-AA75-3BCD9B8AAA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585436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598" y="0"/>
            <a:ext cx="9610147" cy="12819195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760721" y="871221"/>
            <a:ext cx="3845481" cy="11056198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66488" y="12026047"/>
            <a:ext cx="2160270" cy="681567"/>
          </a:xfrm>
        </p:spPr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366" y="12026047"/>
            <a:ext cx="3240405" cy="681567"/>
          </a:xfrm>
        </p:spPr>
        <p:txBody>
          <a:bodyPr/>
          <a:lstStyle>
            <a:lvl1pPr algn="ctr">
              <a:defRPr/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315" y="12026047"/>
            <a:ext cx="2169861" cy="681567"/>
          </a:xfrm>
        </p:spPr>
        <p:txBody>
          <a:bodyPr anchor="ctr"/>
          <a:lstStyle>
            <a:lvl1pPr algn="l">
              <a:defRPr sz="945"/>
            </a:lvl1pPr>
          </a:lstStyle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  <p:sp>
        <p:nvSpPr>
          <p:cNvPr id="68" name="Freeform 57"/>
          <p:cNvSpPr/>
          <p:nvPr/>
        </p:nvSpPr>
        <p:spPr bwMode="auto">
          <a:xfrm>
            <a:off x="3509189" y="59267"/>
            <a:ext cx="0" cy="2964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464183" y="-9334501"/>
            <a:ext cx="1251" cy="5927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593" y="1911221"/>
            <a:ext cx="2987522" cy="6252663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465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7593" y="9231370"/>
            <a:ext cx="2987522" cy="1937152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85" baseline="0">
                <a:solidFill>
                  <a:schemeClr val="bg2"/>
                </a:solidFill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509189" y="59267"/>
            <a:ext cx="0" cy="2964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464183" y="-9334501"/>
            <a:ext cx="1251" cy="5927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550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orient="horz" pos="5242" userDrawn="1">
          <p15:clr>
            <a:srgbClr val="FBAE40"/>
          </p15:clr>
        </p15:guide>
        <p15:guide id="3" orient="horz" pos="75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7739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54543" y="1350215"/>
            <a:ext cx="3332112" cy="10513013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2527" y="946469"/>
            <a:ext cx="1641805" cy="99678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0289" y="978829"/>
            <a:ext cx="4291748" cy="99355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6398" y="11753684"/>
            <a:ext cx="1973472" cy="681567"/>
          </a:xfrm>
        </p:spPr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0289" y="11753684"/>
            <a:ext cx="4693167" cy="681567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3973811" y="5652030"/>
            <a:ext cx="10048765" cy="475862"/>
          </a:xfrm>
        </p:spPr>
        <p:txBody>
          <a:bodyPr/>
          <a:lstStyle>
            <a:lvl1pPr algn="l">
              <a:defRPr/>
            </a:lvl1pPr>
          </a:lstStyle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800052" y="1066807"/>
            <a:ext cx="0" cy="98475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004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2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2"/>
            <a:ext cx="9606834" cy="128016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930241" y="2355852"/>
            <a:ext cx="5760720" cy="8089900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260533" y="7210549"/>
            <a:ext cx="108013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485" y="11753899"/>
            <a:ext cx="2160270" cy="68156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217" y="11753899"/>
            <a:ext cx="3240405" cy="681567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460" y="11753899"/>
            <a:ext cx="2190465" cy="681567"/>
          </a:xfrm>
        </p:spPr>
        <p:txBody>
          <a:bodyPr anchor="ctr"/>
          <a:lstStyle>
            <a:lvl1pPr algn="l">
              <a:defRPr sz="945">
                <a:solidFill>
                  <a:schemeClr val="bg2"/>
                </a:solidFill>
              </a:defRPr>
            </a:lvl1pPr>
          </a:lstStyle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313" y="3417084"/>
            <a:ext cx="4614533" cy="3437868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46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3985" y="7795448"/>
            <a:ext cx="3596099" cy="193910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9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75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3240" y="4551681"/>
            <a:ext cx="3283610" cy="68275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3503" y="4551681"/>
            <a:ext cx="3283610" cy="68275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94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555" y="1058266"/>
            <a:ext cx="7007559" cy="29187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290" y="4585295"/>
            <a:ext cx="3293212" cy="1537969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205" b="0" baseline="0">
                <a:solidFill>
                  <a:schemeClr val="accent2"/>
                </a:soli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0290" y="6191062"/>
            <a:ext cx="3293212" cy="5188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901" y="4585295"/>
            <a:ext cx="3293212" cy="1537969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205" b="0" baseline="0">
                <a:solidFill>
                  <a:schemeClr val="accent2"/>
                </a:soli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901" y="6191062"/>
            <a:ext cx="3293212" cy="5188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49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7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54543" y="1350215"/>
            <a:ext cx="3332112" cy="10513013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15969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pos="5670" userDrawn="1">
          <p15:clr>
            <a:srgbClr val="FBAE40"/>
          </p15:clr>
        </p15:guide>
        <p15:guide id="4" pos="42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263180" y="1451657"/>
            <a:ext cx="3229268" cy="986268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834" y="2807293"/>
            <a:ext cx="2541825" cy="315079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9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88" y="823973"/>
            <a:ext cx="5982669" cy="10555227"/>
          </a:xfrm>
        </p:spPr>
        <p:txBody>
          <a:bodyPr/>
          <a:lstStyle>
            <a:lvl1pPr>
              <a:defRPr sz="1575"/>
            </a:lvl1pPr>
            <a:lvl2pPr>
              <a:defRPr sz="1418"/>
            </a:lvl2pPr>
            <a:lvl3pPr>
              <a:defRPr sz="1260"/>
            </a:lvl3pPr>
            <a:lvl4pPr>
              <a:defRPr sz="1103"/>
            </a:lvl4pPr>
            <a:lvl5pPr>
              <a:defRPr sz="1103"/>
            </a:lvl5pPr>
            <a:lvl6pPr>
              <a:defRPr sz="1103"/>
            </a:lvl6pPr>
            <a:lvl7pPr>
              <a:defRPr sz="1103"/>
            </a:lvl7pPr>
            <a:lvl8pPr>
              <a:defRPr sz="1103"/>
            </a:lvl8pPr>
            <a:lvl9pPr>
              <a:defRPr sz="110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2834" y="6017769"/>
            <a:ext cx="2541825" cy="5361434"/>
          </a:xfrm>
        </p:spPr>
        <p:txBody>
          <a:bodyPr>
            <a:normAutofit/>
          </a:bodyPr>
          <a:lstStyle>
            <a:lvl1pPr marL="0" indent="0">
              <a:spcBef>
                <a:spcPts val="1260"/>
              </a:spcBef>
              <a:buNone/>
              <a:defRPr sz="147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75288" y="11734803"/>
            <a:ext cx="2541825" cy="681567"/>
          </a:xfrm>
        </p:spPr>
        <p:txBody>
          <a:bodyPr/>
          <a:lstStyle>
            <a:lvl1pPr algn="l">
              <a:defRPr/>
            </a:lvl1pPr>
          </a:lstStyle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88" y="11734803"/>
            <a:ext cx="5982669" cy="681567"/>
          </a:xfrm>
        </p:spPr>
        <p:txBody>
          <a:bodyPr/>
          <a:lstStyle>
            <a:lvl1pPr algn="l">
              <a:defRPr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2834" y="697397"/>
            <a:ext cx="2541825" cy="1524098"/>
          </a:xfrm>
        </p:spPr>
        <p:txBody>
          <a:bodyPr anchor="t"/>
          <a:lstStyle>
            <a:lvl1pPr algn="l">
              <a:defRPr sz="3990"/>
            </a:lvl1pPr>
          </a:lstStyle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87470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pos="5670" userDrawn="1">
          <p15:clr>
            <a:srgbClr val="FBAE40"/>
          </p15:clr>
        </p15:guide>
        <p15:guide id="4" pos="425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263180" y="1451657"/>
            <a:ext cx="3229268" cy="986268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834" y="2807299"/>
            <a:ext cx="2544318" cy="3150791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9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3"/>
            <a:ext cx="6380837" cy="12801598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2834" y="6017771"/>
            <a:ext cx="2544318" cy="5361429"/>
          </a:xfrm>
        </p:spPr>
        <p:txBody>
          <a:bodyPr>
            <a:normAutofit/>
          </a:bodyPr>
          <a:lstStyle>
            <a:lvl1pPr marL="0" indent="0">
              <a:spcBef>
                <a:spcPts val="1260"/>
              </a:spcBef>
              <a:buNone/>
              <a:defRPr sz="147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7703" y="11753684"/>
            <a:ext cx="2549411" cy="681567"/>
          </a:xfrm>
        </p:spPr>
        <p:txBody>
          <a:bodyPr/>
          <a:lstStyle>
            <a:lvl1pPr algn="l">
              <a:defRPr/>
            </a:lvl1pPr>
          </a:lstStyle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88" y="11753684"/>
            <a:ext cx="5996750" cy="681567"/>
          </a:xfrm>
        </p:spPr>
        <p:txBody>
          <a:bodyPr/>
          <a:lstStyle>
            <a:lvl1pPr algn="l">
              <a:defRPr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2834" y="697400"/>
            <a:ext cx="2544318" cy="1524100"/>
          </a:xfrm>
        </p:spPr>
        <p:txBody>
          <a:bodyPr anchor="t"/>
          <a:lstStyle>
            <a:lvl1pPr algn="l">
              <a:defRPr sz="3990"/>
            </a:lvl1pPr>
          </a:lstStyle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820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54543" y="1350215"/>
            <a:ext cx="3332112" cy="10513013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0281" y="1060910"/>
            <a:ext cx="7006833" cy="2913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290" y="4551680"/>
            <a:ext cx="6906824" cy="681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6843" y="11753684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89A0E13-9DFD-4143-A0EC-F17AE1F60425}" type="datetimeFigureOut">
              <a:rPr lang="fa-IR" smtClean="0"/>
              <a:t>25/04/1440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0290" y="11753684"/>
            <a:ext cx="446305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038" y="1172055"/>
            <a:ext cx="1483924" cy="1127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9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DF463E9-FC9E-4CC4-B832-719E6DE65E4B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2310290" y="4061883"/>
            <a:ext cx="690682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310290" y="4061883"/>
            <a:ext cx="690682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1" eaLnBrk="1" latinLnBrk="0" hangingPunct="1">
        <a:lnSpc>
          <a:spcPct val="99000"/>
        </a:lnSpc>
        <a:spcBef>
          <a:spcPct val="0"/>
        </a:spcBef>
        <a:buNone/>
        <a:defRPr sz="399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2032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21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04063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89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6095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68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08126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47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0158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47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12189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47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764221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47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016252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47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268284" indent="-252032" algn="r" defTabSz="720090" rtl="1" eaLnBrk="1" latinLnBrk="0" hangingPunct="1">
        <a:lnSpc>
          <a:spcPct val="111000"/>
        </a:lnSpc>
        <a:spcBef>
          <a:spcPts val="977"/>
        </a:spcBef>
        <a:buFont typeface="Corbel" panose="020B0503020204020204" pitchFamily="34" charset="0"/>
        <a:buChar char="–"/>
        <a:defRPr sz="147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r" defTabSz="720090" rtl="1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2587" userDrawn="1">
          <p15:clr>
            <a:srgbClr val="F26B43"/>
          </p15:clr>
        </p15:guide>
        <p15:guide id="15" pos="6182" userDrawn="1">
          <p15:clr>
            <a:srgbClr val="F26B43"/>
          </p15:clr>
        </p15:guide>
        <p15:guide id="16" pos="6720" userDrawn="1">
          <p15:clr>
            <a:srgbClr val="F26B43"/>
          </p15:clr>
        </p15:guide>
        <p15:guide id="17" pos="10315" userDrawn="1">
          <p15:clr>
            <a:srgbClr val="F26B43"/>
          </p15:clr>
        </p15:guide>
        <p15:guide id="18" pos="336" userDrawn="1">
          <p15:clr>
            <a:srgbClr val="F26B43"/>
          </p15:clr>
        </p15:guide>
        <p15:guide id="19" pos="1940" userDrawn="1">
          <p15:clr>
            <a:srgbClr val="F26B43"/>
          </p15:clr>
        </p15:guide>
        <p15:guide id="20" orient="horz" pos="5118" userDrawn="1">
          <p15:clr>
            <a:srgbClr val="F26B43"/>
          </p15:clr>
        </p15:guide>
        <p15:guide id="21" orient="horz" pos="4962" userDrawn="1">
          <p15:clr>
            <a:srgbClr val="F26B43"/>
          </p15:clr>
        </p15:guide>
        <p15:guide id="22" pos="4637" userDrawn="1">
          <p15:clr>
            <a:srgbClr val="F26B43"/>
          </p15:clr>
        </p15:guide>
        <p15:guide id="23" pos="5040" userDrawn="1">
          <p15:clr>
            <a:srgbClr val="F26B43"/>
          </p15:clr>
        </p15:guide>
        <p15:guide id="24" orient="horz" pos="465" userDrawn="1">
          <p15:clr>
            <a:srgbClr val="F26B43"/>
          </p15:clr>
        </p15:guide>
        <p15:guide id="25" pos="7736" userDrawn="1">
          <p15:clr>
            <a:srgbClr val="F26B43"/>
          </p15:clr>
        </p15:guide>
        <p15:guide id="26" pos="252" userDrawn="1">
          <p15:clr>
            <a:srgbClr val="F26B43"/>
          </p15:clr>
        </p15:guide>
        <p15:guide id="27" orient="horz" pos="2791" userDrawn="1">
          <p15:clr>
            <a:srgbClr val="F26B43"/>
          </p15:clr>
        </p15:guide>
        <p15:guide id="28" pos="1456" userDrawn="1">
          <p15:clr>
            <a:srgbClr val="F26B43"/>
          </p15:clr>
        </p15:guide>
        <p15:guide id="29" orient="horz" pos="7392" userDrawn="1">
          <p15:clr>
            <a:srgbClr val="F26B43"/>
          </p15:clr>
        </p15:guide>
        <p15:guide id="30" orient="horz" pos="2868" userDrawn="1">
          <p15:clr>
            <a:srgbClr val="F26B43"/>
          </p15:clr>
        </p15:guide>
        <p15:guide id="31" orient="horz" pos="7168" userDrawn="1">
          <p15:clr>
            <a:srgbClr val="F26B43"/>
          </p15:clr>
        </p15:guide>
        <p15:guide id="32" pos="3478" userDrawn="1">
          <p15:clr>
            <a:srgbClr val="F26B43"/>
          </p15:clr>
        </p15:guide>
        <p15:guide id="33" pos="3780" userDrawn="1">
          <p15:clr>
            <a:srgbClr val="F26B43"/>
          </p15:clr>
        </p15:guide>
        <p15:guide id="34" orient="horz" pos="672" userDrawn="1">
          <p15:clr>
            <a:srgbClr val="F26B43"/>
          </p15:clr>
        </p15:guide>
        <p15:guide id="35" pos="5803" userDrawn="1">
          <p15:clr>
            <a:srgbClr val="F26B43"/>
          </p15:clr>
        </p15:guide>
        <p15:guide id="36" pos="1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77" y="140955"/>
            <a:ext cx="2152349" cy="203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037" y="2172772"/>
            <a:ext cx="8622489" cy="154087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/>
              <a:t>1</a:t>
            </a:r>
            <a:r>
              <a:rPr lang="en-US" sz="2800" b="1" baseline="30000" dirty="0"/>
              <a:t>st</a:t>
            </a:r>
            <a:r>
              <a:rPr lang="en-US" sz="2800" b="1" dirty="0"/>
              <a:t> </a:t>
            </a:r>
            <a:r>
              <a:rPr lang="en-US" sz="2800" b="1" dirty="0" smtClean="0"/>
              <a:t>Exhibition Of </a:t>
            </a:r>
            <a:r>
              <a:rPr lang="en-US" sz="2800" b="1" dirty="0"/>
              <a:t>M</a:t>
            </a:r>
            <a:r>
              <a:rPr lang="en-US" sz="2800" b="1" dirty="0" smtClean="0"/>
              <a:t>echanical Engineering Science Projects</a:t>
            </a:r>
            <a:endParaRPr lang="en-US" sz="2800" b="1" dirty="0"/>
          </a:p>
          <a:p>
            <a:pPr algn="ctr"/>
            <a:endParaRPr lang="en-US" sz="1013" dirty="0"/>
          </a:p>
          <a:p>
            <a:pPr algn="ctr"/>
            <a:r>
              <a:rPr lang="en-US" sz="3600" b="1" dirty="0"/>
              <a:t>Steam Power </a:t>
            </a:r>
            <a:r>
              <a:rPr lang="en-US" sz="3600" b="1" dirty="0" smtClean="0"/>
              <a:t>Generator</a:t>
            </a:r>
            <a:endParaRPr lang="en-US" sz="3600" b="1" dirty="0"/>
          </a:p>
          <a:p>
            <a:pPr algn="ctr"/>
            <a:r>
              <a:rPr lang="en-US" sz="2000" dirty="0"/>
              <a:t>A </a:t>
            </a:r>
            <a:r>
              <a:rPr lang="en-US" sz="2000" dirty="0" smtClean="0"/>
              <a:t>Cool Science Project With Easy Way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89890" y="425118"/>
            <a:ext cx="19607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b="1" dirty="0" smtClean="0"/>
              <a:t>In The Name Of GOD</a:t>
            </a:r>
            <a:endParaRPr lang="fa-I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2618" y="425118"/>
            <a:ext cx="118884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2 Jan 2019</a:t>
            </a:r>
          </a:p>
          <a:p>
            <a:pPr algn="ctr"/>
            <a:r>
              <a:rPr lang="en-US" sz="1600" dirty="0"/>
              <a:t>IR,TEH</a:t>
            </a:r>
            <a:endParaRPr lang="fa-IR" sz="1600" dirty="0"/>
          </a:p>
        </p:txBody>
      </p:sp>
      <p:sp>
        <p:nvSpPr>
          <p:cNvPr id="9" name="Smiley Face 8"/>
          <p:cNvSpPr/>
          <p:nvPr/>
        </p:nvSpPr>
        <p:spPr>
          <a:xfrm>
            <a:off x="645971" y="4441788"/>
            <a:ext cx="822135" cy="794084"/>
          </a:xfrm>
          <a:prstGeom prst="smileyFace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TextBox 9"/>
          <p:cNvSpPr txBox="1"/>
          <p:nvPr/>
        </p:nvSpPr>
        <p:spPr>
          <a:xfrm>
            <a:off x="1468106" y="4598753"/>
            <a:ext cx="366023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err="1" smtClean="0"/>
              <a:t>Morteza</a:t>
            </a:r>
            <a:r>
              <a:rPr lang="en-US" sz="2000" dirty="0" smtClean="0"/>
              <a:t> </a:t>
            </a:r>
            <a:r>
              <a:rPr lang="en-US" sz="2000" dirty="0" err="1" smtClean="0"/>
              <a:t>Kalvani</a:t>
            </a:r>
            <a:r>
              <a:rPr lang="en-US" sz="2000" dirty="0" smtClean="0"/>
              <a:t>, </a:t>
            </a:r>
            <a:r>
              <a:rPr lang="en-US" sz="2000" dirty="0" err="1" smtClean="0"/>
              <a:t>Alireza</a:t>
            </a:r>
            <a:r>
              <a:rPr lang="en-US" sz="2000" dirty="0" smtClean="0"/>
              <a:t> </a:t>
            </a:r>
            <a:r>
              <a:rPr lang="en-US" sz="2000" dirty="0" err="1" smtClean="0"/>
              <a:t>Moshrefi</a:t>
            </a:r>
            <a:endParaRPr lang="fa-IR" sz="20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946358" y="10229057"/>
            <a:ext cx="3706752" cy="220177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so many uses in industry from the wings that moving because of steam, such as producing electricity or mechanical uses in Trains &amp; etc. </a:t>
            </a:r>
            <a:endParaRPr lang="fa-I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242746" y="5617183"/>
            <a:ext cx="3706752" cy="220177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steam power has a 2000 years history &amp; until 300 years ago steam engine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hasn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’t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much effect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industry. First steam engine invented by Denis </a:t>
            </a:r>
            <a:r>
              <a:rPr lang="en-US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Papin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1690.</a:t>
            </a:r>
            <a:endParaRPr lang="fa-IR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3946359" y="7118189"/>
            <a:ext cx="3706752" cy="220177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Tuna can (Boiler) , Thin Aluminum sheet , Wing (soda can) , Glue , Perforated Iron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haft , Water</a:t>
            </a:r>
            <a:endParaRPr lang="fa-I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239607" y="8699925"/>
            <a:ext cx="3706752" cy="220177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we boil the water in the can and the steam comes out from the tiny shaft and makes the wings move</a:t>
            </a:r>
          </a:p>
          <a:p>
            <a:pPr algn="ctr"/>
            <a:endParaRPr lang="fa-I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7419" y="7240312"/>
            <a:ext cx="1764631" cy="462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Material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1344148" y="5727277"/>
            <a:ext cx="1503947" cy="462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History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1351947" y="8857533"/>
            <a:ext cx="1482072" cy="4624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How to do</a:t>
            </a:r>
            <a:endParaRPr lang="fa-IR" dirty="0"/>
          </a:p>
        </p:txBody>
      </p:sp>
      <p:sp>
        <p:nvSpPr>
          <p:cNvPr id="20" name="TextBox 19"/>
          <p:cNvSpPr txBox="1"/>
          <p:nvPr/>
        </p:nvSpPr>
        <p:spPr>
          <a:xfrm>
            <a:off x="5322199" y="10358539"/>
            <a:ext cx="955070" cy="4624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Result</a:t>
            </a:r>
            <a:endParaRPr lang="fa-IR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04" b="13438"/>
          <a:stretch/>
        </p:blipFill>
        <p:spPr>
          <a:xfrm>
            <a:off x="6105907" y="3969108"/>
            <a:ext cx="3099480" cy="30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119</TotalTime>
  <Words>142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Corbel</vt:lpstr>
      <vt:lpstr>Feathered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</dc:creator>
  <cp:lastModifiedBy>MM</cp:lastModifiedBy>
  <cp:revision>14</cp:revision>
  <dcterms:created xsi:type="dcterms:W3CDTF">2019-01-01T20:53:53Z</dcterms:created>
  <dcterms:modified xsi:type="dcterms:W3CDTF">2019-01-01T23:00:32Z</dcterms:modified>
</cp:coreProperties>
</file>