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i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FFF8-A109-7BE1-AA15-062BAA90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DB00-C42E-B336-FF42-AC30D389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867E-9438-34C0-F0C4-D7C3FA46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9B43-9DF4-2487-294F-A0059C30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F5E8-4CBA-AFA8-AAB2-90D8285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6289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4DBF-1EF4-E9DB-AFC7-2DC628CF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C04B8-4A18-20BD-5379-F81559C3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669A-4F18-8D35-EFAC-5E5E65E9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4F81-8EB0-54FC-61C2-EA6BA1A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0111-4B06-F2B5-56A9-47B2E70E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93137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CE4D-87E4-7865-428B-C73B6DAA6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4A300-7756-09A0-221D-666DCCBB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7B9D-D4B7-F1CB-968F-24B725D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F4C6-0871-C44A-131A-A0E8874A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56FD-0A89-BEF9-A6F3-F12B1525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2269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D3B-46E0-EB91-E2A4-0970D0FC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A6E0-D341-D433-D766-9AF50682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7D9D-9BFA-7FBF-6734-97719B0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2A5A-26BD-A89B-CACD-C9FC5496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5190-CE9F-23CB-8BE9-DFB05D3E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5849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AB7E-C8FA-BF76-E721-A861066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3F14-6EAC-69BF-7F24-8CB200EA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E445-5D10-9D6F-4D2B-A59CBBDB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6CF1-29C4-CF83-5D3E-0E9466C0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28ED-F52D-661C-6328-96EA5FE4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01938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1B8-42A0-FEAA-4625-F7DC22A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E48D-AD10-A2D3-3790-BAA2873D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0EFAC-4B44-7076-F570-76E61A4A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53F07-60BD-1763-170E-35A645C0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8A73-4276-AD9D-C637-2021A2C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660BB-34BE-4272-F03E-EB74F130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8793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887A-6986-43F8-D5DF-C4808B0F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BC5F-C236-637A-4AE2-B19455D0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1587-8CEC-DDD2-7678-49311AD1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3D94E-7F74-558E-8D8E-8F056E0A5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8E74D-7BD6-1C82-0EEE-77EB0EC81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ED847-72F1-6E49-5727-2057565F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6C816-48F0-DEC3-9B09-9D9FB63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726F1-1B38-820C-B801-2496E3F3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0912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858-4093-8AF3-1098-C6895C4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F6B53-F1BB-5755-31B1-CBB2AF2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4D7B1-D907-D249-D7BB-6830CF1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8C50F-9C44-2368-FF7A-42E5077C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9607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759C6-646E-A5F9-E2AD-5ABFF77A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699AF-31F1-103C-FCBC-4877D06F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A2FF2-C420-175A-EBFB-FE0FA1E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8594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F331-4F62-FACE-2F0E-75D21B6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F113-6FE2-C2F2-EB80-82A005D3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D60D-EAC9-7251-55AF-7D902B07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4000-F05C-16B8-0311-76680C75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5D7A-FA39-CD8D-048A-CA26A5B1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C3C1-C3AB-98BD-02DF-B1ED77C0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7804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977A-F881-5961-62EB-5967E7EA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B26A9-B5D8-C920-B665-0E2F7E62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636A-C3AD-F717-8995-6CCDA0C78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0407C-971A-32FB-61A6-978813C9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CE276-841C-5B72-8518-0DCC23FF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F17AB-5418-35F7-2707-949CB2A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6384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FED59-3E84-8985-807E-2167FE86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2E8A-AC77-E820-4AD5-D51B983D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D76A-4FFB-A560-48E9-420F7BC7A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4CFFE-F056-4646-92BB-D090B2759A20}" type="datetimeFigureOut">
              <a:rPr lang="si-LK" smtClean="0"/>
              <a:t>2024-04-09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20D4-F8FF-E565-188C-1BE5AFBD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4CFF-648F-ED02-B938-81F7102DF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0B729-8F7C-423D-BA00-F8079E56DFAB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2214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4CCC-5B6F-ACB9-779A-438FD194B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/>
              <a:t>A Sample </a:t>
            </a:r>
            <a:r>
              <a:rPr lang="en-US" sz="4800" b="1" dirty="0"/>
              <a:t>PPTX File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Iskoola Pota" panose="020B0502040204020203" pitchFamily="34" charset="0"/>
              </a:rPr>
            </a:br>
            <a:endParaRPr lang="si-L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0C43-FA31-9EAA-3AA5-3DE59951C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si-LK" dirty="0"/>
          </a:p>
        </p:txBody>
      </p:sp>
    </p:spTree>
    <p:extLst>
      <p:ext uri="{BB962C8B-B14F-4D97-AF65-F5344CB8AC3E}">
        <p14:creationId xmlns:p14="http://schemas.microsoft.com/office/powerpoint/2010/main" val="225345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 Sample PPTX File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PPTX File  </dc:title>
  <dc:creator>Tishan Perera</dc:creator>
  <cp:lastModifiedBy>Tishan Perera</cp:lastModifiedBy>
  <cp:revision>2</cp:revision>
  <dcterms:created xsi:type="dcterms:W3CDTF">2024-04-09T08:23:52Z</dcterms:created>
  <dcterms:modified xsi:type="dcterms:W3CDTF">2024-04-09T08:29:23Z</dcterms:modified>
</cp:coreProperties>
</file>