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drawings/drawing1.xml" ContentType="application/vnd.openxmlformats-officedocument.drawingml.chartshapes+xml"/>
  <Override PartName="/ppt/drawings/drawing2.xml" ContentType="application/vnd.openxmlformats-officedocument.drawingml.chartshapes+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charts/chart3.xml" ContentType="application/vnd.openxmlformats-officedocument.drawingml.chart+xml"/>
  <Override PartName="/ppt/charts/chart4.xml" ContentType="application/vnd.openxmlformats-officedocument.drawingml.chart+xml"/>
  <Override PartName="/ppt/slideMasters/slideMaster4.xml" ContentType="application/vnd.openxmlformats-officedocument.presentationml.slideMaster+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0">
  <p:sldMasterIdLst>
    <p:sldMasterId id="2147483650" r:id="rId1"/>
    <p:sldMasterId id="2147483657" r:id="rId2"/>
    <p:sldMasterId id="2147483653" r:id="rId3"/>
    <p:sldMasterId id="2147483655" r:id="rId4"/>
  </p:sldMasterIdLst>
  <p:notesMasterIdLst>
    <p:notesMasterId r:id="rId6"/>
  </p:notesMasterIdLst>
  <p:sldIdLst>
    <p:sldId id="286" r:id="rId5"/>
  </p:sldIdLst>
  <p:sldSz cx="41148000" cy="19202400"/>
  <p:notesSz cx="6858000" cy="9144000"/>
  <p:defaultTextStyle>
    <a:defPPr>
      <a:defRPr lang="en-US"/>
    </a:defPPr>
    <a:lvl1pPr marL="0" algn="l" defTabSz="3448171" rtl="0" eaLnBrk="1" latinLnBrk="0" hangingPunct="1">
      <a:defRPr sz="6800" kern="1200">
        <a:solidFill>
          <a:schemeClr val="tx1"/>
        </a:solidFill>
        <a:latin typeface="+mn-lt"/>
        <a:ea typeface="+mn-ea"/>
        <a:cs typeface="+mn-cs"/>
      </a:defRPr>
    </a:lvl1pPr>
    <a:lvl2pPr marL="1724086" algn="l" defTabSz="3448171" rtl="0" eaLnBrk="1" latinLnBrk="0" hangingPunct="1">
      <a:defRPr sz="6800" kern="1200">
        <a:solidFill>
          <a:schemeClr val="tx1"/>
        </a:solidFill>
        <a:latin typeface="+mn-lt"/>
        <a:ea typeface="+mn-ea"/>
        <a:cs typeface="+mn-cs"/>
      </a:defRPr>
    </a:lvl2pPr>
    <a:lvl3pPr marL="3448171" algn="l" defTabSz="3448171" rtl="0" eaLnBrk="1" latinLnBrk="0" hangingPunct="1">
      <a:defRPr sz="6800" kern="1200">
        <a:solidFill>
          <a:schemeClr val="tx1"/>
        </a:solidFill>
        <a:latin typeface="+mn-lt"/>
        <a:ea typeface="+mn-ea"/>
        <a:cs typeface="+mn-cs"/>
      </a:defRPr>
    </a:lvl3pPr>
    <a:lvl4pPr marL="5172257" algn="l" defTabSz="3448171" rtl="0" eaLnBrk="1" latinLnBrk="0" hangingPunct="1">
      <a:defRPr sz="6800" kern="1200">
        <a:solidFill>
          <a:schemeClr val="tx1"/>
        </a:solidFill>
        <a:latin typeface="+mn-lt"/>
        <a:ea typeface="+mn-ea"/>
        <a:cs typeface="+mn-cs"/>
      </a:defRPr>
    </a:lvl4pPr>
    <a:lvl5pPr marL="6896342" algn="l" defTabSz="3448171" rtl="0" eaLnBrk="1" latinLnBrk="0" hangingPunct="1">
      <a:defRPr sz="6800" kern="1200">
        <a:solidFill>
          <a:schemeClr val="tx1"/>
        </a:solidFill>
        <a:latin typeface="+mn-lt"/>
        <a:ea typeface="+mn-ea"/>
        <a:cs typeface="+mn-cs"/>
      </a:defRPr>
    </a:lvl5pPr>
    <a:lvl6pPr marL="8620428" algn="l" defTabSz="3448171" rtl="0" eaLnBrk="1" latinLnBrk="0" hangingPunct="1">
      <a:defRPr sz="6800" kern="1200">
        <a:solidFill>
          <a:schemeClr val="tx1"/>
        </a:solidFill>
        <a:latin typeface="+mn-lt"/>
        <a:ea typeface="+mn-ea"/>
        <a:cs typeface="+mn-cs"/>
      </a:defRPr>
    </a:lvl6pPr>
    <a:lvl7pPr marL="10344514" algn="l" defTabSz="3448171" rtl="0" eaLnBrk="1" latinLnBrk="0" hangingPunct="1">
      <a:defRPr sz="6800" kern="1200">
        <a:solidFill>
          <a:schemeClr val="tx1"/>
        </a:solidFill>
        <a:latin typeface="+mn-lt"/>
        <a:ea typeface="+mn-ea"/>
        <a:cs typeface="+mn-cs"/>
      </a:defRPr>
    </a:lvl7pPr>
    <a:lvl8pPr marL="12068599" algn="l" defTabSz="3448171" rtl="0" eaLnBrk="1" latinLnBrk="0" hangingPunct="1">
      <a:defRPr sz="6800" kern="1200">
        <a:solidFill>
          <a:schemeClr val="tx1"/>
        </a:solidFill>
        <a:latin typeface="+mn-lt"/>
        <a:ea typeface="+mn-ea"/>
        <a:cs typeface="+mn-cs"/>
      </a:defRPr>
    </a:lvl8pPr>
    <a:lvl9pPr marL="13792685" algn="l" defTabSz="3448171" rtl="0" eaLnBrk="1" latinLnBrk="0" hangingPunct="1">
      <a:defRPr sz="6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E3E9E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5" autoAdjust="0"/>
    <p:restoredTop sz="97205" autoAdjust="0"/>
  </p:normalViewPr>
  <p:slideViewPr>
    <p:cSldViewPr snapToGrid="0" snapToObjects="1" showGuides="1">
      <p:cViewPr>
        <p:scale>
          <a:sx n="21" d="100"/>
          <a:sy n="21" d="100"/>
        </p:scale>
        <p:origin x="-1068" y="-582"/>
      </p:cViewPr>
      <p:guideLst>
        <p:guide orient="horz" pos="12095"/>
        <p:guide orient="horz" pos="35"/>
        <p:guide pos="259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racao5\users7\Miljanovic\My%20Documents\FEI\FEIcalc.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racao5\users7\Miljanovic\My%20Documents\FEI\FEIcalc.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racao5\users7\Miljanovic\My%20Documents\FEI\FEIcalc.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racao5\users7\Miljanovic\My%20Documents\FEI\FEIcal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400" dirty="0"/>
              <a:t>1</a:t>
            </a:r>
            <a:r>
              <a:rPr lang="en-US" sz="1400" baseline="0" dirty="0"/>
              <a:t> Apr 2011 through 7 Apr 2011 </a:t>
            </a:r>
            <a:endParaRPr lang="en-US" sz="1400" baseline="0" dirty="0" smtClean="0"/>
          </a:p>
          <a:p>
            <a:pPr>
              <a:defRPr/>
            </a:pPr>
            <a:r>
              <a:rPr lang="en-US" sz="1400" baseline="0" dirty="0" smtClean="0"/>
              <a:t>Training </a:t>
            </a:r>
            <a:r>
              <a:rPr lang="en-US" sz="1400" baseline="0" dirty="0"/>
              <a:t>Set</a:t>
            </a:r>
            <a:endParaRPr lang="en-US" sz="1400" dirty="0"/>
          </a:p>
        </c:rich>
      </c:tx>
      <c:layout/>
    </c:title>
    <c:view3D>
      <c:rAngAx val="1"/>
    </c:view3D>
    <c:plotArea>
      <c:layout/>
      <c:bar3DChart>
        <c:barDir val="col"/>
        <c:grouping val="clustered"/>
        <c:ser>
          <c:idx val="0"/>
          <c:order val="0"/>
          <c:cat>
            <c:strRef>
              <c:f>Sheet1!$B$2:$B$8</c:f>
              <c:strCache>
                <c:ptCount val="7"/>
                <c:pt idx="0">
                  <c:v>June 1 2011</c:v>
                </c:pt>
                <c:pt idx="1">
                  <c:v>June 2 2011</c:v>
                </c:pt>
                <c:pt idx="2">
                  <c:v>June 3 2011</c:v>
                </c:pt>
                <c:pt idx="3">
                  <c:v>June 4 2011</c:v>
                </c:pt>
                <c:pt idx="4">
                  <c:v>June 5 2011</c:v>
                </c:pt>
                <c:pt idx="5">
                  <c:v>June 6 2011</c:v>
                </c:pt>
                <c:pt idx="6">
                  <c:v>June 7 2011</c:v>
                </c:pt>
              </c:strCache>
            </c:strRef>
          </c:cat>
          <c:val>
            <c:numRef>
              <c:f>Sheet1!$F$2:$F$8</c:f>
              <c:numCache>
                <c:formatCode>0.0000%</c:formatCode>
                <c:ptCount val="7"/>
                <c:pt idx="0">
                  <c:v>0.75401069518716579</c:v>
                </c:pt>
                <c:pt idx="1">
                  <c:v>0.71134020618556804</c:v>
                </c:pt>
                <c:pt idx="2">
                  <c:v>0.7885714285714287</c:v>
                </c:pt>
                <c:pt idx="3">
                  <c:v>0.76419213973799127</c:v>
                </c:pt>
                <c:pt idx="4">
                  <c:v>0.82258064516129037</c:v>
                </c:pt>
                <c:pt idx="5">
                  <c:v>0.77419354838709675</c:v>
                </c:pt>
                <c:pt idx="6">
                  <c:v>0.81725888324873164</c:v>
                </c:pt>
              </c:numCache>
            </c:numRef>
          </c:val>
        </c:ser>
        <c:shape val="box"/>
        <c:axId val="68440064"/>
        <c:axId val="68584192"/>
        <c:axId val="0"/>
      </c:bar3DChart>
      <c:catAx>
        <c:axId val="68440064"/>
        <c:scaling>
          <c:orientation val="minMax"/>
        </c:scaling>
        <c:axPos val="b"/>
        <c:title>
          <c:tx>
            <c:rich>
              <a:bodyPr/>
              <a:lstStyle/>
              <a:p>
                <a:pPr>
                  <a:defRPr/>
                </a:pPr>
                <a:r>
                  <a:rPr lang="en-US"/>
                  <a:t>Evaluation</a:t>
                </a:r>
                <a:r>
                  <a:rPr lang="en-US" baseline="0"/>
                  <a:t> Data Date</a:t>
                </a:r>
              </a:p>
            </c:rich>
          </c:tx>
          <c:layout/>
        </c:title>
        <c:numFmt formatCode="dd/mm/yyyy" sourceLinked="1"/>
        <c:tickLblPos val="nextTo"/>
        <c:crossAx val="68584192"/>
        <c:crosses val="autoZero"/>
        <c:auto val="1"/>
        <c:lblAlgn val="ctr"/>
        <c:lblOffset val="100"/>
      </c:catAx>
      <c:valAx>
        <c:axId val="68584192"/>
        <c:scaling>
          <c:orientation val="minMax"/>
        </c:scaling>
        <c:axPos val="l"/>
        <c:majorGridlines/>
        <c:title>
          <c:tx>
            <c:rich>
              <a:bodyPr rot="-5400000" vert="horz"/>
              <a:lstStyle/>
              <a:p>
                <a:pPr>
                  <a:defRPr/>
                </a:pPr>
                <a:r>
                  <a:rPr lang="en-US"/>
                  <a:t>Percentage</a:t>
                </a:r>
                <a:r>
                  <a:rPr lang="en-US" baseline="0"/>
                  <a:t> Correct</a:t>
                </a:r>
                <a:endParaRPr lang="en-US"/>
              </a:p>
            </c:rich>
          </c:tx>
          <c:layout/>
        </c:title>
        <c:numFmt formatCode="0%" sourceLinked="0"/>
        <c:tickLblPos val="nextTo"/>
        <c:crossAx val="68440064"/>
        <c:crosses val="autoZero"/>
        <c:crossBetween val="between"/>
      </c:valAx>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dirty="0"/>
              <a:t>1</a:t>
            </a:r>
            <a:r>
              <a:rPr lang="en-US" sz="1400" baseline="0" dirty="0"/>
              <a:t> Apr 2011 through 30 Apr 2011 Training Set</a:t>
            </a:r>
            <a:endParaRPr lang="en-US" sz="1400" dirty="0"/>
          </a:p>
        </c:rich>
      </c:tx>
      <c:layout/>
    </c:title>
    <c:view3D>
      <c:rAngAx val="1"/>
    </c:view3D>
    <c:plotArea>
      <c:layout>
        <c:manualLayout>
          <c:layoutTarget val="inner"/>
          <c:xMode val="edge"/>
          <c:yMode val="edge"/>
          <c:x val="0.19895690168987684"/>
          <c:y val="0.18446038265749715"/>
          <c:w val="0.76380481917177001"/>
          <c:h val="0.54088500601343048"/>
        </c:manualLayout>
      </c:layout>
      <c:bar3DChart>
        <c:barDir val="col"/>
        <c:grouping val="clustered"/>
        <c:ser>
          <c:idx val="0"/>
          <c:order val="0"/>
          <c:tx>
            <c:strRef>
              <c:f>Sheet1!$B$23:$B$29</c:f>
              <c:strCache>
                <c:ptCount val="1"/>
                <c:pt idx="0">
                  <c:v>June 1 2011 June 2 2011 June 3 2011 June 4 2011 June 5 2011 June 6 2011 June 7 2011</c:v>
                </c:pt>
              </c:strCache>
            </c:strRef>
          </c:tx>
          <c:cat>
            <c:strRef>
              <c:f>Sheet1!$B$23:$B$29</c:f>
              <c:strCache>
                <c:ptCount val="7"/>
                <c:pt idx="0">
                  <c:v>June 1 2011</c:v>
                </c:pt>
                <c:pt idx="1">
                  <c:v>June 2 2011</c:v>
                </c:pt>
                <c:pt idx="2">
                  <c:v>June 3 2011</c:v>
                </c:pt>
                <c:pt idx="3">
                  <c:v>June 4 2011</c:v>
                </c:pt>
                <c:pt idx="4">
                  <c:v>June 5 2011</c:v>
                </c:pt>
                <c:pt idx="5">
                  <c:v>June 6 2011</c:v>
                </c:pt>
                <c:pt idx="6">
                  <c:v>June 7 2011</c:v>
                </c:pt>
              </c:strCache>
            </c:strRef>
          </c:cat>
          <c:val>
            <c:numRef>
              <c:f>Sheet1!$F$23:$F$29</c:f>
              <c:numCache>
                <c:formatCode>0.0000%</c:formatCode>
                <c:ptCount val="7"/>
                <c:pt idx="0">
                  <c:v>0.77005347593582885</c:v>
                </c:pt>
                <c:pt idx="1">
                  <c:v>0.73711340206185572</c:v>
                </c:pt>
                <c:pt idx="2">
                  <c:v>0.77142857142857324</c:v>
                </c:pt>
                <c:pt idx="3">
                  <c:v>0.7816593886462887</c:v>
                </c:pt>
                <c:pt idx="4">
                  <c:v>0.8118279569892477</c:v>
                </c:pt>
                <c:pt idx="5">
                  <c:v>0.81290322580645158</c:v>
                </c:pt>
                <c:pt idx="6">
                  <c:v>0.84263959390862964</c:v>
                </c:pt>
              </c:numCache>
            </c:numRef>
          </c:val>
        </c:ser>
        <c:shape val="box"/>
        <c:axId val="69184512"/>
        <c:axId val="69199360"/>
        <c:axId val="0"/>
      </c:bar3DChart>
      <c:catAx>
        <c:axId val="69184512"/>
        <c:scaling>
          <c:orientation val="minMax"/>
        </c:scaling>
        <c:axPos val="b"/>
        <c:title>
          <c:tx>
            <c:rich>
              <a:bodyPr/>
              <a:lstStyle/>
              <a:p>
                <a:pPr>
                  <a:defRPr/>
                </a:pPr>
                <a:r>
                  <a:rPr lang="en-US"/>
                  <a:t>Evaluation</a:t>
                </a:r>
                <a:r>
                  <a:rPr lang="en-US" baseline="0"/>
                  <a:t> Data Date</a:t>
                </a:r>
              </a:p>
            </c:rich>
          </c:tx>
          <c:layout/>
        </c:title>
        <c:numFmt formatCode="0.0000%" sourceLinked="1"/>
        <c:tickLblPos val="nextTo"/>
        <c:crossAx val="69199360"/>
        <c:crosses val="autoZero"/>
        <c:auto val="1"/>
        <c:lblAlgn val="ctr"/>
        <c:lblOffset val="100"/>
      </c:catAx>
      <c:valAx>
        <c:axId val="69199360"/>
        <c:scaling>
          <c:orientation val="minMax"/>
        </c:scaling>
        <c:axPos val="l"/>
        <c:majorGridlines/>
        <c:title>
          <c:tx>
            <c:rich>
              <a:bodyPr rot="-5400000" vert="horz"/>
              <a:lstStyle/>
              <a:p>
                <a:pPr>
                  <a:defRPr/>
                </a:pPr>
                <a:r>
                  <a:rPr lang="en-US"/>
                  <a:t>Percentage</a:t>
                </a:r>
                <a:r>
                  <a:rPr lang="en-US" baseline="0"/>
                  <a:t> Correct</a:t>
                </a:r>
                <a:endParaRPr lang="en-US"/>
              </a:p>
            </c:rich>
          </c:tx>
          <c:layout/>
        </c:title>
        <c:numFmt formatCode="0%" sourceLinked="0"/>
        <c:tickLblPos val="nextTo"/>
        <c:crossAx val="69184512"/>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baseline="0"/>
              <a:t>1 Dec 2005 through 31 Jan 2006 Training Set</a:t>
            </a:r>
            <a:endParaRPr lang="en-US" sz="1400"/>
          </a:p>
        </c:rich>
      </c:tx>
      <c:layout/>
    </c:title>
    <c:view3D>
      <c:rAngAx val="1"/>
    </c:view3D>
    <c:plotArea>
      <c:layout/>
      <c:bar3DChart>
        <c:barDir val="col"/>
        <c:grouping val="clustered"/>
        <c:ser>
          <c:idx val="0"/>
          <c:order val="0"/>
          <c:tx>
            <c:strRef>
              <c:f>Sheet1!$F$102:$F$120</c:f>
              <c:strCache>
                <c:ptCount val="1"/>
                <c:pt idx="0">
                  <c:v>63.6364% 54.6392% 59.4286% 64.1921% 60.2151% 68.3871% 65.9898% 75.6906% 69.3750% 74.4186% 64.5669% 60.9589% 59.7015% 84.6591% 84.7619% 90.1786% 80.6061% 78.0822% 88.6364%</c:v>
                </c:pt>
              </c:strCache>
            </c:strRef>
          </c:tx>
          <c:cat>
            <c:strRef>
              <c:f>Sheet1!$B$81:$B$99</c:f>
              <c:strCache>
                <c:ptCount val="19"/>
                <c:pt idx="0">
                  <c:v>June 1 2011</c:v>
                </c:pt>
                <c:pt idx="1">
                  <c:v>June 2 2011</c:v>
                </c:pt>
                <c:pt idx="2">
                  <c:v>June 3 2011</c:v>
                </c:pt>
                <c:pt idx="3">
                  <c:v>June 4 2011</c:v>
                </c:pt>
                <c:pt idx="4">
                  <c:v>June 5 2011</c:v>
                </c:pt>
                <c:pt idx="5">
                  <c:v>June 6 2011</c:v>
                </c:pt>
                <c:pt idx="6">
                  <c:v>June 7 2011</c:v>
                </c:pt>
                <c:pt idx="7">
                  <c:v>July 15 2009</c:v>
                </c:pt>
                <c:pt idx="8">
                  <c:v>July 16 2009</c:v>
                </c:pt>
                <c:pt idx="9">
                  <c:v>July 17 2009</c:v>
                </c:pt>
                <c:pt idx="10">
                  <c:v>July 18 2009</c:v>
                </c:pt>
                <c:pt idx="11">
                  <c:v>July 19 2009</c:v>
                </c:pt>
                <c:pt idx="12">
                  <c:v>July 20 2009</c:v>
                </c:pt>
                <c:pt idx="13">
                  <c:v>Feb 26 2006</c:v>
                </c:pt>
                <c:pt idx="14">
                  <c:v>Feb 27 2006</c:v>
                </c:pt>
                <c:pt idx="15">
                  <c:v>Feb 28 2006</c:v>
                </c:pt>
                <c:pt idx="16">
                  <c:v>Mar 1 2006</c:v>
                </c:pt>
                <c:pt idx="17">
                  <c:v>Mar 2 2006</c:v>
                </c:pt>
                <c:pt idx="18">
                  <c:v>Mar 3 2006</c:v>
                </c:pt>
              </c:strCache>
            </c:strRef>
          </c:cat>
          <c:val>
            <c:numRef>
              <c:f>Sheet1!$F$124:$F$142</c:f>
              <c:numCache>
                <c:formatCode>0.0000%</c:formatCode>
                <c:ptCount val="19"/>
                <c:pt idx="0">
                  <c:v>0.64705882352941302</c:v>
                </c:pt>
                <c:pt idx="1">
                  <c:v>0.50515463917525749</c:v>
                </c:pt>
                <c:pt idx="2">
                  <c:v>0.58285714285714207</c:v>
                </c:pt>
                <c:pt idx="3">
                  <c:v>0.63318777292576423</c:v>
                </c:pt>
                <c:pt idx="4">
                  <c:v>0.59139784946236496</c:v>
                </c:pt>
                <c:pt idx="5">
                  <c:v>0.67741935483870963</c:v>
                </c:pt>
                <c:pt idx="6">
                  <c:v>0.65482233502538123</c:v>
                </c:pt>
                <c:pt idx="7">
                  <c:v>0.75138121546961389</c:v>
                </c:pt>
                <c:pt idx="8">
                  <c:v>0.70000000000000051</c:v>
                </c:pt>
                <c:pt idx="9">
                  <c:v>0.75193798449612403</c:v>
                </c:pt>
                <c:pt idx="10">
                  <c:v>0.6377952755905526</c:v>
                </c:pt>
                <c:pt idx="11">
                  <c:v>0.61643835616438425</c:v>
                </c:pt>
                <c:pt idx="12">
                  <c:v>0.58208955223880654</c:v>
                </c:pt>
                <c:pt idx="13">
                  <c:v>0.83522727272727271</c:v>
                </c:pt>
                <c:pt idx="14">
                  <c:v>0.8666666666666667</c:v>
                </c:pt>
                <c:pt idx="15">
                  <c:v>0.91071428571428559</c:v>
                </c:pt>
                <c:pt idx="16">
                  <c:v>0.8121212121212128</c:v>
                </c:pt>
                <c:pt idx="17">
                  <c:v>0.78767123287671315</c:v>
                </c:pt>
                <c:pt idx="18">
                  <c:v>0.89393939393939392</c:v>
                </c:pt>
              </c:numCache>
            </c:numRef>
          </c:val>
        </c:ser>
        <c:shape val="box"/>
        <c:axId val="71696768"/>
        <c:axId val="71699456"/>
        <c:axId val="0"/>
      </c:bar3DChart>
      <c:catAx>
        <c:axId val="71696768"/>
        <c:scaling>
          <c:orientation val="minMax"/>
        </c:scaling>
        <c:axPos val="b"/>
        <c:title>
          <c:tx>
            <c:rich>
              <a:bodyPr/>
              <a:lstStyle/>
              <a:p>
                <a:pPr>
                  <a:defRPr/>
                </a:pPr>
                <a:r>
                  <a:rPr lang="en-US"/>
                  <a:t>Evaluation</a:t>
                </a:r>
                <a:r>
                  <a:rPr lang="en-US" baseline="0"/>
                  <a:t> Data Date</a:t>
                </a:r>
              </a:p>
            </c:rich>
          </c:tx>
          <c:layout/>
        </c:title>
        <c:numFmt formatCode="0.0000%" sourceLinked="1"/>
        <c:tickLblPos val="nextTo"/>
        <c:crossAx val="71699456"/>
        <c:crosses val="autoZero"/>
        <c:auto val="1"/>
        <c:lblAlgn val="ctr"/>
        <c:lblOffset val="100"/>
      </c:catAx>
      <c:valAx>
        <c:axId val="71699456"/>
        <c:scaling>
          <c:orientation val="minMax"/>
        </c:scaling>
        <c:axPos val="l"/>
        <c:majorGridlines/>
        <c:title>
          <c:tx>
            <c:rich>
              <a:bodyPr rot="-5400000" vert="horz"/>
              <a:lstStyle/>
              <a:p>
                <a:pPr>
                  <a:defRPr/>
                </a:pPr>
                <a:r>
                  <a:rPr lang="en-US"/>
                  <a:t>Percentage</a:t>
                </a:r>
                <a:r>
                  <a:rPr lang="en-US" baseline="0"/>
                  <a:t> Correct</a:t>
                </a:r>
                <a:endParaRPr lang="en-US"/>
              </a:p>
            </c:rich>
          </c:tx>
          <c:layout/>
        </c:title>
        <c:numFmt formatCode="0%" sourceLinked="0"/>
        <c:tickLblPos val="nextTo"/>
        <c:crossAx val="71696768"/>
        <c:crosses val="autoZero"/>
        <c:crossBetween val="between"/>
      </c:valAx>
    </c:plotArea>
    <c:plotVisOnly val="1"/>
  </c:chart>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1400"/>
              <a:t>1</a:t>
            </a:r>
            <a:r>
              <a:rPr lang="en-US" sz="1400" baseline="0"/>
              <a:t> Apr 2011 through 31 May 2011 Training Set</a:t>
            </a:r>
            <a:endParaRPr lang="en-US" sz="1400"/>
          </a:p>
        </c:rich>
      </c:tx>
      <c:layout/>
    </c:title>
    <c:view3D>
      <c:rAngAx val="1"/>
    </c:view3D>
    <c:plotArea>
      <c:layout/>
      <c:bar3DChart>
        <c:barDir val="col"/>
        <c:grouping val="clustered"/>
        <c:ser>
          <c:idx val="0"/>
          <c:order val="0"/>
          <c:tx>
            <c:strRef>
              <c:f>Sheet1!$F$81:$F$99</c:f>
              <c:strCache>
                <c:ptCount val="1"/>
                <c:pt idx="0">
                  <c:v>79.0000% 77.0000% 79.0000% 81.0000% 83.0000% 84.0000% 85.0000% 80.1105% 76.2500% 81.3953% 77.1654% 72.6027% 68.6567% 48.2955% 58.0952% 61.6071% 54.5455% 53.4247% 62.8788%</c:v>
                </c:pt>
              </c:strCache>
            </c:strRef>
          </c:tx>
          <c:cat>
            <c:strRef>
              <c:f>Sheet1!$B$81:$B$99</c:f>
              <c:strCache>
                <c:ptCount val="19"/>
                <c:pt idx="0">
                  <c:v>June 1 2011</c:v>
                </c:pt>
                <c:pt idx="1">
                  <c:v>June 2 2011</c:v>
                </c:pt>
                <c:pt idx="2">
                  <c:v>June 3 2011</c:v>
                </c:pt>
                <c:pt idx="3">
                  <c:v>June 4 2011</c:v>
                </c:pt>
                <c:pt idx="4">
                  <c:v>June 5 2011</c:v>
                </c:pt>
                <c:pt idx="5">
                  <c:v>June 6 2011</c:v>
                </c:pt>
                <c:pt idx="6">
                  <c:v>June 7 2011</c:v>
                </c:pt>
                <c:pt idx="7">
                  <c:v>July 15 2009</c:v>
                </c:pt>
                <c:pt idx="8">
                  <c:v>July 16 2009</c:v>
                </c:pt>
                <c:pt idx="9">
                  <c:v>July 17 2009</c:v>
                </c:pt>
                <c:pt idx="10">
                  <c:v>July 18 2009</c:v>
                </c:pt>
                <c:pt idx="11">
                  <c:v>July 19 2009</c:v>
                </c:pt>
                <c:pt idx="12">
                  <c:v>July 20 2009</c:v>
                </c:pt>
                <c:pt idx="13">
                  <c:v>Feb 26 2006</c:v>
                </c:pt>
                <c:pt idx="14">
                  <c:v>Feb 27 2006</c:v>
                </c:pt>
                <c:pt idx="15">
                  <c:v>Feb 28 2006</c:v>
                </c:pt>
                <c:pt idx="16">
                  <c:v>Mar 1 2006</c:v>
                </c:pt>
                <c:pt idx="17">
                  <c:v>Mar 2 2006</c:v>
                </c:pt>
                <c:pt idx="18">
                  <c:v>Mar 3 2006</c:v>
                </c:pt>
              </c:strCache>
            </c:strRef>
          </c:cat>
          <c:val>
            <c:numRef>
              <c:f>Sheet1!$F$81:$F$99</c:f>
              <c:numCache>
                <c:formatCode>0.0000%</c:formatCode>
                <c:ptCount val="19"/>
                <c:pt idx="0">
                  <c:v>0.79</c:v>
                </c:pt>
                <c:pt idx="1">
                  <c:v>0.77000000000000068</c:v>
                </c:pt>
                <c:pt idx="2">
                  <c:v>0.79</c:v>
                </c:pt>
                <c:pt idx="3">
                  <c:v>0.81</c:v>
                </c:pt>
                <c:pt idx="4">
                  <c:v>0.83000000000000052</c:v>
                </c:pt>
                <c:pt idx="5">
                  <c:v>0.84000000000000052</c:v>
                </c:pt>
                <c:pt idx="6">
                  <c:v>0.85000000000000053</c:v>
                </c:pt>
                <c:pt idx="7">
                  <c:v>0.80110497237569123</c:v>
                </c:pt>
                <c:pt idx="8">
                  <c:v>0.76250000000000051</c:v>
                </c:pt>
                <c:pt idx="9">
                  <c:v>0.81395348837209303</c:v>
                </c:pt>
                <c:pt idx="10">
                  <c:v>0.77165354330708724</c:v>
                </c:pt>
                <c:pt idx="11">
                  <c:v>0.72602739726027454</c:v>
                </c:pt>
                <c:pt idx="12">
                  <c:v>0.68656716417910446</c:v>
                </c:pt>
                <c:pt idx="13">
                  <c:v>0.48295454545454591</c:v>
                </c:pt>
                <c:pt idx="14">
                  <c:v>0.58095238095237989</c:v>
                </c:pt>
                <c:pt idx="15">
                  <c:v>0.61607142857142916</c:v>
                </c:pt>
                <c:pt idx="16">
                  <c:v>0.54545454545454541</c:v>
                </c:pt>
                <c:pt idx="17">
                  <c:v>0.53424657534246556</c:v>
                </c:pt>
                <c:pt idx="18">
                  <c:v>0.62878787878787934</c:v>
                </c:pt>
              </c:numCache>
            </c:numRef>
          </c:val>
        </c:ser>
        <c:shape val="box"/>
        <c:axId val="74246400"/>
        <c:axId val="74648576"/>
        <c:axId val="0"/>
      </c:bar3DChart>
      <c:catAx>
        <c:axId val="74246400"/>
        <c:scaling>
          <c:orientation val="minMax"/>
        </c:scaling>
        <c:axPos val="b"/>
        <c:title>
          <c:tx>
            <c:rich>
              <a:bodyPr/>
              <a:lstStyle/>
              <a:p>
                <a:pPr>
                  <a:defRPr/>
                </a:pPr>
                <a:r>
                  <a:rPr lang="en-US"/>
                  <a:t>Evaluation</a:t>
                </a:r>
                <a:r>
                  <a:rPr lang="en-US" baseline="0"/>
                  <a:t> Data Date</a:t>
                </a:r>
              </a:p>
            </c:rich>
          </c:tx>
          <c:layout/>
        </c:title>
        <c:numFmt formatCode="0.0000%" sourceLinked="1"/>
        <c:tickLblPos val="nextTo"/>
        <c:crossAx val="74648576"/>
        <c:crosses val="autoZero"/>
        <c:auto val="1"/>
        <c:lblAlgn val="ctr"/>
        <c:lblOffset val="100"/>
      </c:catAx>
      <c:valAx>
        <c:axId val="74648576"/>
        <c:scaling>
          <c:orientation val="minMax"/>
        </c:scaling>
        <c:axPos val="l"/>
        <c:majorGridlines/>
        <c:title>
          <c:tx>
            <c:rich>
              <a:bodyPr rot="-5400000" vert="horz"/>
              <a:lstStyle/>
              <a:p>
                <a:pPr>
                  <a:defRPr/>
                </a:pPr>
                <a:r>
                  <a:rPr lang="en-US"/>
                  <a:t>Percentage</a:t>
                </a:r>
                <a:r>
                  <a:rPr lang="en-US" baseline="0"/>
                  <a:t> Correct</a:t>
                </a:r>
                <a:endParaRPr lang="en-US"/>
              </a:p>
            </c:rich>
          </c:tx>
          <c:layout/>
        </c:title>
        <c:numFmt formatCode="0%" sourceLinked="0"/>
        <c:tickLblPos val="nextTo"/>
        <c:crossAx val="74246400"/>
        <c:crosses val="autoZero"/>
        <c:crossBetween val="between"/>
      </c:valAx>
    </c:plotArea>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0.69371</cdr:x>
      <cdr:y>0.12524</cdr:y>
    </cdr:from>
    <cdr:to>
      <cdr:x>0.95931</cdr:x>
      <cdr:y>0.75054</cdr:y>
    </cdr:to>
    <cdr:sp macro="" textlink="">
      <cdr:nvSpPr>
        <cdr:cNvPr id="2" name="Rectangle 1"/>
        <cdr:cNvSpPr/>
      </cdr:nvSpPr>
      <cdr:spPr>
        <a:xfrm xmlns:a="http://schemas.openxmlformats.org/drawingml/2006/main">
          <a:off x="4221228" y="509849"/>
          <a:ext cx="1616149" cy="2545520"/>
        </a:xfrm>
        <a:prstGeom xmlns:a="http://schemas.openxmlformats.org/drawingml/2006/main" prst="rect">
          <a:avLst/>
        </a:prstGeom>
        <a:solidFill xmlns:a="http://schemas.openxmlformats.org/drawingml/2006/main">
          <a:srgbClr val="7030A0">
            <a:alpha val="25098"/>
          </a:srgbClr>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0.44282</cdr:x>
      <cdr:y>0.12524</cdr:y>
    </cdr:from>
    <cdr:to>
      <cdr:x>0.69681</cdr:x>
      <cdr:y>0.75054</cdr:y>
    </cdr:to>
    <cdr:sp macro="" textlink="">
      <cdr:nvSpPr>
        <cdr:cNvPr id="3" name="Rectangle 2"/>
        <cdr:cNvSpPr/>
      </cdr:nvSpPr>
      <cdr:spPr>
        <a:xfrm xmlns:a="http://schemas.openxmlformats.org/drawingml/2006/main">
          <a:off x="2694577" y="509849"/>
          <a:ext cx="1545503" cy="2545520"/>
        </a:xfrm>
        <a:prstGeom xmlns:a="http://schemas.openxmlformats.org/drawingml/2006/main" prst="rect">
          <a:avLst/>
        </a:prstGeom>
        <a:solidFill xmlns:a="http://schemas.openxmlformats.org/drawingml/2006/main">
          <a:srgbClr val="FFC000">
            <a:alpha val="25098"/>
          </a:srgbClr>
        </a:solidFill>
        <a:ln xmlns:a="http://schemas.openxmlformats.org/drawingml/2006/main" w="25400" cap="flat" cmpd="sng" algn="ctr">
          <a:no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endParaRPr lang="en-US"/>
        </a:p>
      </cdr:txBody>
    </cdr:sp>
  </cdr:relSizeAnchor>
  <cdr:relSizeAnchor xmlns:cdr="http://schemas.openxmlformats.org/drawingml/2006/chartDrawing">
    <cdr:from>
      <cdr:x>0.14751</cdr:x>
      <cdr:y>0.1272</cdr:y>
    </cdr:from>
    <cdr:to>
      <cdr:x>0.44282</cdr:x>
      <cdr:y>0.75054</cdr:y>
    </cdr:to>
    <cdr:sp macro="" textlink="">
      <cdr:nvSpPr>
        <cdr:cNvPr id="4" name="Rectangle 3"/>
        <cdr:cNvSpPr/>
      </cdr:nvSpPr>
      <cdr:spPr>
        <a:xfrm xmlns:a="http://schemas.openxmlformats.org/drawingml/2006/main">
          <a:off x="897583" y="517801"/>
          <a:ext cx="1796994" cy="2537568"/>
        </a:xfrm>
        <a:prstGeom xmlns:a="http://schemas.openxmlformats.org/drawingml/2006/main" prst="rect">
          <a:avLst/>
        </a:prstGeom>
        <a:solidFill xmlns:a="http://schemas.openxmlformats.org/drawingml/2006/main">
          <a:schemeClr val="accent4">
            <a:alpha val="25098"/>
          </a:schemeClr>
        </a:solidFill>
        <a:ln xmlns:a="http://schemas.openxmlformats.org/drawingml/2006/main" w="25400" cap="flat" cmpd="sng" algn="ctr">
          <a:no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ysClr val="window" lastClr="FFFFFF"/>
              </a:solidFill>
              <a:latin typeface="Calibri"/>
            </a:defRPr>
          </a:lvl1pPr>
          <a:lvl2pPr marL="457200" indent="0">
            <a:defRPr sz="1100">
              <a:solidFill>
                <a:sysClr val="window" lastClr="FFFFFF"/>
              </a:solidFill>
              <a:latin typeface="Calibri"/>
            </a:defRPr>
          </a:lvl2pPr>
          <a:lvl3pPr marL="914400" indent="0">
            <a:defRPr sz="1100">
              <a:solidFill>
                <a:sysClr val="window" lastClr="FFFFFF"/>
              </a:solidFill>
              <a:latin typeface="Calibri"/>
            </a:defRPr>
          </a:lvl3pPr>
          <a:lvl4pPr marL="1371600" indent="0">
            <a:defRPr sz="1100">
              <a:solidFill>
                <a:sysClr val="window" lastClr="FFFFFF"/>
              </a:solidFill>
              <a:latin typeface="Calibri"/>
            </a:defRPr>
          </a:lvl4pPr>
          <a:lvl5pPr marL="1828800" indent="0">
            <a:defRPr sz="1100">
              <a:solidFill>
                <a:sysClr val="window" lastClr="FFFFFF"/>
              </a:solidFill>
              <a:latin typeface="Calibri"/>
            </a:defRPr>
          </a:lvl5pPr>
          <a:lvl6pPr marL="2286000" indent="0">
            <a:defRPr sz="1100">
              <a:solidFill>
                <a:sysClr val="window" lastClr="FFFFFF"/>
              </a:solidFill>
              <a:latin typeface="Calibri"/>
            </a:defRPr>
          </a:lvl6pPr>
          <a:lvl7pPr marL="2743200" indent="0">
            <a:defRPr sz="1100">
              <a:solidFill>
                <a:sysClr val="window" lastClr="FFFFFF"/>
              </a:solidFill>
              <a:latin typeface="Calibri"/>
            </a:defRPr>
          </a:lvl7pPr>
          <a:lvl8pPr marL="3200400" indent="0">
            <a:defRPr sz="1100">
              <a:solidFill>
                <a:sysClr val="window" lastClr="FFFFFF"/>
              </a:solidFill>
              <a:latin typeface="Calibri"/>
            </a:defRPr>
          </a:lvl8pPr>
          <a:lvl9pPr marL="3657600" indent="0">
            <a:defRPr sz="1100">
              <a:solidFill>
                <a:sysClr val="window" lastClr="FFFFFF"/>
              </a:solidFill>
              <a:latin typeface="Calibri"/>
            </a:defRPr>
          </a:lvl9pPr>
        </a:lstStyle>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0.44144</cdr:x>
      <cdr:y>0.13349</cdr:y>
    </cdr:from>
    <cdr:to>
      <cdr:x>0.69901</cdr:x>
      <cdr:y>0.71806</cdr:y>
    </cdr:to>
    <cdr:sp macro="" textlink="">
      <cdr:nvSpPr>
        <cdr:cNvPr id="2" name="Rectangle 1"/>
        <cdr:cNvSpPr/>
      </cdr:nvSpPr>
      <cdr:spPr>
        <a:xfrm xmlns:a="http://schemas.openxmlformats.org/drawingml/2006/main">
          <a:off x="2711358" y="502124"/>
          <a:ext cx="1582036" cy="2198914"/>
        </a:xfrm>
        <a:prstGeom xmlns:a="http://schemas.openxmlformats.org/drawingml/2006/main" prst="rect">
          <a:avLst/>
        </a:prstGeom>
        <a:solidFill xmlns:a="http://schemas.openxmlformats.org/drawingml/2006/main">
          <a:srgbClr val="FFC000">
            <a:alpha val="25098"/>
          </a:srgbClr>
        </a:solidFill>
        <a:ln xmlns:a="http://schemas.openxmlformats.org/drawingml/2006/main" w="25400" cap="flat" cmpd="sng" algn="ctr">
          <a:no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3448171" rtl="0" eaLnBrk="1" latinLnBrk="0" hangingPunct="1">
            <a:defRPr sz="6800" kern="1200">
              <a:solidFill>
                <a:sysClr val="window" lastClr="FFFFFF"/>
              </a:solidFill>
              <a:latin typeface="Calibri"/>
            </a:defRPr>
          </a:lvl1pPr>
          <a:lvl2pPr marL="1724086" algn="l" defTabSz="3448171" rtl="0" eaLnBrk="1" latinLnBrk="0" hangingPunct="1">
            <a:defRPr sz="6800" kern="1200">
              <a:solidFill>
                <a:sysClr val="window" lastClr="FFFFFF"/>
              </a:solidFill>
              <a:latin typeface="Calibri"/>
            </a:defRPr>
          </a:lvl2pPr>
          <a:lvl3pPr marL="3448171" algn="l" defTabSz="3448171" rtl="0" eaLnBrk="1" latinLnBrk="0" hangingPunct="1">
            <a:defRPr sz="6800" kern="1200">
              <a:solidFill>
                <a:sysClr val="window" lastClr="FFFFFF"/>
              </a:solidFill>
              <a:latin typeface="Calibri"/>
            </a:defRPr>
          </a:lvl3pPr>
          <a:lvl4pPr marL="5172257" algn="l" defTabSz="3448171" rtl="0" eaLnBrk="1" latinLnBrk="0" hangingPunct="1">
            <a:defRPr sz="6800" kern="1200">
              <a:solidFill>
                <a:sysClr val="window" lastClr="FFFFFF"/>
              </a:solidFill>
              <a:latin typeface="Calibri"/>
            </a:defRPr>
          </a:lvl4pPr>
          <a:lvl5pPr marL="6896342" algn="l" defTabSz="3448171" rtl="0" eaLnBrk="1" latinLnBrk="0" hangingPunct="1">
            <a:defRPr sz="6800" kern="1200">
              <a:solidFill>
                <a:sysClr val="window" lastClr="FFFFFF"/>
              </a:solidFill>
              <a:latin typeface="Calibri"/>
            </a:defRPr>
          </a:lvl5pPr>
          <a:lvl6pPr marL="8620428" algn="l" defTabSz="3448171" rtl="0" eaLnBrk="1" latinLnBrk="0" hangingPunct="1">
            <a:defRPr sz="6800" kern="1200">
              <a:solidFill>
                <a:sysClr val="window" lastClr="FFFFFF"/>
              </a:solidFill>
              <a:latin typeface="Calibri"/>
            </a:defRPr>
          </a:lvl6pPr>
          <a:lvl7pPr marL="10344514" algn="l" defTabSz="3448171" rtl="0" eaLnBrk="1" latinLnBrk="0" hangingPunct="1">
            <a:defRPr sz="6800" kern="1200">
              <a:solidFill>
                <a:sysClr val="window" lastClr="FFFFFF"/>
              </a:solidFill>
              <a:latin typeface="Calibri"/>
            </a:defRPr>
          </a:lvl7pPr>
          <a:lvl8pPr marL="12068599" algn="l" defTabSz="3448171" rtl="0" eaLnBrk="1" latinLnBrk="0" hangingPunct="1">
            <a:defRPr sz="6800" kern="1200">
              <a:solidFill>
                <a:sysClr val="window" lastClr="FFFFFF"/>
              </a:solidFill>
              <a:latin typeface="Calibri"/>
            </a:defRPr>
          </a:lvl8pPr>
          <a:lvl9pPr marL="13792685" algn="l" defTabSz="3448171" rtl="0" eaLnBrk="1" latinLnBrk="0" hangingPunct="1">
            <a:defRPr sz="6800" kern="1200">
              <a:solidFill>
                <a:sysClr val="window" lastClr="FFFFFF"/>
              </a:solidFill>
              <a:latin typeface="Calibri"/>
            </a:defRPr>
          </a:lvl9pPr>
        </a:lstStyle>
        <a:p xmlns:a="http://schemas.openxmlformats.org/drawingml/2006/main">
          <a:pPr algn="ctr"/>
          <a:endParaRPr lang="en-US"/>
        </a:p>
      </cdr:txBody>
    </cdr:sp>
  </cdr:relSizeAnchor>
  <cdr:relSizeAnchor xmlns:cdr="http://schemas.openxmlformats.org/drawingml/2006/chartDrawing">
    <cdr:from>
      <cdr:x>0.13814</cdr:x>
      <cdr:y>0.13349</cdr:y>
    </cdr:from>
    <cdr:to>
      <cdr:x>0.44107</cdr:x>
      <cdr:y>0.71806</cdr:y>
    </cdr:to>
    <cdr:sp macro="" textlink="">
      <cdr:nvSpPr>
        <cdr:cNvPr id="3" name="Rectangle 2"/>
        <cdr:cNvSpPr/>
      </cdr:nvSpPr>
      <cdr:spPr>
        <a:xfrm xmlns:a="http://schemas.openxmlformats.org/drawingml/2006/main">
          <a:off x="848445" y="502124"/>
          <a:ext cx="1860642" cy="2198914"/>
        </a:xfrm>
        <a:prstGeom xmlns:a="http://schemas.openxmlformats.org/drawingml/2006/main" prst="rect">
          <a:avLst/>
        </a:prstGeom>
        <a:solidFill xmlns:a="http://schemas.openxmlformats.org/drawingml/2006/main">
          <a:schemeClr val="accent4">
            <a:alpha val="25098"/>
          </a:schemeClr>
        </a:solidFill>
        <a:ln xmlns:a="http://schemas.openxmlformats.org/drawingml/2006/main" w="25400" cap="flat" cmpd="sng" algn="ctr">
          <a:no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3448171" rtl="0" eaLnBrk="1" latinLnBrk="0" hangingPunct="1">
            <a:defRPr sz="6800" kern="1200">
              <a:solidFill>
                <a:sysClr val="window" lastClr="FFFFFF"/>
              </a:solidFill>
              <a:latin typeface="Calibri"/>
            </a:defRPr>
          </a:lvl1pPr>
          <a:lvl2pPr marL="1724086" algn="l" defTabSz="3448171" rtl="0" eaLnBrk="1" latinLnBrk="0" hangingPunct="1">
            <a:defRPr sz="6800" kern="1200">
              <a:solidFill>
                <a:sysClr val="window" lastClr="FFFFFF"/>
              </a:solidFill>
              <a:latin typeface="Calibri"/>
            </a:defRPr>
          </a:lvl2pPr>
          <a:lvl3pPr marL="3448171" algn="l" defTabSz="3448171" rtl="0" eaLnBrk="1" latinLnBrk="0" hangingPunct="1">
            <a:defRPr sz="6800" kern="1200">
              <a:solidFill>
                <a:sysClr val="window" lastClr="FFFFFF"/>
              </a:solidFill>
              <a:latin typeface="Calibri"/>
            </a:defRPr>
          </a:lvl3pPr>
          <a:lvl4pPr marL="5172257" algn="l" defTabSz="3448171" rtl="0" eaLnBrk="1" latinLnBrk="0" hangingPunct="1">
            <a:defRPr sz="6800" kern="1200">
              <a:solidFill>
                <a:sysClr val="window" lastClr="FFFFFF"/>
              </a:solidFill>
              <a:latin typeface="Calibri"/>
            </a:defRPr>
          </a:lvl4pPr>
          <a:lvl5pPr marL="6896342" algn="l" defTabSz="3448171" rtl="0" eaLnBrk="1" latinLnBrk="0" hangingPunct="1">
            <a:defRPr sz="6800" kern="1200">
              <a:solidFill>
                <a:sysClr val="window" lastClr="FFFFFF"/>
              </a:solidFill>
              <a:latin typeface="Calibri"/>
            </a:defRPr>
          </a:lvl5pPr>
          <a:lvl6pPr marL="8620428" algn="l" defTabSz="3448171" rtl="0" eaLnBrk="1" latinLnBrk="0" hangingPunct="1">
            <a:defRPr sz="6800" kern="1200">
              <a:solidFill>
                <a:sysClr val="window" lastClr="FFFFFF"/>
              </a:solidFill>
              <a:latin typeface="Calibri"/>
            </a:defRPr>
          </a:lvl6pPr>
          <a:lvl7pPr marL="10344514" algn="l" defTabSz="3448171" rtl="0" eaLnBrk="1" latinLnBrk="0" hangingPunct="1">
            <a:defRPr sz="6800" kern="1200">
              <a:solidFill>
                <a:sysClr val="window" lastClr="FFFFFF"/>
              </a:solidFill>
              <a:latin typeface="Calibri"/>
            </a:defRPr>
          </a:lvl7pPr>
          <a:lvl8pPr marL="12068599" algn="l" defTabSz="3448171" rtl="0" eaLnBrk="1" latinLnBrk="0" hangingPunct="1">
            <a:defRPr sz="6800" kern="1200">
              <a:solidFill>
                <a:sysClr val="window" lastClr="FFFFFF"/>
              </a:solidFill>
              <a:latin typeface="Calibri"/>
            </a:defRPr>
          </a:lvl8pPr>
          <a:lvl9pPr marL="13792685" algn="l" defTabSz="3448171" rtl="0" eaLnBrk="1" latinLnBrk="0" hangingPunct="1">
            <a:defRPr sz="6800" kern="1200">
              <a:solidFill>
                <a:sysClr val="window" lastClr="FFFFFF"/>
              </a:solidFill>
              <a:latin typeface="Calibri"/>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9/8/2011</a:t>
            </a:fld>
            <a:endParaRPr lang="en-US" dirty="0"/>
          </a:p>
        </p:txBody>
      </p:sp>
      <p:sp>
        <p:nvSpPr>
          <p:cNvPr id="4" name="Slide Image Placeholder 3"/>
          <p:cNvSpPr>
            <a:spLocks noGrp="1" noRot="1" noChangeAspect="1"/>
          </p:cNvSpPr>
          <p:nvPr>
            <p:ph type="sldImg" idx="2"/>
          </p:nvPr>
        </p:nvSpPr>
        <p:spPr>
          <a:xfrm>
            <a:off x="-244475" y="685800"/>
            <a:ext cx="73469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3448171" rtl="0" eaLnBrk="1" latinLnBrk="0" hangingPunct="1">
      <a:defRPr sz="4600" kern="1200">
        <a:solidFill>
          <a:schemeClr val="tx1"/>
        </a:solidFill>
        <a:latin typeface="+mn-lt"/>
        <a:ea typeface="+mn-ea"/>
        <a:cs typeface="+mn-cs"/>
      </a:defRPr>
    </a:lvl1pPr>
    <a:lvl2pPr marL="1724086" algn="l" defTabSz="3448171" rtl="0" eaLnBrk="1" latinLnBrk="0" hangingPunct="1">
      <a:defRPr sz="4600" kern="1200">
        <a:solidFill>
          <a:schemeClr val="tx1"/>
        </a:solidFill>
        <a:latin typeface="+mn-lt"/>
        <a:ea typeface="+mn-ea"/>
        <a:cs typeface="+mn-cs"/>
      </a:defRPr>
    </a:lvl2pPr>
    <a:lvl3pPr marL="3448171" algn="l" defTabSz="3448171" rtl="0" eaLnBrk="1" latinLnBrk="0" hangingPunct="1">
      <a:defRPr sz="4600" kern="1200">
        <a:solidFill>
          <a:schemeClr val="tx1"/>
        </a:solidFill>
        <a:latin typeface="+mn-lt"/>
        <a:ea typeface="+mn-ea"/>
        <a:cs typeface="+mn-cs"/>
      </a:defRPr>
    </a:lvl3pPr>
    <a:lvl4pPr marL="5172257" algn="l" defTabSz="3448171" rtl="0" eaLnBrk="1" latinLnBrk="0" hangingPunct="1">
      <a:defRPr sz="4600" kern="1200">
        <a:solidFill>
          <a:schemeClr val="tx1"/>
        </a:solidFill>
        <a:latin typeface="+mn-lt"/>
        <a:ea typeface="+mn-ea"/>
        <a:cs typeface="+mn-cs"/>
      </a:defRPr>
    </a:lvl4pPr>
    <a:lvl5pPr marL="6896342" algn="l" defTabSz="3448171" rtl="0" eaLnBrk="1" latinLnBrk="0" hangingPunct="1">
      <a:defRPr sz="4600" kern="1200">
        <a:solidFill>
          <a:schemeClr val="tx1"/>
        </a:solidFill>
        <a:latin typeface="+mn-lt"/>
        <a:ea typeface="+mn-ea"/>
        <a:cs typeface="+mn-cs"/>
      </a:defRPr>
    </a:lvl5pPr>
    <a:lvl6pPr marL="8620428" algn="l" defTabSz="3448171" rtl="0" eaLnBrk="1" latinLnBrk="0" hangingPunct="1">
      <a:defRPr sz="4600" kern="1200">
        <a:solidFill>
          <a:schemeClr val="tx1"/>
        </a:solidFill>
        <a:latin typeface="+mn-lt"/>
        <a:ea typeface="+mn-ea"/>
        <a:cs typeface="+mn-cs"/>
      </a:defRPr>
    </a:lvl6pPr>
    <a:lvl7pPr marL="10344514" algn="l" defTabSz="3448171" rtl="0" eaLnBrk="1" latinLnBrk="0" hangingPunct="1">
      <a:defRPr sz="4600" kern="1200">
        <a:solidFill>
          <a:schemeClr val="tx1"/>
        </a:solidFill>
        <a:latin typeface="+mn-lt"/>
        <a:ea typeface="+mn-ea"/>
        <a:cs typeface="+mn-cs"/>
      </a:defRPr>
    </a:lvl7pPr>
    <a:lvl8pPr marL="12068599" algn="l" defTabSz="3448171" rtl="0" eaLnBrk="1" latinLnBrk="0" hangingPunct="1">
      <a:defRPr sz="4600" kern="1200">
        <a:solidFill>
          <a:schemeClr val="tx1"/>
        </a:solidFill>
        <a:latin typeface="+mn-lt"/>
        <a:ea typeface="+mn-ea"/>
        <a:cs typeface="+mn-cs"/>
      </a:defRPr>
    </a:lvl8pPr>
    <a:lvl9pPr marL="13792685" algn="l" defTabSz="3448171" rtl="0" eaLnBrk="1" latinLnBrk="0" hangingPunct="1">
      <a:defRPr sz="4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475" y="685800"/>
            <a:ext cx="73469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91366" y="266701"/>
            <a:ext cx="30009353" cy="844550"/>
          </a:xfrm>
          <a:prstGeom prst="rect">
            <a:avLst/>
          </a:prstGeom>
        </p:spPr>
        <p:txBody>
          <a:bodyPr lIns="71838" tIns="35918" rIns="71838" bIns="35918" anchor="ctr" anchorCtr="0"/>
          <a:lstStyle>
            <a:lvl1pPr>
              <a:defRPr sz="4900"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444997" y="9643412"/>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4997" y="307260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INTRODUCTION or ABSTRACT</a:t>
            </a:r>
            <a:endParaRPr lang="en-US" dirty="0"/>
          </a:p>
        </p:txBody>
      </p:sp>
      <p:sp>
        <p:nvSpPr>
          <p:cNvPr id="7" name="Text Placeholder 6"/>
          <p:cNvSpPr>
            <a:spLocks noGrp="1"/>
          </p:cNvSpPr>
          <p:nvPr>
            <p:ph type="body" sz="quarter" idx="12" hasCustomPrompt="1"/>
          </p:nvPr>
        </p:nvSpPr>
        <p:spPr>
          <a:xfrm>
            <a:off x="5572126" y="1155700"/>
            <a:ext cx="30075188" cy="666750"/>
          </a:xfrm>
          <a:prstGeom prst="rect">
            <a:avLst/>
          </a:prstGeom>
        </p:spPr>
        <p:txBody>
          <a:bodyPr lIns="71838" tIns="35918" rIns="71838" bIns="35918" anchor="ctr" anchorCtr="0"/>
          <a:lstStyle>
            <a:lvl1pPr algn="ctr">
              <a:buNone/>
              <a:defRPr sz="4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14" name="Picture Placeholder 13"/>
          <p:cNvSpPr>
            <a:spLocks noGrp="1"/>
          </p:cNvSpPr>
          <p:nvPr>
            <p:ph type="pic" sz="quarter" idx="15" hasCustomPrompt="1"/>
          </p:nvPr>
        </p:nvSpPr>
        <p:spPr>
          <a:xfrm>
            <a:off x="857250" y="66675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15" name="Text Placeholder 6"/>
          <p:cNvSpPr>
            <a:spLocks noGrp="1"/>
          </p:cNvSpPr>
          <p:nvPr>
            <p:ph type="body" sz="quarter" idx="16" hasCustomPrompt="1"/>
          </p:nvPr>
        </p:nvSpPr>
        <p:spPr>
          <a:xfrm>
            <a:off x="5572126" y="1911350"/>
            <a:ext cx="30075188" cy="666750"/>
          </a:xfrm>
          <a:prstGeom prst="rect">
            <a:avLst/>
          </a:prstGeom>
        </p:spPr>
        <p:txBody>
          <a:bodyPr lIns="71838" tIns="35918" rIns="71838" bIns="35918" anchor="ctr" anchorCtr="0"/>
          <a:lstStyle>
            <a:lvl1pPr algn="ctr">
              <a:buNone/>
              <a:defRPr sz="2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18" name="Picture Placeholder 13"/>
          <p:cNvSpPr>
            <a:spLocks noGrp="1"/>
          </p:cNvSpPr>
          <p:nvPr>
            <p:ph type="pic" sz="quarter" idx="18" hasCustomPrompt="1"/>
          </p:nvPr>
        </p:nvSpPr>
        <p:spPr>
          <a:xfrm>
            <a:off x="36147375" y="71120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8579942" y="3072606"/>
            <a:ext cx="7752457"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444997" y="3588127"/>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444997" y="9127892"/>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6691741"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6691741"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50547" y="3071681"/>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50546" y="3593790"/>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50546" y="8325763"/>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50547" y="8841283"/>
            <a:ext cx="775543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50547" y="14533377"/>
            <a:ext cx="775543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50546" y="15048898"/>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8562925" y="3593790"/>
            <a:ext cx="7754386"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83" name="Picture Placeholder 13"/>
          <p:cNvSpPr>
            <a:spLocks noGrp="1"/>
          </p:cNvSpPr>
          <p:nvPr>
            <p:ph type="pic" sz="quarter" idx="11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76" name="Text Placeholder 3"/>
          <p:cNvSpPr>
            <a:spLocks noGrp="1"/>
          </p:cNvSpPr>
          <p:nvPr>
            <p:ph type="body" sz="quarter" idx="136" hasCustomPrompt="1"/>
          </p:nvPr>
        </p:nvSpPr>
        <p:spPr>
          <a:xfrm>
            <a:off x="24808518"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137" hasCustomPrompt="1"/>
          </p:nvPr>
        </p:nvSpPr>
        <p:spPr>
          <a:xfrm>
            <a:off x="24808518"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78" name="Text Placeholder 5"/>
          <p:cNvSpPr>
            <a:spLocks noGrp="1"/>
          </p:cNvSpPr>
          <p:nvPr>
            <p:ph type="body" sz="quarter" idx="13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79" name="Text Placeholder 5"/>
          <p:cNvSpPr>
            <a:spLocks noGrp="1"/>
          </p:cNvSpPr>
          <p:nvPr>
            <p:ph type="body" sz="quarter" idx="13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80" name="Text Placeholder 5"/>
          <p:cNvSpPr>
            <a:spLocks noGrp="1"/>
          </p:cNvSpPr>
          <p:nvPr>
            <p:ph type="body" sz="quarter" idx="140"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81" name="Text Placeholder 5"/>
          <p:cNvSpPr>
            <a:spLocks noGrp="1"/>
          </p:cNvSpPr>
          <p:nvPr>
            <p:ph type="body" sz="quarter" idx="141"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82" name="Text Placeholder 5"/>
          <p:cNvSpPr>
            <a:spLocks noGrp="1"/>
          </p:cNvSpPr>
          <p:nvPr>
            <p:ph type="body" sz="quarter" idx="142"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88" name="Text Placeholder 5"/>
          <p:cNvSpPr>
            <a:spLocks noGrp="1"/>
          </p:cNvSpPr>
          <p:nvPr>
            <p:ph type="body" sz="quarter" idx="143"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0" name="Text Placeholder 5"/>
          <p:cNvSpPr>
            <a:spLocks noGrp="1"/>
          </p:cNvSpPr>
          <p:nvPr>
            <p:ph type="body" sz="quarter" idx="144"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1" name="Text Placeholder 5"/>
          <p:cNvSpPr>
            <a:spLocks noGrp="1"/>
          </p:cNvSpPr>
          <p:nvPr>
            <p:ph type="body" sz="quarter" idx="145"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3" name="Text Placeholder 5"/>
          <p:cNvSpPr>
            <a:spLocks noGrp="1"/>
          </p:cNvSpPr>
          <p:nvPr>
            <p:ph type="body" sz="quarter" idx="146"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4" name="Text Placeholder 5"/>
          <p:cNvSpPr>
            <a:spLocks noGrp="1"/>
          </p:cNvSpPr>
          <p:nvPr>
            <p:ph type="body" sz="quarter" idx="147"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4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4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9" name="Text Placeholder 3"/>
          <p:cNvSpPr>
            <a:spLocks noGrp="1"/>
          </p:cNvSpPr>
          <p:nvPr>
            <p:ph type="body" sz="quarter" idx="15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0" name="Text Placeholder 3"/>
          <p:cNvSpPr>
            <a:spLocks noGrp="1"/>
          </p:cNvSpPr>
          <p:nvPr>
            <p:ph type="body" sz="quarter" idx="151"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1" name="Text Placeholder 3"/>
          <p:cNvSpPr>
            <a:spLocks noGrp="1"/>
          </p:cNvSpPr>
          <p:nvPr>
            <p:ph type="body" sz="quarter" idx="152"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2" name="Text Placeholder 3"/>
          <p:cNvSpPr>
            <a:spLocks noGrp="1"/>
          </p:cNvSpPr>
          <p:nvPr>
            <p:ph type="body" sz="quarter" idx="153"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4" name="Text Placeholder 3"/>
          <p:cNvSpPr>
            <a:spLocks noGrp="1"/>
          </p:cNvSpPr>
          <p:nvPr>
            <p:ph type="body" sz="quarter" idx="154"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5" name="Text Placeholder 3"/>
          <p:cNvSpPr>
            <a:spLocks noGrp="1"/>
          </p:cNvSpPr>
          <p:nvPr>
            <p:ph type="body" sz="quarter" idx="155"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6" name="Text Placeholder 3"/>
          <p:cNvSpPr>
            <a:spLocks noGrp="1"/>
          </p:cNvSpPr>
          <p:nvPr>
            <p:ph type="body" sz="quarter" idx="156"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7" name="Text Placeholder 3"/>
          <p:cNvSpPr>
            <a:spLocks noGrp="1"/>
          </p:cNvSpPr>
          <p:nvPr>
            <p:ph type="body" sz="quarter" idx="157"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8" name="Text Placeholder 3"/>
          <p:cNvSpPr>
            <a:spLocks noGrp="1"/>
          </p:cNvSpPr>
          <p:nvPr>
            <p:ph type="body" sz="quarter" idx="158"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09" name="Text Placeholder 3"/>
          <p:cNvSpPr>
            <a:spLocks noGrp="1"/>
          </p:cNvSpPr>
          <p:nvPr>
            <p:ph type="body" sz="quarter" idx="159"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0" name="Text Placeholder 3"/>
          <p:cNvSpPr>
            <a:spLocks noGrp="1"/>
          </p:cNvSpPr>
          <p:nvPr>
            <p:ph type="body" sz="quarter" idx="16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58" name="Title 1"/>
          <p:cNvSpPr>
            <a:spLocks noGrp="1"/>
          </p:cNvSpPr>
          <p:nvPr>
            <p:ph type="title" hasCustomPrompt="1"/>
          </p:nvPr>
        </p:nvSpPr>
        <p:spPr>
          <a:xfrm>
            <a:off x="5591366" y="266701"/>
            <a:ext cx="30009353" cy="844550"/>
          </a:xfrm>
          <a:prstGeom prst="rect">
            <a:avLst/>
          </a:prstGeom>
        </p:spPr>
        <p:txBody>
          <a:bodyPr lIns="71838" tIns="35918" rIns="71838" bIns="35918" anchor="ctr" anchorCtr="0"/>
          <a:lstStyle>
            <a:lvl1pPr>
              <a:defRPr sz="4900" b="1"/>
            </a:lvl1pPr>
          </a:lstStyle>
          <a:p>
            <a:r>
              <a:rPr lang="en-US" dirty="0" smtClean="0"/>
              <a:t>Click here to add the poster title</a:t>
            </a:r>
            <a:endParaRPr lang="en-US" dirty="0"/>
          </a:p>
        </p:txBody>
      </p:sp>
      <p:sp>
        <p:nvSpPr>
          <p:cNvPr id="59" name="Text Placeholder 3"/>
          <p:cNvSpPr>
            <a:spLocks noGrp="1"/>
          </p:cNvSpPr>
          <p:nvPr>
            <p:ph type="body" sz="quarter" idx="10" hasCustomPrompt="1"/>
          </p:nvPr>
        </p:nvSpPr>
        <p:spPr>
          <a:xfrm>
            <a:off x="444997" y="9643412"/>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62" name="Text Placeholder 5"/>
          <p:cNvSpPr>
            <a:spLocks noGrp="1"/>
          </p:cNvSpPr>
          <p:nvPr>
            <p:ph type="body" sz="quarter" idx="11" hasCustomPrompt="1"/>
          </p:nvPr>
        </p:nvSpPr>
        <p:spPr>
          <a:xfrm>
            <a:off x="444997" y="307260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INTRODUCTION or ABSTRACT</a:t>
            </a:r>
            <a:endParaRPr lang="en-US" dirty="0"/>
          </a:p>
        </p:txBody>
      </p:sp>
      <p:sp>
        <p:nvSpPr>
          <p:cNvPr id="64" name="Text Placeholder 6"/>
          <p:cNvSpPr>
            <a:spLocks noGrp="1"/>
          </p:cNvSpPr>
          <p:nvPr>
            <p:ph type="body" sz="quarter" idx="12" hasCustomPrompt="1"/>
          </p:nvPr>
        </p:nvSpPr>
        <p:spPr>
          <a:xfrm>
            <a:off x="5572126" y="1155700"/>
            <a:ext cx="30075188" cy="666750"/>
          </a:xfrm>
          <a:prstGeom prst="rect">
            <a:avLst/>
          </a:prstGeom>
        </p:spPr>
        <p:txBody>
          <a:bodyPr lIns="71838" tIns="35918" rIns="71838" bIns="35918" anchor="ctr" anchorCtr="0"/>
          <a:lstStyle>
            <a:lvl1pPr algn="ctr">
              <a:buNone/>
              <a:defRPr sz="4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65" name="Picture Placeholder 13"/>
          <p:cNvSpPr>
            <a:spLocks noGrp="1"/>
          </p:cNvSpPr>
          <p:nvPr>
            <p:ph type="pic" sz="quarter" idx="15" hasCustomPrompt="1"/>
          </p:nvPr>
        </p:nvSpPr>
        <p:spPr>
          <a:xfrm>
            <a:off x="857250" y="66675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67" name="Text Placeholder 6"/>
          <p:cNvSpPr>
            <a:spLocks noGrp="1"/>
          </p:cNvSpPr>
          <p:nvPr>
            <p:ph type="body" sz="quarter" idx="16" hasCustomPrompt="1"/>
          </p:nvPr>
        </p:nvSpPr>
        <p:spPr>
          <a:xfrm>
            <a:off x="5572126" y="1911350"/>
            <a:ext cx="30075188" cy="666750"/>
          </a:xfrm>
          <a:prstGeom prst="rect">
            <a:avLst/>
          </a:prstGeom>
        </p:spPr>
        <p:txBody>
          <a:bodyPr lIns="71838" tIns="35918" rIns="71838" bIns="35918" anchor="ctr" anchorCtr="0"/>
          <a:lstStyle>
            <a:lvl1pPr algn="ctr">
              <a:buNone/>
              <a:defRPr sz="2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68" name="Picture Placeholder 13"/>
          <p:cNvSpPr>
            <a:spLocks noGrp="1"/>
          </p:cNvSpPr>
          <p:nvPr>
            <p:ph type="pic" sz="quarter" idx="18" hasCustomPrompt="1"/>
          </p:nvPr>
        </p:nvSpPr>
        <p:spPr>
          <a:xfrm>
            <a:off x="36147375" y="71120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70" name="Text Placeholder 5"/>
          <p:cNvSpPr>
            <a:spLocks noGrp="1"/>
          </p:cNvSpPr>
          <p:nvPr>
            <p:ph type="body" sz="quarter" idx="20" hasCustomPrompt="1"/>
          </p:nvPr>
        </p:nvSpPr>
        <p:spPr>
          <a:xfrm>
            <a:off x="465320" y="14527714"/>
            <a:ext cx="7752457"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OBJECTIVES</a:t>
            </a:r>
            <a:endParaRPr lang="en-US" dirty="0"/>
          </a:p>
        </p:txBody>
      </p:sp>
      <p:sp>
        <p:nvSpPr>
          <p:cNvPr id="71" name="Text Placeholder 3"/>
          <p:cNvSpPr>
            <a:spLocks noGrp="1"/>
          </p:cNvSpPr>
          <p:nvPr>
            <p:ph type="body" sz="quarter" idx="21" hasCustomPrompt="1"/>
          </p:nvPr>
        </p:nvSpPr>
        <p:spPr>
          <a:xfrm>
            <a:off x="444997" y="3588127"/>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3" name="Text Placeholder 5"/>
          <p:cNvSpPr>
            <a:spLocks noGrp="1"/>
          </p:cNvSpPr>
          <p:nvPr>
            <p:ph type="body" sz="quarter" idx="22" hasCustomPrompt="1"/>
          </p:nvPr>
        </p:nvSpPr>
        <p:spPr>
          <a:xfrm>
            <a:off x="444997" y="9127892"/>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MATERIALS &amp; METHODS</a:t>
            </a:r>
            <a:endParaRPr lang="en-US" dirty="0"/>
          </a:p>
        </p:txBody>
      </p:sp>
      <p:sp>
        <p:nvSpPr>
          <p:cNvPr id="74" name="Text Placeholder 3"/>
          <p:cNvSpPr>
            <a:spLocks noGrp="1"/>
          </p:cNvSpPr>
          <p:nvPr>
            <p:ph type="body" sz="quarter" idx="23" hasCustomPrompt="1"/>
          </p:nvPr>
        </p:nvSpPr>
        <p:spPr>
          <a:xfrm>
            <a:off x="8579275" y="3593790"/>
            <a:ext cx="6963001"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6" name="Text Placeholder 5"/>
          <p:cNvSpPr>
            <a:spLocks noGrp="1"/>
          </p:cNvSpPr>
          <p:nvPr>
            <p:ph type="body" sz="quarter" idx="24" hasCustomPrompt="1"/>
          </p:nvPr>
        </p:nvSpPr>
        <p:spPr>
          <a:xfrm>
            <a:off x="8579274" y="3050680"/>
            <a:ext cx="23996226"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05" name="Text Placeholder 5"/>
          <p:cNvSpPr>
            <a:spLocks noGrp="1"/>
          </p:cNvSpPr>
          <p:nvPr>
            <p:ph type="body" sz="quarter" idx="25" hasCustomPrompt="1"/>
          </p:nvPr>
        </p:nvSpPr>
        <p:spPr>
          <a:xfrm>
            <a:off x="32950547" y="3071681"/>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CONCLUSIONS</a:t>
            </a:r>
            <a:endParaRPr lang="en-US" dirty="0"/>
          </a:p>
        </p:txBody>
      </p:sp>
      <p:sp>
        <p:nvSpPr>
          <p:cNvPr id="106" name="Text Placeholder 3"/>
          <p:cNvSpPr>
            <a:spLocks noGrp="1"/>
          </p:cNvSpPr>
          <p:nvPr>
            <p:ph type="body" sz="quarter" idx="26" hasCustomPrompt="1"/>
          </p:nvPr>
        </p:nvSpPr>
        <p:spPr>
          <a:xfrm>
            <a:off x="32950546" y="3593790"/>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07" name="Text Placeholder 5"/>
          <p:cNvSpPr>
            <a:spLocks noGrp="1"/>
          </p:cNvSpPr>
          <p:nvPr>
            <p:ph type="body" sz="quarter" idx="27" hasCustomPrompt="1"/>
          </p:nvPr>
        </p:nvSpPr>
        <p:spPr>
          <a:xfrm>
            <a:off x="32950546" y="8325763"/>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REFERENCES</a:t>
            </a:r>
            <a:endParaRPr lang="en-US" dirty="0"/>
          </a:p>
        </p:txBody>
      </p:sp>
      <p:sp>
        <p:nvSpPr>
          <p:cNvPr id="108" name="Text Placeholder 3"/>
          <p:cNvSpPr>
            <a:spLocks noGrp="1"/>
          </p:cNvSpPr>
          <p:nvPr>
            <p:ph type="body" sz="quarter" idx="28" hasCustomPrompt="1"/>
          </p:nvPr>
        </p:nvSpPr>
        <p:spPr>
          <a:xfrm>
            <a:off x="32950547" y="8841283"/>
            <a:ext cx="775543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09" name="Text Placeholder 5"/>
          <p:cNvSpPr>
            <a:spLocks noGrp="1"/>
          </p:cNvSpPr>
          <p:nvPr>
            <p:ph type="body" sz="quarter" idx="29" hasCustomPrompt="1"/>
          </p:nvPr>
        </p:nvSpPr>
        <p:spPr>
          <a:xfrm>
            <a:off x="32950547" y="14533377"/>
            <a:ext cx="775543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ACKNOWLEDGEMENTS  or  CONTACT</a:t>
            </a:r>
            <a:endParaRPr lang="en-US" dirty="0"/>
          </a:p>
        </p:txBody>
      </p:sp>
      <p:sp>
        <p:nvSpPr>
          <p:cNvPr id="110" name="Text Placeholder 3"/>
          <p:cNvSpPr>
            <a:spLocks noGrp="1"/>
          </p:cNvSpPr>
          <p:nvPr>
            <p:ph type="body" sz="quarter" idx="30" hasCustomPrompt="1"/>
          </p:nvPr>
        </p:nvSpPr>
        <p:spPr>
          <a:xfrm>
            <a:off x="32950546" y="15048898"/>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11" name="Text Placeholder 3"/>
          <p:cNvSpPr>
            <a:spLocks noGrp="1"/>
          </p:cNvSpPr>
          <p:nvPr>
            <p:ph type="body" sz="quarter" idx="96" hasCustomPrompt="1"/>
          </p:nvPr>
        </p:nvSpPr>
        <p:spPr>
          <a:xfrm>
            <a:off x="448303" y="15048898"/>
            <a:ext cx="7754386"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18" name="Text Placeholder 3"/>
          <p:cNvSpPr>
            <a:spLocks noGrp="1"/>
          </p:cNvSpPr>
          <p:nvPr>
            <p:ph type="body" sz="quarter" idx="150" hasCustomPrompt="1"/>
          </p:nvPr>
        </p:nvSpPr>
        <p:spPr>
          <a:xfrm>
            <a:off x="17095888" y="3566200"/>
            <a:ext cx="6963001"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19" name="Text Placeholder 3"/>
          <p:cNvSpPr>
            <a:spLocks noGrp="1"/>
          </p:cNvSpPr>
          <p:nvPr>
            <p:ph type="body" sz="quarter" idx="151" hasCustomPrompt="1"/>
          </p:nvPr>
        </p:nvSpPr>
        <p:spPr>
          <a:xfrm>
            <a:off x="25612500" y="3566200"/>
            <a:ext cx="6963001"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03" name="Picture Placeholder 13"/>
          <p:cNvSpPr>
            <a:spLocks noGrp="1"/>
          </p:cNvSpPr>
          <p:nvPr>
            <p:ph type="pic" sz="quarter" idx="11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04" name="Picture Placeholder 13"/>
          <p:cNvSpPr>
            <a:spLocks noGrp="1"/>
          </p:cNvSpPr>
          <p:nvPr>
            <p:ph type="pic" sz="quarter" idx="126"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27"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13" name="Picture Placeholder 13"/>
          <p:cNvSpPr>
            <a:spLocks noGrp="1"/>
          </p:cNvSpPr>
          <p:nvPr>
            <p:ph type="pic" sz="quarter" idx="128"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0" name="Picture Placeholder 13"/>
          <p:cNvSpPr>
            <a:spLocks noGrp="1"/>
          </p:cNvSpPr>
          <p:nvPr>
            <p:ph type="pic" sz="quarter" idx="129"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1" name="Picture Placeholder 13"/>
          <p:cNvSpPr>
            <a:spLocks noGrp="1"/>
          </p:cNvSpPr>
          <p:nvPr>
            <p:ph type="pic" sz="quarter" idx="130"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2" name="Picture Placeholder 13"/>
          <p:cNvSpPr>
            <a:spLocks noGrp="1"/>
          </p:cNvSpPr>
          <p:nvPr>
            <p:ph type="pic" sz="quarter" idx="131"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3" name="Picture Placeholder 13"/>
          <p:cNvSpPr>
            <a:spLocks noGrp="1"/>
          </p:cNvSpPr>
          <p:nvPr>
            <p:ph type="pic" sz="quarter" idx="132"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4" name="Picture Placeholder 13"/>
          <p:cNvSpPr>
            <a:spLocks noGrp="1"/>
          </p:cNvSpPr>
          <p:nvPr>
            <p:ph type="pic" sz="quarter" idx="133"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5" name="Picture Placeholder 13"/>
          <p:cNvSpPr>
            <a:spLocks noGrp="1"/>
          </p:cNvSpPr>
          <p:nvPr>
            <p:ph type="pic" sz="quarter" idx="134"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6" name="Picture Placeholder 13"/>
          <p:cNvSpPr>
            <a:spLocks noGrp="1"/>
          </p:cNvSpPr>
          <p:nvPr>
            <p:ph type="pic" sz="quarter" idx="13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157" name="Text Placeholder 5"/>
          <p:cNvSpPr>
            <a:spLocks noGrp="1"/>
          </p:cNvSpPr>
          <p:nvPr>
            <p:ph type="body" sz="quarter" idx="13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58" name="Text Placeholder 5"/>
          <p:cNvSpPr>
            <a:spLocks noGrp="1"/>
          </p:cNvSpPr>
          <p:nvPr>
            <p:ph type="body" sz="quarter" idx="13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59" name="Text Placeholder 5"/>
          <p:cNvSpPr>
            <a:spLocks noGrp="1"/>
          </p:cNvSpPr>
          <p:nvPr>
            <p:ph type="body" sz="quarter" idx="140"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0" name="Text Placeholder 5"/>
          <p:cNvSpPr>
            <a:spLocks noGrp="1"/>
          </p:cNvSpPr>
          <p:nvPr>
            <p:ph type="body" sz="quarter" idx="141"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1" name="Text Placeholder 5"/>
          <p:cNvSpPr>
            <a:spLocks noGrp="1"/>
          </p:cNvSpPr>
          <p:nvPr>
            <p:ph type="body" sz="quarter" idx="142"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2" name="Text Placeholder 5"/>
          <p:cNvSpPr>
            <a:spLocks noGrp="1"/>
          </p:cNvSpPr>
          <p:nvPr>
            <p:ph type="body" sz="quarter" idx="143"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3" name="Text Placeholder 5"/>
          <p:cNvSpPr>
            <a:spLocks noGrp="1"/>
          </p:cNvSpPr>
          <p:nvPr>
            <p:ph type="body" sz="quarter" idx="144"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4" name="Text Placeholder 5"/>
          <p:cNvSpPr>
            <a:spLocks noGrp="1"/>
          </p:cNvSpPr>
          <p:nvPr>
            <p:ph type="body" sz="quarter" idx="145"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5" name="Text Placeholder 5"/>
          <p:cNvSpPr>
            <a:spLocks noGrp="1"/>
          </p:cNvSpPr>
          <p:nvPr>
            <p:ph type="body" sz="quarter" idx="146"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6" name="Text Placeholder 5"/>
          <p:cNvSpPr>
            <a:spLocks noGrp="1"/>
          </p:cNvSpPr>
          <p:nvPr>
            <p:ph type="body" sz="quarter" idx="147"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7" name="Text Placeholder 5"/>
          <p:cNvSpPr>
            <a:spLocks noGrp="1"/>
          </p:cNvSpPr>
          <p:nvPr>
            <p:ph type="body" sz="quarter" idx="14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8" name="Text Placeholder 5"/>
          <p:cNvSpPr>
            <a:spLocks noGrp="1"/>
          </p:cNvSpPr>
          <p:nvPr>
            <p:ph type="body" sz="quarter" idx="14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69" name="Text Placeholder 3"/>
          <p:cNvSpPr>
            <a:spLocks noGrp="1"/>
          </p:cNvSpPr>
          <p:nvPr>
            <p:ph type="body" sz="quarter" idx="152"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0" name="Text Placeholder 3"/>
          <p:cNvSpPr>
            <a:spLocks noGrp="1"/>
          </p:cNvSpPr>
          <p:nvPr>
            <p:ph type="body" sz="quarter" idx="153"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1" name="Text Placeholder 3"/>
          <p:cNvSpPr>
            <a:spLocks noGrp="1"/>
          </p:cNvSpPr>
          <p:nvPr>
            <p:ph type="body" sz="quarter" idx="154"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2" name="Text Placeholder 3"/>
          <p:cNvSpPr>
            <a:spLocks noGrp="1"/>
          </p:cNvSpPr>
          <p:nvPr>
            <p:ph type="body" sz="quarter" idx="155"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3" name="Text Placeholder 3"/>
          <p:cNvSpPr>
            <a:spLocks noGrp="1"/>
          </p:cNvSpPr>
          <p:nvPr>
            <p:ph type="body" sz="quarter" idx="156"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4" name="Text Placeholder 3"/>
          <p:cNvSpPr>
            <a:spLocks noGrp="1"/>
          </p:cNvSpPr>
          <p:nvPr>
            <p:ph type="body" sz="quarter" idx="157"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5" name="Text Placeholder 3"/>
          <p:cNvSpPr>
            <a:spLocks noGrp="1"/>
          </p:cNvSpPr>
          <p:nvPr>
            <p:ph type="body" sz="quarter" idx="158"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6" name="Text Placeholder 3"/>
          <p:cNvSpPr>
            <a:spLocks noGrp="1"/>
          </p:cNvSpPr>
          <p:nvPr>
            <p:ph type="body" sz="quarter" idx="159"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7" name="Text Placeholder 3"/>
          <p:cNvSpPr>
            <a:spLocks noGrp="1"/>
          </p:cNvSpPr>
          <p:nvPr>
            <p:ph type="body" sz="quarter" idx="16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8" name="Text Placeholder 3"/>
          <p:cNvSpPr>
            <a:spLocks noGrp="1"/>
          </p:cNvSpPr>
          <p:nvPr>
            <p:ph type="body" sz="quarter" idx="161"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79" name="Text Placeholder 3"/>
          <p:cNvSpPr>
            <a:spLocks noGrp="1"/>
          </p:cNvSpPr>
          <p:nvPr>
            <p:ph type="body" sz="quarter" idx="162"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93" name="Title 1"/>
          <p:cNvSpPr>
            <a:spLocks noGrp="1"/>
          </p:cNvSpPr>
          <p:nvPr>
            <p:ph type="title" hasCustomPrompt="1"/>
          </p:nvPr>
        </p:nvSpPr>
        <p:spPr>
          <a:xfrm>
            <a:off x="5591366" y="266701"/>
            <a:ext cx="30009353" cy="844550"/>
          </a:xfrm>
          <a:prstGeom prst="rect">
            <a:avLst/>
          </a:prstGeom>
        </p:spPr>
        <p:txBody>
          <a:bodyPr lIns="71838" tIns="35918" rIns="71838" bIns="35918" anchor="ctr" anchorCtr="0"/>
          <a:lstStyle>
            <a:lvl1pPr>
              <a:defRPr sz="4900" b="1"/>
            </a:lvl1pPr>
          </a:lstStyle>
          <a:p>
            <a:r>
              <a:rPr lang="en-US" dirty="0" smtClean="0"/>
              <a:t>Click here to add the poster title</a:t>
            </a:r>
            <a:endParaRPr lang="en-US" dirty="0"/>
          </a:p>
        </p:txBody>
      </p:sp>
      <p:sp>
        <p:nvSpPr>
          <p:cNvPr id="94" name="Text Placeholder 3"/>
          <p:cNvSpPr>
            <a:spLocks noGrp="1"/>
          </p:cNvSpPr>
          <p:nvPr>
            <p:ph type="body" sz="quarter" idx="10" hasCustomPrompt="1"/>
          </p:nvPr>
        </p:nvSpPr>
        <p:spPr>
          <a:xfrm>
            <a:off x="444997" y="9643412"/>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95" name="Text Placeholder 5"/>
          <p:cNvSpPr>
            <a:spLocks noGrp="1"/>
          </p:cNvSpPr>
          <p:nvPr>
            <p:ph type="body" sz="quarter" idx="11" hasCustomPrompt="1"/>
          </p:nvPr>
        </p:nvSpPr>
        <p:spPr>
          <a:xfrm>
            <a:off x="444997" y="307260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INTRODUCTION or ABSTRACT</a:t>
            </a:r>
            <a:endParaRPr lang="en-US" dirty="0"/>
          </a:p>
        </p:txBody>
      </p:sp>
      <p:sp>
        <p:nvSpPr>
          <p:cNvPr id="96" name="Text Placeholder 6"/>
          <p:cNvSpPr>
            <a:spLocks noGrp="1"/>
          </p:cNvSpPr>
          <p:nvPr>
            <p:ph type="body" sz="quarter" idx="12" hasCustomPrompt="1"/>
          </p:nvPr>
        </p:nvSpPr>
        <p:spPr>
          <a:xfrm>
            <a:off x="5572126" y="1155700"/>
            <a:ext cx="30075188" cy="666750"/>
          </a:xfrm>
          <a:prstGeom prst="rect">
            <a:avLst/>
          </a:prstGeom>
        </p:spPr>
        <p:txBody>
          <a:bodyPr lIns="71838" tIns="35918" rIns="71838" bIns="35918" anchor="ctr" anchorCtr="0"/>
          <a:lstStyle>
            <a:lvl1pPr algn="ctr">
              <a:buNone/>
              <a:defRPr sz="4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97" name="Picture Placeholder 13"/>
          <p:cNvSpPr>
            <a:spLocks noGrp="1"/>
          </p:cNvSpPr>
          <p:nvPr>
            <p:ph type="pic" sz="quarter" idx="15" hasCustomPrompt="1"/>
          </p:nvPr>
        </p:nvSpPr>
        <p:spPr>
          <a:xfrm>
            <a:off x="857250" y="66675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98" name="Text Placeholder 6"/>
          <p:cNvSpPr>
            <a:spLocks noGrp="1"/>
          </p:cNvSpPr>
          <p:nvPr>
            <p:ph type="body" sz="quarter" idx="16" hasCustomPrompt="1"/>
          </p:nvPr>
        </p:nvSpPr>
        <p:spPr>
          <a:xfrm>
            <a:off x="5572126" y="1911350"/>
            <a:ext cx="30075188" cy="666750"/>
          </a:xfrm>
          <a:prstGeom prst="rect">
            <a:avLst/>
          </a:prstGeom>
        </p:spPr>
        <p:txBody>
          <a:bodyPr lIns="71838" tIns="35918" rIns="71838" bIns="35918" anchor="ctr" anchorCtr="0"/>
          <a:lstStyle>
            <a:lvl1pPr algn="ctr">
              <a:buNone/>
              <a:defRPr sz="2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99" name="Picture Placeholder 13"/>
          <p:cNvSpPr>
            <a:spLocks noGrp="1"/>
          </p:cNvSpPr>
          <p:nvPr>
            <p:ph type="pic" sz="quarter" idx="18" hasCustomPrompt="1"/>
          </p:nvPr>
        </p:nvSpPr>
        <p:spPr>
          <a:xfrm>
            <a:off x="36147375" y="71120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100" name="Text Placeholder 5"/>
          <p:cNvSpPr>
            <a:spLocks noGrp="1"/>
          </p:cNvSpPr>
          <p:nvPr>
            <p:ph type="body" sz="quarter" idx="20" hasCustomPrompt="1"/>
          </p:nvPr>
        </p:nvSpPr>
        <p:spPr>
          <a:xfrm>
            <a:off x="465320" y="14527714"/>
            <a:ext cx="7752457"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OBJECTIVES</a:t>
            </a:r>
            <a:endParaRPr lang="en-US" dirty="0"/>
          </a:p>
        </p:txBody>
      </p:sp>
      <p:sp>
        <p:nvSpPr>
          <p:cNvPr id="101" name="Text Placeholder 3"/>
          <p:cNvSpPr>
            <a:spLocks noGrp="1"/>
          </p:cNvSpPr>
          <p:nvPr>
            <p:ph type="body" sz="quarter" idx="21" hasCustomPrompt="1"/>
          </p:nvPr>
        </p:nvSpPr>
        <p:spPr>
          <a:xfrm>
            <a:off x="444997" y="3588127"/>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20" name="Text Placeholder 5"/>
          <p:cNvSpPr>
            <a:spLocks noGrp="1"/>
          </p:cNvSpPr>
          <p:nvPr>
            <p:ph type="body" sz="quarter" idx="22" hasCustomPrompt="1"/>
          </p:nvPr>
        </p:nvSpPr>
        <p:spPr>
          <a:xfrm>
            <a:off x="444997" y="9127892"/>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MATERIALS &amp; METHODS</a:t>
            </a:r>
            <a:endParaRPr lang="en-US" dirty="0"/>
          </a:p>
        </p:txBody>
      </p:sp>
      <p:sp>
        <p:nvSpPr>
          <p:cNvPr id="121" name="Text Placeholder 3"/>
          <p:cNvSpPr>
            <a:spLocks noGrp="1"/>
          </p:cNvSpPr>
          <p:nvPr>
            <p:ph type="body" sz="quarter" idx="23" hasCustomPrompt="1"/>
          </p:nvPr>
        </p:nvSpPr>
        <p:spPr>
          <a:xfrm>
            <a:off x="16691741"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22" name="Text Placeholder 5"/>
          <p:cNvSpPr>
            <a:spLocks noGrp="1"/>
          </p:cNvSpPr>
          <p:nvPr>
            <p:ph type="body" sz="quarter" idx="24" hasCustomPrompt="1"/>
          </p:nvPr>
        </p:nvSpPr>
        <p:spPr>
          <a:xfrm>
            <a:off x="16691741"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23" name="Text Placeholder 5"/>
          <p:cNvSpPr>
            <a:spLocks noGrp="1"/>
          </p:cNvSpPr>
          <p:nvPr>
            <p:ph type="body" sz="quarter" idx="25" hasCustomPrompt="1"/>
          </p:nvPr>
        </p:nvSpPr>
        <p:spPr>
          <a:xfrm>
            <a:off x="32950547" y="3071681"/>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CONCLUSIONS</a:t>
            </a:r>
            <a:endParaRPr lang="en-US" dirty="0"/>
          </a:p>
        </p:txBody>
      </p:sp>
      <p:sp>
        <p:nvSpPr>
          <p:cNvPr id="124" name="Text Placeholder 3"/>
          <p:cNvSpPr>
            <a:spLocks noGrp="1"/>
          </p:cNvSpPr>
          <p:nvPr>
            <p:ph type="body" sz="quarter" idx="26" hasCustomPrompt="1"/>
          </p:nvPr>
        </p:nvSpPr>
        <p:spPr>
          <a:xfrm>
            <a:off x="32950546" y="3593790"/>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25" name="Text Placeholder 5"/>
          <p:cNvSpPr>
            <a:spLocks noGrp="1"/>
          </p:cNvSpPr>
          <p:nvPr>
            <p:ph type="body" sz="quarter" idx="27" hasCustomPrompt="1"/>
          </p:nvPr>
        </p:nvSpPr>
        <p:spPr>
          <a:xfrm>
            <a:off x="32950546" y="8325763"/>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REFERENCES</a:t>
            </a:r>
            <a:endParaRPr lang="en-US" dirty="0"/>
          </a:p>
        </p:txBody>
      </p:sp>
      <p:sp>
        <p:nvSpPr>
          <p:cNvPr id="126" name="Text Placeholder 3"/>
          <p:cNvSpPr>
            <a:spLocks noGrp="1"/>
          </p:cNvSpPr>
          <p:nvPr>
            <p:ph type="body" sz="quarter" idx="28" hasCustomPrompt="1"/>
          </p:nvPr>
        </p:nvSpPr>
        <p:spPr>
          <a:xfrm>
            <a:off x="32950547" y="8841283"/>
            <a:ext cx="775543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27" name="Text Placeholder 5"/>
          <p:cNvSpPr>
            <a:spLocks noGrp="1"/>
          </p:cNvSpPr>
          <p:nvPr>
            <p:ph type="body" sz="quarter" idx="29" hasCustomPrompt="1"/>
          </p:nvPr>
        </p:nvSpPr>
        <p:spPr>
          <a:xfrm>
            <a:off x="32950547" y="14533377"/>
            <a:ext cx="775543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ACKNOWLEDGEMENTS  or  CONTACT</a:t>
            </a:r>
            <a:endParaRPr lang="en-US" dirty="0"/>
          </a:p>
        </p:txBody>
      </p:sp>
      <p:sp>
        <p:nvSpPr>
          <p:cNvPr id="128" name="Text Placeholder 3"/>
          <p:cNvSpPr>
            <a:spLocks noGrp="1"/>
          </p:cNvSpPr>
          <p:nvPr>
            <p:ph type="body" sz="quarter" idx="30" hasCustomPrompt="1"/>
          </p:nvPr>
        </p:nvSpPr>
        <p:spPr>
          <a:xfrm>
            <a:off x="32950546" y="15048898"/>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29" name="Text Placeholder 3"/>
          <p:cNvSpPr>
            <a:spLocks noGrp="1"/>
          </p:cNvSpPr>
          <p:nvPr>
            <p:ph type="body" sz="quarter" idx="96" hasCustomPrompt="1"/>
          </p:nvPr>
        </p:nvSpPr>
        <p:spPr>
          <a:xfrm>
            <a:off x="448303" y="15048898"/>
            <a:ext cx="7754386"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0" name="Text Placeholder 3"/>
          <p:cNvSpPr>
            <a:spLocks noGrp="1"/>
          </p:cNvSpPr>
          <p:nvPr>
            <p:ph type="body" sz="quarter" idx="150" hasCustomPrompt="1"/>
          </p:nvPr>
        </p:nvSpPr>
        <p:spPr>
          <a:xfrm>
            <a:off x="24808518"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1" name="Text Placeholder 5"/>
          <p:cNvSpPr>
            <a:spLocks noGrp="1"/>
          </p:cNvSpPr>
          <p:nvPr>
            <p:ph type="body" sz="quarter" idx="151" hasCustomPrompt="1"/>
          </p:nvPr>
        </p:nvSpPr>
        <p:spPr>
          <a:xfrm>
            <a:off x="24808518"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32" name="Text Placeholder 3"/>
          <p:cNvSpPr>
            <a:spLocks noGrp="1"/>
          </p:cNvSpPr>
          <p:nvPr>
            <p:ph type="body" sz="quarter" idx="152" hasCustomPrompt="1"/>
          </p:nvPr>
        </p:nvSpPr>
        <p:spPr>
          <a:xfrm>
            <a:off x="8579274" y="353861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3" name="Text Placeholder 5"/>
          <p:cNvSpPr>
            <a:spLocks noGrp="1"/>
          </p:cNvSpPr>
          <p:nvPr>
            <p:ph type="body" sz="quarter" idx="153" hasCustomPrompt="1"/>
          </p:nvPr>
        </p:nvSpPr>
        <p:spPr>
          <a:xfrm>
            <a:off x="8579274" y="302309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34" name="Text Placeholder 3"/>
          <p:cNvSpPr>
            <a:spLocks noGrp="1"/>
          </p:cNvSpPr>
          <p:nvPr>
            <p:ph type="body" sz="quarter" idx="154" hasCustomPrompt="1"/>
          </p:nvPr>
        </p:nvSpPr>
        <p:spPr>
          <a:xfrm>
            <a:off x="16691741" y="11623837"/>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5" name="Text Placeholder 5"/>
          <p:cNvSpPr>
            <a:spLocks noGrp="1"/>
          </p:cNvSpPr>
          <p:nvPr>
            <p:ph type="body" sz="quarter" idx="155" hasCustomPrompt="1"/>
          </p:nvPr>
        </p:nvSpPr>
        <p:spPr>
          <a:xfrm>
            <a:off x="16691741" y="11108316"/>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36" name="Text Placeholder 3"/>
          <p:cNvSpPr>
            <a:spLocks noGrp="1"/>
          </p:cNvSpPr>
          <p:nvPr>
            <p:ph type="body" sz="quarter" idx="156" hasCustomPrompt="1"/>
          </p:nvPr>
        </p:nvSpPr>
        <p:spPr>
          <a:xfrm>
            <a:off x="24808518" y="11623837"/>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7" name="Text Placeholder 5"/>
          <p:cNvSpPr>
            <a:spLocks noGrp="1"/>
          </p:cNvSpPr>
          <p:nvPr>
            <p:ph type="body" sz="quarter" idx="157" hasCustomPrompt="1"/>
          </p:nvPr>
        </p:nvSpPr>
        <p:spPr>
          <a:xfrm>
            <a:off x="24808518" y="11108316"/>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138" name="Text Placeholder 3"/>
          <p:cNvSpPr>
            <a:spLocks noGrp="1"/>
          </p:cNvSpPr>
          <p:nvPr>
            <p:ph type="body" sz="quarter" idx="158" hasCustomPrompt="1"/>
          </p:nvPr>
        </p:nvSpPr>
        <p:spPr>
          <a:xfrm>
            <a:off x="8579274" y="11596248"/>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139" name="Text Placeholder 5"/>
          <p:cNvSpPr>
            <a:spLocks noGrp="1"/>
          </p:cNvSpPr>
          <p:nvPr>
            <p:ph type="body" sz="quarter" idx="159" hasCustomPrompt="1"/>
          </p:nvPr>
        </p:nvSpPr>
        <p:spPr>
          <a:xfrm>
            <a:off x="8579274" y="11080726"/>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65" name="Picture Placeholder 13"/>
          <p:cNvSpPr>
            <a:spLocks noGrp="1"/>
          </p:cNvSpPr>
          <p:nvPr>
            <p:ph type="pic" sz="quarter" idx="11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66" name="Picture Placeholder 13"/>
          <p:cNvSpPr>
            <a:spLocks noGrp="1"/>
          </p:cNvSpPr>
          <p:nvPr>
            <p:ph type="pic" sz="quarter" idx="126"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67" name="Picture Placeholder 13"/>
          <p:cNvSpPr>
            <a:spLocks noGrp="1"/>
          </p:cNvSpPr>
          <p:nvPr>
            <p:ph type="pic" sz="quarter" idx="127"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70" name="Picture Placeholder 13"/>
          <p:cNvSpPr>
            <a:spLocks noGrp="1"/>
          </p:cNvSpPr>
          <p:nvPr>
            <p:ph type="pic" sz="quarter" idx="128"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1" name="Picture Placeholder 13"/>
          <p:cNvSpPr>
            <a:spLocks noGrp="1"/>
          </p:cNvSpPr>
          <p:nvPr>
            <p:ph type="pic" sz="quarter" idx="129"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2" name="Picture Placeholder 13"/>
          <p:cNvSpPr>
            <a:spLocks noGrp="1"/>
          </p:cNvSpPr>
          <p:nvPr>
            <p:ph type="pic" sz="quarter" idx="130"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3" name="Picture Placeholder 13"/>
          <p:cNvSpPr>
            <a:spLocks noGrp="1"/>
          </p:cNvSpPr>
          <p:nvPr>
            <p:ph type="pic" sz="quarter" idx="131"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32"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33"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34"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3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8" name="Text Placeholder 5"/>
          <p:cNvSpPr>
            <a:spLocks noGrp="1"/>
          </p:cNvSpPr>
          <p:nvPr>
            <p:ph type="body" sz="quarter" idx="13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89" name="Text Placeholder 5"/>
          <p:cNvSpPr>
            <a:spLocks noGrp="1"/>
          </p:cNvSpPr>
          <p:nvPr>
            <p:ph type="body" sz="quarter" idx="13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90" name="Text Placeholder 5"/>
          <p:cNvSpPr>
            <a:spLocks noGrp="1"/>
          </p:cNvSpPr>
          <p:nvPr>
            <p:ph type="body" sz="quarter" idx="140"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1"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2"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3"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4"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5"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6"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8" name="Text Placeholder 5"/>
          <p:cNvSpPr>
            <a:spLocks noGrp="1"/>
          </p:cNvSpPr>
          <p:nvPr>
            <p:ph type="body" sz="quarter" idx="147"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9" name="Text Placeholder 5"/>
          <p:cNvSpPr>
            <a:spLocks noGrp="1"/>
          </p:cNvSpPr>
          <p:nvPr>
            <p:ph type="body" sz="quarter" idx="14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0" name="Text Placeholder 5"/>
          <p:cNvSpPr>
            <a:spLocks noGrp="1"/>
          </p:cNvSpPr>
          <p:nvPr>
            <p:ph type="body" sz="quarter" idx="14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1" name="Text Placeholder 3"/>
          <p:cNvSpPr>
            <a:spLocks noGrp="1"/>
          </p:cNvSpPr>
          <p:nvPr>
            <p:ph type="body" sz="quarter" idx="16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2" name="Text Placeholder 3"/>
          <p:cNvSpPr>
            <a:spLocks noGrp="1"/>
          </p:cNvSpPr>
          <p:nvPr>
            <p:ph type="body" sz="quarter" idx="161"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3" name="Text Placeholder 3"/>
          <p:cNvSpPr>
            <a:spLocks noGrp="1"/>
          </p:cNvSpPr>
          <p:nvPr>
            <p:ph type="body" sz="quarter" idx="162"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63"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64"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65"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66"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67"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9" name="Text Placeholder 3"/>
          <p:cNvSpPr>
            <a:spLocks noGrp="1"/>
          </p:cNvSpPr>
          <p:nvPr>
            <p:ph type="body" sz="quarter" idx="168"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60" name="Text Placeholder 3"/>
          <p:cNvSpPr>
            <a:spLocks noGrp="1"/>
          </p:cNvSpPr>
          <p:nvPr>
            <p:ph type="body" sz="quarter" idx="169"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61" name="Text Placeholder 3"/>
          <p:cNvSpPr>
            <a:spLocks noGrp="1"/>
          </p:cNvSpPr>
          <p:nvPr>
            <p:ph type="body" sz="quarter" idx="17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ed right column">
    <p:spTree>
      <p:nvGrpSpPr>
        <p:cNvPr id="1" name=""/>
        <p:cNvGrpSpPr/>
        <p:nvPr/>
      </p:nvGrpSpPr>
      <p:grpSpPr>
        <a:xfrm>
          <a:off x="0" y="0"/>
          <a:ext cx="0" cy="0"/>
          <a:chOff x="0" y="0"/>
          <a:chExt cx="0" cy="0"/>
        </a:xfrm>
      </p:grpSpPr>
      <p:sp>
        <p:nvSpPr>
          <p:cNvPr id="60" name="Title 1"/>
          <p:cNvSpPr>
            <a:spLocks noGrp="1"/>
          </p:cNvSpPr>
          <p:nvPr>
            <p:ph type="title" hasCustomPrompt="1"/>
          </p:nvPr>
        </p:nvSpPr>
        <p:spPr>
          <a:xfrm>
            <a:off x="5591366" y="266701"/>
            <a:ext cx="30009353" cy="844550"/>
          </a:xfrm>
          <a:prstGeom prst="rect">
            <a:avLst/>
          </a:prstGeom>
        </p:spPr>
        <p:txBody>
          <a:bodyPr lIns="71838" tIns="35918" rIns="71838" bIns="35918" anchor="ctr" anchorCtr="0"/>
          <a:lstStyle>
            <a:lvl1pPr>
              <a:defRPr sz="4900" b="1"/>
            </a:lvl1pPr>
          </a:lstStyle>
          <a:p>
            <a:r>
              <a:rPr lang="en-US" dirty="0" smtClean="0"/>
              <a:t>Click here to add the poster title</a:t>
            </a:r>
            <a:endParaRPr lang="en-US" dirty="0"/>
          </a:p>
        </p:txBody>
      </p:sp>
      <p:sp>
        <p:nvSpPr>
          <p:cNvPr id="61" name="Text Placeholder 3"/>
          <p:cNvSpPr>
            <a:spLocks noGrp="1"/>
          </p:cNvSpPr>
          <p:nvPr>
            <p:ph type="body" sz="quarter" idx="10" hasCustomPrompt="1"/>
          </p:nvPr>
        </p:nvSpPr>
        <p:spPr>
          <a:xfrm>
            <a:off x="444997" y="9643412"/>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62" name="Text Placeholder 5"/>
          <p:cNvSpPr>
            <a:spLocks noGrp="1"/>
          </p:cNvSpPr>
          <p:nvPr>
            <p:ph type="body" sz="quarter" idx="11" hasCustomPrompt="1"/>
          </p:nvPr>
        </p:nvSpPr>
        <p:spPr>
          <a:xfrm>
            <a:off x="444997" y="307260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INTRODUCTION or ABSTRACT</a:t>
            </a:r>
            <a:endParaRPr lang="en-US" dirty="0"/>
          </a:p>
        </p:txBody>
      </p:sp>
      <p:sp>
        <p:nvSpPr>
          <p:cNvPr id="63" name="Text Placeholder 6"/>
          <p:cNvSpPr>
            <a:spLocks noGrp="1"/>
          </p:cNvSpPr>
          <p:nvPr>
            <p:ph type="body" sz="quarter" idx="12" hasCustomPrompt="1"/>
          </p:nvPr>
        </p:nvSpPr>
        <p:spPr>
          <a:xfrm>
            <a:off x="5572126" y="1155700"/>
            <a:ext cx="30075188" cy="666750"/>
          </a:xfrm>
          <a:prstGeom prst="rect">
            <a:avLst/>
          </a:prstGeom>
        </p:spPr>
        <p:txBody>
          <a:bodyPr lIns="71838" tIns="35918" rIns="71838" bIns="35918" anchor="ctr" anchorCtr="0"/>
          <a:lstStyle>
            <a:lvl1pPr algn="ctr">
              <a:buNone/>
              <a:defRPr sz="40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authors</a:t>
            </a:r>
            <a:endParaRPr lang="en-US" dirty="0"/>
          </a:p>
        </p:txBody>
      </p:sp>
      <p:sp>
        <p:nvSpPr>
          <p:cNvPr id="64" name="Picture Placeholder 13"/>
          <p:cNvSpPr>
            <a:spLocks noGrp="1"/>
          </p:cNvSpPr>
          <p:nvPr>
            <p:ph type="pic" sz="quarter" idx="15" hasCustomPrompt="1"/>
          </p:nvPr>
        </p:nvSpPr>
        <p:spPr>
          <a:xfrm>
            <a:off x="857250" y="66675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65" name="Text Placeholder 6"/>
          <p:cNvSpPr>
            <a:spLocks noGrp="1"/>
          </p:cNvSpPr>
          <p:nvPr>
            <p:ph type="body" sz="quarter" idx="16" hasCustomPrompt="1"/>
          </p:nvPr>
        </p:nvSpPr>
        <p:spPr>
          <a:xfrm>
            <a:off x="5572126" y="1911350"/>
            <a:ext cx="30075188" cy="666750"/>
          </a:xfrm>
          <a:prstGeom prst="rect">
            <a:avLst/>
          </a:prstGeom>
        </p:spPr>
        <p:txBody>
          <a:bodyPr lIns="71838" tIns="35918" rIns="71838" bIns="35918" anchor="ctr" anchorCtr="0"/>
          <a:lstStyle>
            <a:lvl1pPr algn="ctr">
              <a:buNone/>
              <a:defRPr sz="29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solidFill>
                  <a:schemeClr val="bg1"/>
                </a:solidFill>
              </a:rPr>
              <a:t>Click here to add affiliations</a:t>
            </a:r>
            <a:endParaRPr lang="en-US" dirty="0"/>
          </a:p>
        </p:txBody>
      </p:sp>
      <p:sp>
        <p:nvSpPr>
          <p:cNvPr id="66" name="Picture Placeholder 13"/>
          <p:cNvSpPr>
            <a:spLocks noGrp="1"/>
          </p:cNvSpPr>
          <p:nvPr>
            <p:ph type="pic" sz="quarter" idx="18" hasCustomPrompt="1"/>
          </p:nvPr>
        </p:nvSpPr>
        <p:spPr>
          <a:xfrm>
            <a:off x="36147375" y="711200"/>
            <a:ext cx="4143375" cy="1466850"/>
          </a:xfrm>
          <a:prstGeom prst="rect">
            <a:avLst/>
          </a:prstGeom>
        </p:spPr>
        <p:txBody>
          <a:bodyPr lIns="71838" tIns="35918" rIns="71838" bIns="35918" anchor="ctr"/>
          <a:lstStyle>
            <a:lvl1pPr algn="ctr">
              <a:buNone/>
              <a:defRPr sz="3200">
                <a:solidFill>
                  <a:schemeClr val="bg1"/>
                </a:solidFill>
              </a:defRPr>
            </a:lvl1pPr>
          </a:lstStyle>
          <a:p>
            <a:r>
              <a:rPr lang="en-US" dirty="0" smtClean="0"/>
              <a:t>LOGO</a:t>
            </a:r>
            <a:endParaRPr lang="en-US" dirty="0"/>
          </a:p>
        </p:txBody>
      </p:sp>
      <p:sp>
        <p:nvSpPr>
          <p:cNvPr id="67" name="Text Placeholder 5"/>
          <p:cNvSpPr>
            <a:spLocks noGrp="1"/>
          </p:cNvSpPr>
          <p:nvPr>
            <p:ph type="body" sz="quarter" idx="20" hasCustomPrompt="1"/>
          </p:nvPr>
        </p:nvSpPr>
        <p:spPr>
          <a:xfrm>
            <a:off x="465320" y="14527714"/>
            <a:ext cx="7752457"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OBJECTIVES</a:t>
            </a:r>
            <a:endParaRPr lang="en-US" dirty="0"/>
          </a:p>
        </p:txBody>
      </p:sp>
      <p:sp>
        <p:nvSpPr>
          <p:cNvPr id="68" name="Text Placeholder 3"/>
          <p:cNvSpPr>
            <a:spLocks noGrp="1"/>
          </p:cNvSpPr>
          <p:nvPr>
            <p:ph type="body" sz="quarter" idx="21" hasCustomPrompt="1"/>
          </p:nvPr>
        </p:nvSpPr>
        <p:spPr>
          <a:xfrm>
            <a:off x="444997" y="3588127"/>
            <a:ext cx="7772780"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69" name="Text Placeholder 5"/>
          <p:cNvSpPr>
            <a:spLocks noGrp="1"/>
          </p:cNvSpPr>
          <p:nvPr>
            <p:ph type="body" sz="quarter" idx="22" hasCustomPrompt="1"/>
          </p:nvPr>
        </p:nvSpPr>
        <p:spPr>
          <a:xfrm>
            <a:off x="444997" y="9127892"/>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MATERIALS &amp; METHODS</a:t>
            </a:r>
            <a:endParaRPr lang="en-US" dirty="0"/>
          </a:p>
        </p:txBody>
      </p:sp>
      <p:sp>
        <p:nvSpPr>
          <p:cNvPr id="71" name="Text Placeholder 3"/>
          <p:cNvSpPr>
            <a:spLocks noGrp="1"/>
          </p:cNvSpPr>
          <p:nvPr>
            <p:ph type="body" sz="quarter" idx="23" hasCustomPrompt="1"/>
          </p:nvPr>
        </p:nvSpPr>
        <p:spPr>
          <a:xfrm>
            <a:off x="16691741"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2" name="Text Placeholder 5"/>
          <p:cNvSpPr>
            <a:spLocks noGrp="1"/>
          </p:cNvSpPr>
          <p:nvPr>
            <p:ph type="body" sz="quarter" idx="24" hasCustomPrompt="1"/>
          </p:nvPr>
        </p:nvSpPr>
        <p:spPr>
          <a:xfrm>
            <a:off x="16691741"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73" name="Text Placeholder 5"/>
          <p:cNvSpPr>
            <a:spLocks noGrp="1"/>
          </p:cNvSpPr>
          <p:nvPr>
            <p:ph type="body" sz="quarter" idx="25" hasCustomPrompt="1"/>
          </p:nvPr>
        </p:nvSpPr>
        <p:spPr>
          <a:xfrm>
            <a:off x="32950547" y="3071681"/>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CONCLUSIONS</a:t>
            </a:r>
            <a:endParaRPr lang="en-US" dirty="0"/>
          </a:p>
        </p:txBody>
      </p:sp>
      <p:sp>
        <p:nvSpPr>
          <p:cNvPr id="74" name="Text Placeholder 3"/>
          <p:cNvSpPr>
            <a:spLocks noGrp="1"/>
          </p:cNvSpPr>
          <p:nvPr>
            <p:ph type="body" sz="quarter" idx="26" hasCustomPrompt="1"/>
          </p:nvPr>
        </p:nvSpPr>
        <p:spPr>
          <a:xfrm>
            <a:off x="32950546" y="3593790"/>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5" name="Text Placeholder 5"/>
          <p:cNvSpPr>
            <a:spLocks noGrp="1"/>
          </p:cNvSpPr>
          <p:nvPr>
            <p:ph type="body" sz="quarter" idx="27" hasCustomPrompt="1"/>
          </p:nvPr>
        </p:nvSpPr>
        <p:spPr>
          <a:xfrm>
            <a:off x="32950546" y="8325763"/>
            <a:ext cx="7755434"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REFERENCES</a:t>
            </a:r>
            <a:endParaRPr lang="en-US" dirty="0"/>
          </a:p>
        </p:txBody>
      </p:sp>
      <p:sp>
        <p:nvSpPr>
          <p:cNvPr id="76" name="Text Placeholder 3"/>
          <p:cNvSpPr>
            <a:spLocks noGrp="1"/>
          </p:cNvSpPr>
          <p:nvPr>
            <p:ph type="body" sz="quarter" idx="28" hasCustomPrompt="1"/>
          </p:nvPr>
        </p:nvSpPr>
        <p:spPr>
          <a:xfrm>
            <a:off x="32950547" y="8841283"/>
            <a:ext cx="775543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7" name="Text Placeholder 5"/>
          <p:cNvSpPr>
            <a:spLocks noGrp="1"/>
          </p:cNvSpPr>
          <p:nvPr>
            <p:ph type="body" sz="quarter" idx="29" hasCustomPrompt="1"/>
          </p:nvPr>
        </p:nvSpPr>
        <p:spPr>
          <a:xfrm>
            <a:off x="32950547" y="14533377"/>
            <a:ext cx="775543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ACKNOWLEDGEMENTS  or  CONTACT</a:t>
            </a:r>
            <a:endParaRPr lang="en-US" dirty="0"/>
          </a:p>
        </p:txBody>
      </p:sp>
      <p:sp>
        <p:nvSpPr>
          <p:cNvPr id="78" name="Text Placeholder 3"/>
          <p:cNvSpPr>
            <a:spLocks noGrp="1"/>
          </p:cNvSpPr>
          <p:nvPr>
            <p:ph type="body" sz="quarter" idx="30" hasCustomPrompt="1"/>
          </p:nvPr>
        </p:nvSpPr>
        <p:spPr>
          <a:xfrm>
            <a:off x="32950546" y="15048898"/>
            <a:ext cx="7755434"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79" name="Text Placeholder 3"/>
          <p:cNvSpPr>
            <a:spLocks noGrp="1"/>
          </p:cNvSpPr>
          <p:nvPr>
            <p:ph type="body" sz="quarter" idx="96" hasCustomPrompt="1"/>
          </p:nvPr>
        </p:nvSpPr>
        <p:spPr>
          <a:xfrm>
            <a:off x="448303" y="15048898"/>
            <a:ext cx="7754386"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80" name="Text Placeholder 3"/>
          <p:cNvSpPr>
            <a:spLocks noGrp="1"/>
          </p:cNvSpPr>
          <p:nvPr>
            <p:ph type="body" sz="quarter" idx="150" hasCustomPrompt="1"/>
          </p:nvPr>
        </p:nvSpPr>
        <p:spPr>
          <a:xfrm>
            <a:off x="24808518" y="356620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91" name="Text Placeholder 5"/>
          <p:cNvSpPr>
            <a:spLocks noGrp="1"/>
          </p:cNvSpPr>
          <p:nvPr>
            <p:ph type="body" sz="quarter" idx="151" hasCustomPrompt="1"/>
          </p:nvPr>
        </p:nvSpPr>
        <p:spPr>
          <a:xfrm>
            <a:off x="24808518" y="305068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92" name="Text Placeholder 3"/>
          <p:cNvSpPr>
            <a:spLocks noGrp="1"/>
          </p:cNvSpPr>
          <p:nvPr>
            <p:ph type="body" sz="quarter" idx="152" hasCustomPrompt="1"/>
          </p:nvPr>
        </p:nvSpPr>
        <p:spPr>
          <a:xfrm>
            <a:off x="8579274" y="3538611"/>
            <a:ext cx="7757743" cy="446264"/>
          </a:xfrm>
          <a:prstGeom prst="rect">
            <a:avLst/>
          </a:prstGeom>
        </p:spPr>
        <p:txBody>
          <a:bodyPr wrap="square" lIns="83814" tIns="83814" rIns="83814" bIns="83814">
            <a:spAutoFit/>
          </a:bodyPr>
          <a:lstStyle>
            <a:lvl1pPr marL="0" indent="0">
              <a:buNone/>
              <a:defRPr sz="180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Type in or paste your text here</a:t>
            </a:r>
            <a:endParaRPr lang="en-US" dirty="0"/>
          </a:p>
        </p:txBody>
      </p:sp>
      <p:sp>
        <p:nvSpPr>
          <p:cNvPr id="93" name="Text Placeholder 5"/>
          <p:cNvSpPr>
            <a:spLocks noGrp="1"/>
          </p:cNvSpPr>
          <p:nvPr>
            <p:ph type="body" sz="quarter" idx="153" hasCustomPrompt="1"/>
          </p:nvPr>
        </p:nvSpPr>
        <p:spPr>
          <a:xfrm>
            <a:off x="8579274" y="3023090"/>
            <a:ext cx="7757743"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(click to edit)  RESULTS</a:t>
            </a:r>
            <a:endParaRPr lang="en-US" dirty="0"/>
          </a:p>
        </p:txBody>
      </p:sp>
      <p:sp>
        <p:nvSpPr>
          <p:cNvPr id="59" name="Picture Placeholder 13"/>
          <p:cNvSpPr>
            <a:spLocks noGrp="1"/>
          </p:cNvSpPr>
          <p:nvPr>
            <p:ph type="pic" sz="quarter" idx="11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70" name="Picture Placeholder 13"/>
          <p:cNvSpPr>
            <a:spLocks noGrp="1"/>
          </p:cNvSpPr>
          <p:nvPr>
            <p:ph type="pic" sz="quarter" idx="126"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1" name="Picture Placeholder 13"/>
          <p:cNvSpPr>
            <a:spLocks noGrp="1"/>
          </p:cNvSpPr>
          <p:nvPr>
            <p:ph type="pic" sz="quarter" idx="127"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2" name="Picture Placeholder 13"/>
          <p:cNvSpPr>
            <a:spLocks noGrp="1"/>
          </p:cNvSpPr>
          <p:nvPr>
            <p:ph type="pic" sz="quarter" idx="128"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3" name="Picture Placeholder 13"/>
          <p:cNvSpPr>
            <a:spLocks noGrp="1"/>
          </p:cNvSpPr>
          <p:nvPr>
            <p:ph type="pic" sz="quarter" idx="129"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30"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31"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32"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33"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4"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5" hasCustomPrompt="1"/>
          </p:nvPr>
        </p:nvSpPr>
        <p:spPr>
          <a:xfrm>
            <a:off x="-7484928" y="13899436"/>
            <a:ext cx="6279484" cy="4159964"/>
          </a:xfrm>
          <a:prstGeom prst="rect">
            <a:avLst/>
          </a:prstGeom>
          <a:solidFill>
            <a:schemeClr val="bg2"/>
          </a:solidFill>
          <a:ln>
            <a:solidFill>
              <a:schemeClr val="tx2"/>
            </a:solidFill>
          </a:ln>
          <a:effectLst/>
        </p:spPr>
        <p:txBody>
          <a:bodyPr lIns="71838" tIns="35918" rIns="71838" bIns="35918" anchor="ctr"/>
          <a:lstStyle>
            <a:lvl1pPr marL="0" indent="0" algn="ctr">
              <a:buNone/>
              <a:defRPr sz="3200" b="0" baseline="0">
                <a:solidFill>
                  <a:schemeClr val="tx2"/>
                </a:solidFill>
              </a:defRPr>
            </a:lvl1pPr>
          </a:lstStyle>
          <a:p>
            <a:r>
              <a:rPr lang="en-US" dirty="0" smtClean="0"/>
              <a:t>PICTURE PLACEHOLDER</a:t>
            </a:r>
            <a:endParaRPr lang="en-US" dirty="0"/>
          </a:p>
        </p:txBody>
      </p:sp>
      <p:sp>
        <p:nvSpPr>
          <p:cNvPr id="90" name="Text Placeholder 5"/>
          <p:cNvSpPr>
            <a:spLocks noGrp="1"/>
          </p:cNvSpPr>
          <p:nvPr>
            <p:ph type="body" sz="quarter" idx="13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3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0"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1"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2"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3"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4"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8" name="Text Placeholder 5"/>
          <p:cNvSpPr>
            <a:spLocks noGrp="1"/>
          </p:cNvSpPr>
          <p:nvPr>
            <p:ph type="body" sz="quarter" idx="145"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09" name="Text Placeholder 5"/>
          <p:cNvSpPr>
            <a:spLocks noGrp="1"/>
          </p:cNvSpPr>
          <p:nvPr>
            <p:ph type="body" sz="quarter" idx="146"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0" name="Text Placeholder 5"/>
          <p:cNvSpPr>
            <a:spLocks noGrp="1"/>
          </p:cNvSpPr>
          <p:nvPr>
            <p:ph type="body" sz="quarter" idx="147"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1" name="Text Placeholder 5"/>
          <p:cNvSpPr>
            <a:spLocks noGrp="1"/>
          </p:cNvSpPr>
          <p:nvPr>
            <p:ph type="body" sz="quarter" idx="148"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2" name="Text Placeholder 5"/>
          <p:cNvSpPr>
            <a:spLocks noGrp="1"/>
          </p:cNvSpPr>
          <p:nvPr>
            <p:ph type="body" sz="quarter" idx="149" hasCustomPrompt="1"/>
          </p:nvPr>
        </p:nvSpPr>
        <p:spPr>
          <a:xfrm>
            <a:off x="-8229106" y="10134066"/>
            <a:ext cx="7772780" cy="545189"/>
          </a:xfrm>
          <a:prstGeom prst="rect">
            <a:avLst/>
          </a:prstGeom>
          <a:solidFill>
            <a:schemeClr val="accent5">
              <a:lumMod val="50000"/>
            </a:schemeClr>
          </a:solidFill>
        </p:spPr>
        <p:txBody>
          <a:bodyPr wrap="square" lIns="71838" tIns="71838" rIns="71838" bIns="71838" anchor="ctr" anchorCtr="0">
            <a:spAutoFit/>
          </a:bodyPr>
          <a:lstStyle>
            <a:lvl1pPr algn="ctr">
              <a:buNone/>
              <a:defRPr sz="2600" b="1" baseline="0">
                <a:solidFill>
                  <a:schemeClr val="bg1"/>
                </a:solidFill>
              </a:defRPr>
            </a:lvl1pPr>
          </a:lstStyle>
          <a:p>
            <a:pPr lvl="0"/>
            <a:r>
              <a:rPr lang="en-US" dirty="0" smtClean="0"/>
              <a:t>SECTION HEADER PLACEHOLDER</a:t>
            </a:r>
            <a:endParaRPr lang="en-US" dirty="0"/>
          </a:p>
        </p:txBody>
      </p:sp>
      <p:sp>
        <p:nvSpPr>
          <p:cNvPr id="113" name="Text Placeholder 3"/>
          <p:cNvSpPr>
            <a:spLocks noGrp="1"/>
          </p:cNvSpPr>
          <p:nvPr>
            <p:ph type="body" sz="quarter" idx="154"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4" name="Text Placeholder 3"/>
          <p:cNvSpPr>
            <a:spLocks noGrp="1"/>
          </p:cNvSpPr>
          <p:nvPr>
            <p:ph type="body" sz="quarter" idx="155"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5" name="Text Placeholder 3"/>
          <p:cNvSpPr>
            <a:spLocks noGrp="1"/>
          </p:cNvSpPr>
          <p:nvPr>
            <p:ph type="body" sz="quarter" idx="156"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6" name="Text Placeholder 3"/>
          <p:cNvSpPr>
            <a:spLocks noGrp="1"/>
          </p:cNvSpPr>
          <p:nvPr>
            <p:ph type="body" sz="quarter" idx="157"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7" name="Text Placeholder 3"/>
          <p:cNvSpPr>
            <a:spLocks noGrp="1"/>
          </p:cNvSpPr>
          <p:nvPr>
            <p:ph type="body" sz="quarter" idx="158"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8" name="Text Placeholder 3"/>
          <p:cNvSpPr>
            <a:spLocks noGrp="1"/>
          </p:cNvSpPr>
          <p:nvPr>
            <p:ph type="body" sz="quarter" idx="159"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19" name="Text Placeholder 3"/>
          <p:cNvSpPr>
            <a:spLocks noGrp="1"/>
          </p:cNvSpPr>
          <p:nvPr>
            <p:ph type="body" sz="quarter" idx="160"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46" name="Text Placeholder 3"/>
          <p:cNvSpPr>
            <a:spLocks noGrp="1"/>
          </p:cNvSpPr>
          <p:nvPr>
            <p:ph type="body" sz="quarter" idx="161"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47" name="Text Placeholder 3"/>
          <p:cNvSpPr>
            <a:spLocks noGrp="1"/>
          </p:cNvSpPr>
          <p:nvPr>
            <p:ph type="body" sz="quarter" idx="162"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48" name="Text Placeholder 3"/>
          <p:cNvSpPr>
            <a:spLocks noGrp="1"/>
          </p:cNvSpPr>
          <p:nvPr>
            <p:ph type="body" sz="quarter" idx="163"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
        <p:nvSpPr>
          <p:cNvPr id="149" name="Text Placeholder 3"/>
          <p:cNvSpPr>
            <a:spLocks noGrp="1"/>
          </p:cNvSpPr>
          <p:nvPr>
            <p:ph type="body" sz="quarter" idx="164" hasCustomPrompt="1"/>
          </p:nvPr>
        </p:nvSpPr>
        <p:spPr>
          <a:xfrm>
            <a:off x="-8169985" y="12037758"/>
            <a:ext cx="7772780" cy="446264"/>
          </a:xfrm>
          <a:prstGeom prst="rect">
            <a:avLst/>
          </a:prstGeom>
        </p:spPr>
        <p:txBody>
          <a:bodyPr wrap="square" lIns="83814" tIns="83814" rIns="83814" bIns="83814">
            <a:spAutoFit/>
          </a:bodyPr>
          <a:lstStyle>
            <a:lvl1pPr marL="0" indent="0">
              <a:buNone/>
              <a:defRPr sz="1800" baseline="0">
                <a:latin typeface="Trebuchet MS" pitchFamily="34" charset="0"/>
              </a:defRPr>
            </a:lvl1pPr>
            <a:lvl2pPr marL="1167350" indent="-448981">
              <a:defRPr sz="1900">
                <a:latin typeface="Trebuchet MS" pitchFamily="34" charset="0"/>
              </a:defRPr>
            </a:lvl2pPr>
            <a:lvl3pPr marL="1616330" indent="-448981">
              <a:defRPr sz="1900">
                <a:latin typeface="Trebuchet MS" pitchFamily="34" charset="0"/>
              </a:defRPr>
            </a:lvl3pPr>
            <a:lvl4pPr marL="2110209" indent="-493880">
              <a:defRPr sz="1900">
                <a:latin typeface="Trebuchet MS" pitchFamily="34" charset="0"/>
              </a:defRPr>
            </a:lvl4pPr>
            <a:lvl5pPr marL="2469394" indent="-359184">
              <a:defRPr sz="1900">
                <a:latin typeface="Trebuchet MS" pitchFamily="34" charset="0"/>
              </a:defRPr>
            </a:lvl5pPr>
          </a:lstStyle>
          <a:p>
            <a:pPr lvl="0"/>
            <a:r>
              <a:rPr lang="en-US" dirty="0" smtClean="0"/>
              <a:t>Text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9" name="Rectangle 28"/>
          <p:cNvSpPr/>
          <p:nvPr/>
        </p:nvSpPr>
        <p:spPr>
          <a:xfrm>
            <a:off x="-8210549" y="-11431"/>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r>
              <a:rPr lang="en-US" sz="3200" b="1" dirty="0" smtClean="0">
                <a:solidFill>
                  <a:schemeClr val="bg1"/>
                </a:solidFill>
                <a:latin typeface="Trebuchet MS" pitchFamily="34" charset="0"/>
              </a:rPr>
              <a:t>QUICK DESIGN</a:t>
            </a:r>
            <a:r>
              <a:rPr lang="en-US" sz="3200" b="1" baseline="0" dirty="0" smtClean="0">
                <a:solidFill>
                  <a:schemeClr val="bg1"/>
                </a:solidFill>
                <a:latin typeface="Trebuchet MS" pitchFamily="34" charset="0"/>
              </a:rPr>
              <a:t> </a:t>
            </a:r>
            <a:r>
              <a:rPr lang="en-US" sz="3200" b="1" dirty="0" smtClean="0">
                <a:solidFill>
                  <a:schemeClr val="bg1"/>
                </a:solidFill>
                <a:latin typeface="Trebuchet MS" pitchFamily="34" charset="0"/>
              </a:rPr>
              <a:t>GUIDE</a:t>
            </a:r>
          </a:p>
          <a:p>
            <a:pPr algn="ctr"/>
            <a:r>
              <a:rPr lang="en-US" sz="2800" b="1" dirty="0" smtClean="0">
                <a:solidFill>
                  <a:srgbClr val="FFFF00"/>
                </a:solidFill>
                <a:latin typeface="Trebuchet MS" pitchFamily="34" charset="0"/>
              </a:rPr>
              <a:t>(--THIS SECTION DOES NOT PRINT--)</a:t>
            </a:r>
          </a:p>
          <a:p>
            <a:pPr algn="ctr"/>
            <a:endParaRPr lang="en-US" sz="600" b="1" dirty="0" smtClean="0">
              <a:latin typeface="Trebuchet MS" pitchFamily="34" charset="0"/>
            </a:endParaRPr>
          </a:p>
          <a:p>
            <a:pPr defTabSz="3448422"/>
            <a:r>
              <a:rPr lang="en-US" sz="2000" dirty="0" smtClean="0">
                <a:latin typeface="Trebuchet MS" pitchFamily="34" charset="0"/>
              </a:rPr>
              <a:t>This PowerPoint</a:t>
            </a:r>
            <a:r>
              <a:rPr lang="en-US" sz="2000" baseline="0" dirty="0" smtClean="0">
                <a:latin typeface="Trebuchet MS" pitchFamily="34" charset="0"/>
              </a:rPr>
              <a:t> </a:t>
            </a:r>
            <a:r>
              <a:rPr lang="en-US" sz="2000" dirty="0" smtClean="0">
                <a:latin typeface="Trebuchet MS" pitchFamily="34" charset="0"/>
              </a:rPr>
              <a:t>2007 template produces</a:t>
            </a:r>
            <a:r>
              <a:rPr lang="en-US" sz="2000" baseline="0" dirty="0" smtClean="0">
                <a:latin typeface="Trebuchet MS" pitchFamily="34" charset="0"/>
              </a:rPr>
              <a:t> </a:t>
            </a:r>
            <a:r>
              <a:rPr lang="en-US" sz="2000" dirty="0" smtClean="0">
                <a:latin typeface="Trebuchet MS" pitchFamily="34" charset="0"/>
              </a:rPr>
              <a:t>a 42”x90” professional  poster. It</a:t>
            </a:r>
            <a:r>
              <a:rPr lang="en-US" sz="2000" baseline="0" dirty="0" smtClean="0">
                <a:latin typeface="Trebuchet MS" pitchFamily="34" charset="0"/>
              </a:rPr>
              <a:t> </a:t>
            </a:r>
            <a:r>
              <a:rPr lang="en-US" sz="2000" dirty="0" smtClean="0">
                <a:latin typeface="Trebuchet MS" pitchFamily="34" charset="0"/>
              </a:rPr>
              <a:t>will save you valuable time placing titles, subtitles,</a:t>
            </a:r>
            <a:r>
              <a:rPr lang="en-US" sz="2000" baseline="0" dirty="0" smtClean="0">
                <a:latin typeface="Trebuchet MS" pitchFamily="34" charset="0"/>
              </a:rPr>
              <a:t> text, and graphics</a:t>
            </a:r>
            <a:r>
              <a:rPr lang="en-US" sz="2000" dirty="0" smtClean="0">
                <a:latin typeface="Trebuchet MS" pitchFamily="34" charset="0"/>
              </a:rPr>
              <a:t>. </a:t>
            </a:r>
          </a:p>
          <a:p>
            <a:pPr defTabSz="3448422"/>
            <a:endParaRPr lang="en-US" sz="2000" dirty="0" smtClean="0">
              <a:latin typeface="Trebuchet MS" pitchFamily="34" charset="0"/>
            </a:endParaRPr>
          </a:p>
          <a:p>
            <a:pPr defTabSz="3448422"/>
            <a:r>
              <a:rPr lang="en-US" sz="2000" dirty="0" smtClean="0">
                <a:latin typeface="Trebuchet MS" pitchFamily="34" charset="0"/>
              </a:rPr>
              <a:t>Use it to create your presentation. Then send</a:t>
            </a:r>
            <a:r>
              <a:rPr lang="en-US" sz="2000" baseline="0" dirty="0" smtClean="0">
                <a:latin typeface="Trebuchet MS" pitchFamily="34" charset="0"/>
              </a:rPr>
              <a:t> it </a:t>
            </a:r>
            <a:r>
              <a:rPr lang="en-US" sz="2000" dirty="0" smtClean="0">
                <a:latin typeface="Trebuchet MS" pitchFamily="34" charset="0"/>
              </a:rPr>
              <a:t>to </a:t>
            </a:r>
            <a:r>
              <a:rPr lang="en-US" sz="2000" b="1" dirty="0" smtClean="0">
                <a:latin typeface="Trebuchet MS" pitchFamily="34" charset="0"/>
              </a:rPr>
              <a:t>PosterPresentations.com</a:t>
            </a:r>
            <a:r>
              <a:rPr lang="en-US" sz="2000" dirty="0" smtClean="0">
                <a:latin typeface="Trebuchet MS" pitchFamily="34" charset="0"/>
              </a:rPr>
              <a:t> for premium quality, same day affordable printing.</a:t>
            </a:r>
            <a:br>
              <a:rPr lang="en-US" sz="2000" dirty="0" smtClean="0">
                <a:latin typeface="Trebuchet MS" pitchFamily="34" charset="0"/>
              </a:rPr>
            </a:br>
            <a:endParaRPr lang="en-US" sz="2000" dirty="0" smtClean="0">
              <a:latin typeface="Trebuchet MS" pitchFamily="34" charset="0"/>
            </a:endParaRPr>
          </a:p>
          <a:p>
            <a:pPr defTabSz="3448422"/>
            <a:r>
              <a:rPr lang="en-US" sz="2000" dirty="0" smtClean="0">
                <a:latin typeface="Trebuchet MS" pitchFamily="34" charset="0"/>
              </a:rPr>
              <a:t>We provide a series of </a:t>
            </a:r>
            <a:r>
              <a:rPr lang="en-US" sz="2000" b="1" dirty="0" smtClean="0">
                <a:latin typeface="Trebuchet MS" pitchFamily="34" charset="0"/>
              </a:rPr>
              <a:t>online tutorials</a:t>
            </a:r>
            <a:r>
              <a:rPr lang="en-US" sz="2000" dirty="0" smtClean="0">
                <a:latin typeface="Trebuchet MS" pitchFamily="34" charset="0"/>
              </a:rPr>
              <a:t> that will guide you through the poster design process and answer your poster production questions. </a:t>
            </a:r>
          </a:p>
          <a:p>
            <a:pPr defTabSz="3448422"/>
            <a:endParaRPr lang="en-US" sz="2000" dirty="0" smtClean="0">
              <a:latin typeface="Trebuchet MS" pitchFamily="34" charset="0"/>
            </a:endParaRPr>
          </a:p>
          <a:p>
            <a:pPr defTabSz="3448422"/>
            <a:r>
              <a:rPr lang="en-US" sz="2000" dirty="0" smtClean="0">
                <a:latin typeface="Trebuchet MS" pitchFamily="34" charset="0"/>
              </a:rPr>
              <a:t>View our online</a:t>
            </a:r>
            <a:r>
              <a:rPr lang="en-US" sz="2000" baseline="0" dirty="0" smtClean="0">
                <a:latin typeface="Trebuchet MS" pitchFamily="34" charset="0"/>
              </a:rPr>
              <a:t> tutorials at:</a:t>
            </a:r>
            <a:r>
              <a:rPr lang="en-US" sz="2000" dirty="0" smtClean="0">
                <a:latin typeface="Trebuchet MS" pitchFamily="34" charset="0"/>
              </a:rPr>
              <a:t/>
            </a:r>
            <a:br>
              <a:rPr lang="en-US" sz="2000" dirty="0" smtClean="0">
                <a:latin typeface="Trebuchet MS" pitchFamily="34" charset="0"/>
              </a:rPr>
            </a:br>
            <a:r>
              <a:rPr lang="en-US" sz="2000" dirty="0" smtClean="0">
                <a:solidFill>
                  <a:srgbClr val="FFFF00"/>
                </a:solidFill>
                <a:latin typeface="Trebuchet MS" pitchFamily="34" charset="0"/>
              </a:rPr>
              <a:t> http://bit.ly/Poster_creation_help </a:t>
            </a:r>
            <a:r>
              <a:rPr lang="en-US" sz="2000" dirty="0" smtClean="0">
                <a:latin typeface="Trebuchet MS" pitchFamily="34" charset="0"/>
              </a:rPr>
              <a:t/>
            </a:r>
            <a:br>
              <a:rPr lang="en-US" sz="2000" dirty="0" smtClean="0">
                <a:latin typeface="Trebuchet MS" pitchFamily="34" charset="0"/>
              </a:rPr>
            </a:br>
            <a:r>
              <a:rPr lang="en-US" sz="2000" dirty="0" smtClean="0">
                <a:latin typeface="Trebuchet MS" pitchFamily="34" charset="0"/>
              </a:rPr>
              <a:t>(copy</a:t>
            </a:r>
            <a:r>
              <a:rPr lang="en-US" sz="2000" baseline="0" dirty="0" smtClean="0">
                <a:latin typeface="Trebuchet MS" pitchFamily="34" charset="0"/>
              </a:rPr>
              <a:t> and paste the link into your web browser).</a:t>
            </a:r>
          </a:p>
          <a:p>
            <a:pPr defTabSz="3448422"/>
            <a:endParaRPr lang="en-US" sz="2000" dirty="0" smtClean="0">
              <a:latin typeface="Trebuchet MS" pitchFamily="34" charset="0"/>
            </a:endParaRPr>
          </a:p>
          <a:p>
            <a:pPr defTabSz="3448422"/>
            <a:r>
              <a:rPr lang="en-US" sz="2000" dirty="0" smtClean="0">
                <a:latin typeface="Trebuchet MS" pitchFamily="34" charset="0"/>
              </a:rPr>
              <a:t>For assistance and to order your printed poster</a:t>
            </a:r>
            <a:r>
              <a:rPr lang="en-US" sz="2000" dirty="0" smtClean="0">
                <a:solidFill>
                  <a:schemeClr val="bg1"/>
                </a:solidFill>
                <a:latin typeface="Trebuchet MS" pitchFamily="34" charset="0"/>
              </a:rPr>
              <a:t> call </a:t>
            </a:r>
            <a:r>
              <a:rPr lang="en-US" sz="2000" b="1" dirty="0" smtClean="0">
                <a:solidFill>
                  <a:srgbClr val="FFFF00"/>
                </a:solidFill>
                <a:latin typeface="Trebuchet MS" pitchFamily="34" charset="0"/>
              </a:rPr>
              <a:t>PosterPresentations.com</a:t>
            </a:r>
            <a:r>
              <a:rPr lang="en-US" sz="2000" dirty="0" smtClean="0">
                <a:solidFill>
                  <a:srgbClr val="FFFF00"/>
                </a:solidFill>
                <a:latin typeface="Trebuchet MS" pitchFamily="34" charset="0"/>
              </a:rPr>
              <a:t> </a:t>
            </a:r>
            <a:r>
              <a:rPr lang="en-US" sz="2000" dirty="0" smtClean="0">
                <a:latin typeface="Trebuchet MS" pitchFamily="34" charset="0"/>
              </a:rPr>
              <a:t>at </a:t>
            </a:r>
            <a:r>
              <a:rPr lang="en-US" sz="2800" b="1" dirty="0" smtClean="0">
                <a:solidFill>
                  <a:srgbClr val="FFFF00"/>
                </a:solidFill>
                <a:latin typeface="Trebuchet MS" pitchFamily="34" charset="0"/>
              </a:rPr>
              <a:t>1.866.649.3004</a:t>
            </a:r>
          </a:p>
          <a:p>
            <a:pPr defTabSz="3448422"/>
            <a:endParaRPr lang="en-US" sz="2800" b="1" dirty="0" smtClean="0">
              <a:solidFill>
                <a:srgbClr val="FFFF00"/>
              </a:solidFill>
              <a:latin typeface="Trebuchet MS" pitchFamily="34" charset="0"/>
            </a:endParaRPr>
          </a:p>
          <a:p>
            <a:pPr algn="ctr"/>
            <a:r>
              <a:rPr lang="en-US" sz="3200" b="1" dirty="0" smtClean="0">
                <a:solidFill>
                  <a:schemeClr val="bg1"/>
                </a:solidFill>
                <a:latin typeface="Trebuchet MS" pitchFamily="34" charset="0"/>
              </a:rPr>
              <a:t>Object Placeholders</a:t>
            </a:r>
          </a:p>
          <a:p>
            <a:pPr algn="ctr"/>
            <a:endParaRPr lang="en-US" sz="600" b="1" dirty="0" smtClean="0">
              <a:solidFill>
                <a:schemeClr val="bg1"/>
              </a:solidFill>
              <a:latin typeface="Trebuchet MS" pitchFamily="34" charset="0"/>
            </a:endParaRPr>
          </a:p>
          <a:p>
            <a:pPr defTabSz="3448422"/>
            <a:r>
              <a:rPr lang="en-US" sz="2000" dirty="0" smtClean="0">
                <a:latin typeface="Trebuchet MS" pitchFamily="34" charset="0"/>
              </a:rPr>
              <a:t>Use the placeholders provided below to add new elements to your poster:</a:t>
            </a:r>
            <a:r>
              <a:rPr lang="en-US" sz="2000" baseline="0" dirty="0" smtClean="0">
                <a:latin typeface="Trebuchet MS" pitchFamily="34" charset="0"/>
              </a:rPr>
              <a:t> </a:t>
            </a:r>
            <a:r>
              <a:rPr lang="en-US" sz="2000" dirty="0" smtClean="0">
                <a:latin typeface="Trebuchet MS" pitchFamily="34" charset="0"/>
              </a:rPr>
              <a:t>Drag a placeholder onto the</a:t>
            </a:r>
            <a:r>
              <a:rPr lang="en-US" sz="2000" baseline="0" dirty="0" smtClean="0">
                <a:latin typeface="Trebuchet MS" pitchFamily="34" charset="0"/>
              </a:rPr>
              <a:t> poster area,</a:t>
            </a:r>
            <a:r>
              <a:rPr lang="en-US" sz="2000" dirty="0" smtClean="0">
                <a:latin typeface="Trebuchet MS" pitchFamily="34" charset="0"/>
              </a:rPr>
              <a:t> size it, and click it to edit.</a:t>
            </a: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Section Header placeholder</a:t>
            </a:r>
          </a:p>
          <a:p>
            <a:pPr defTabSz="3448422"/>
            <a:r>
              <a:rPr lang="en-US" sz="2000" dirty="0" smtClean="0">
                <a:latin typeface="Trebuchet MS" pitchFamily="34" charset="0"/>
              </a:rPr>
              <a:t>Use</a:t>
            </a:r>
            <a:r>
              <a:rPr lang="en-US" sz="2000" baseline="0" dirty="0" smtClean="0">
                <a:latin typeface="Trebuchet MS" pitchFamily="34" charset="0"/>
              </a:rPr>
              <a:t> section headers to separate topics or concepts within your presentation. </a:t>
            </a:r>
          </a:p>
          <a:p>
            <a:pPr defTabSz="3448422"/>
            <a:endParaRPr lang="en-US" sz="2000" baseline="0" dirty="0" smtClean="0">
              <a:latin typeface="Trebuchet MS" pitchFamily="34" charset="0"/>
            </a:endParaRPr>
          </a:p>
          <a:p>
            <a:pPr defTabSz="3448422"/>
            <a:endParaRPr lang="en-US" sz="2000" dirty="0" smtClean="0">
              <a:latin typeface="Trebuchet MS" pitchFamily="34" charset="0"/>
            </a:endParaRP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Text placeholder</a:t>
            </a:r>
          </a:p>
          <a:p>
            <a:pPr defTabSz="3448422"/>
            <a:r>
              <a:rPr lang="en-US" sz="2000" baseline="0" dirty="0" smtClean="0">
                <a:latin typeface="Trebuchet MS" pitchFamily="34" charset="0"/>
              </a:rPr>
              <a:t>Move this preformatted text placeholder to the poster to add a new body of text.</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r>
              <a:rPr lang="en-US" sz="2000" b="1" baseline="0" dirty="0" smtClean="0">
                <a:solidFill>
                  <a:srgbClr val="FFFF00"/>
                </a:solidFill>
                <a:latin typeface="Trebuchet MS" pitchFamily="34" charset="0"/>
              </a:rPr>
              <a:t>Picture placeholder</a:t>
            </a:r>
          </a:p>
          <a:p>
            <a:pPr defTabSz="3448422"/>
            <a:r>
              <a:rPr lang="en-US" sz="2000" baseline="0" dirty="0" smtClean="0">
                <a:latin typeface="Trebuchet MS" pitchFamily="34" charset="0"/>
              </a:rPr>
              <a:t>Move this graphic placeholder onto your poster, size it first, and then click it to add a picture to the poster.</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defTabSz="3448422"/>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3448422"/>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7" name="Rectangle 36"/>
          <p:cNvSpPr>
            <a:spLocks noChangeArrowheads="1"/>
          </p:cNvSpPr>
          <p:nvPr/>
        </p:nvSpPr>
        <p:spPr bwMode="auto">
          <a:xfrm>
            <a:off x="0" y="0"/>
            <a:ext cx="41148000" cy="2800350"/>
          </a:xfrm>
          <a:prstGeom prst="rect">
            <a:avLst/>
          </a:prstGeom>
          <a:solidFill>
            <a:schemeClr val="accent5">
              <a:lumMod val="75000"/>
            </a:schemeClr>
          </a:solidFill>
          <a:ln w="9525">
            <a:solidFill>
              <a:schemeClr val="tx1"/>
            </a:solidFill>
            <a:miter lim="800000"/>
            <a:headEnd/>
            <a:tailEnd/>
          </a:ln>
          <a:effectLst/>
        </p:spPr>
        <p:txBody>
          <a:bodyPr wrap="none" lIns="71838" tIns="35918" rIns="71838" bIns="35918" anchor="ctr"/>
          <a:lstStyle/>
          <a:p>
            <a:pPr>
              <a:defRPr/>
            </a:pPr>
            <a:endParaRPr lang="en-US" dirty="0"/>
          </a:p>
        </p:txBody>
      </p:sp>
      <p:sp>
        <p:nvSpPr>
          <p:cNvPr id="9" name="Rectangle 9"/>
          <p:cNvSpPr>
            <a:spLocks noChangeArrowheads="1"/>
          </p:cNvSpPr>
          <p:nvPr/>
        </p:nvSpPr>
        <p:spPr bwMode="auto">
          <a:xfrm>
            <a:off x="0" y="2803128"/>
            <a:ext cx="41148000" cy="88900"/>
          </a:xfrm>
          <a:prstGeom prst="rect">
            <a:avLst/>
          </a:prstGeom>
          <a:solidFill>
            <a:schemeClr val="accent5">
              <a:lumMod val="50000"/>
            </a:schemeClr>
          </a:solidFill>
          <a:ln w="152400">
            <a:noFill/>
            <a:miter lim="800000"/>
            <a:headEnd/>
            <a:tailEnd/>
          </a:ln>
          <a:effectLst/>
        </p:spPr>
        <p:txBody>
          <a:bodyPr wrap="none" lIns="71838" tIns="35918" rIns="71838" bIns="35918" anchor="ctr"/>
          <a:lstStyle/>
          <a:p>
            <a:pPr>
              <a:defRPr/>
            </a:pPr>
            <a:endParaRPr lang="en-US" dirty="0"/>
          </a:p>
        </p:txBody>
      </p:sp>
      <p:sp>
        <p:nvSpPr>
          <p:cNvPr id="10" name="Text Box 14"/>
          <p:cNvSpPr txBox="1">
            <a:spLocks noChangeArrowheads="1"/>
          </p:cNvSpPr>
          <p:nvPr/>
        </p:nvSpPr>
        <p:spPr bwMode="auto">
          <a:xfrm>
            <a:off x="767956" y="18802350"/>
            <a:ext cx="2357438" cy="263979"/>
          </a:xfrm>
          <a:prstGeom prst="rect">
            <a:avLst/>
          </a:prstGeom>
          <a:noFill/>
          <a:ln w="9525">
            <a:noFill/>
            <a:miter lim="800000"/>
            <a:headEnd/>
            <a:tailEnd/>
          </a:ln>
          <a:effectLst/>
        </p:spPr>
        <p:txBody>
          <a:bodyPr lIns="71701" tIns="35844" rIns="71701" bIns="35844">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5" name="Rectangle 33"/>
          <p:cNvSpPr>
            <a:spLocks noChangeArrowheads="1"/>
          </p:cNvSpPr>
          <p:nvPr/>
        </p:nvSpPr>
        <p:spPr bwMode="auto">
          <a:xfrm>
            <a:off x="444997"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20" name="Rectangle 19"/>
          <p:cNvSpPr/>
          <p:nvPr/>
        </p:nvSpPr>
        <p:spPr>
          <a:xfrm>
            <a:off x="41458243" y="0"/>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lnSpc>
                <a:spcPct val="100000"/>
              </a:lnSpc>
            </a:pPr>
            <a:r>
              <a:rPr lang="en-US" sz="2800" b="1" dirty="0" smtClean="0">
                <a:solidFill>
                  <a:schemeClr val="bg1"/>
                </a:solidFill>
                <a:latin typeface="Trebuchet MS" pitchFamily="34" charset="0"/>
              </a:rPr>
              <a:t>QUICK</a:t>
            </a:r>
            <a:r>
              <a:rPr lang="en-US" sz="2800" b="1" baseline="0" dirty="0" smtClean="0">
                <a:solidFill>
                  <a:schemeClr val="bg1"/>
                </a:solidFill>
                <a:latin typeface="Trebuchet MS" pitchFamily="34" charset="0"/>
              </a:rPr>
              <a:t> TIPS</a:t>
            </a:r>
            <a:endParaRPr lang="en-US" sz="2800" b="1" dirty="0" smtClean="0">
              <a:solidFill>
                <a:schemeClr val="bg1"/>
              </a:solidFill>
              <a:latin typeface="Trebuchet MS" pitchFamily="34" charset="0"/>
            </a:endParaRPr>
          </a:p>
          <a:p>
            <a:pPr algn="ctr">
              <a:lnSpc>
                <a:spcPct val="100000"/>
              </a:lnSpc>
            </a:pPr>
            <a:r>
              <a:rPr lang="en-US" sz="2800" b="1" dirty="0" smtClean="0">
                <a:solidFill>
                  <a:srgbClr val="FFFF00"/>
                </a:solidFill>
                <a:latin typeface="Trebuchet MS" pitchFamily="34" charset="0"/>
              </a:rPr>
              <a:t>(--THIS SECTION DOES NOT PRINT--)</a:t>
            </a:r>
          </a:p>
          <a:p>
            <a:pPr algn="ctr">
              <a:lnSpc>
                <a:spcPct val="100000"/>
              </a:lnSpc>
            </a:pPr>
            <a:endParaRPr lang="en-US" sz="2000" b="1" dirty="0" smtClean="0">
              <a:latin typeface="Trebuchet MS" pitchFamily="34" charset="0"/>
            </a:endParaRPr>
          </a:p>
          <a:p>
            <a:pPr defTabSz="4310009">
              <a:lnSpc>
                <a:spcPct val="100000"/>
              </a:lnSpc>
            </a:pPr>
            <a:r>
              <a:rPr lang="en-US" sz="2000" dirty="0" smtClean="0">
                <a:latin typeface="Trebuchet MS" pitchFamily="34" charset="0"/>
              </a:rPr>
              <a:t>This PowerPoint</a:t>
            </a:r>
            <a:r>
              <a:rPr lang="en-US" sz="2000" baseline="0" dirty="0" smtClean="0">
                <a:latin typeface="Trebuchet MS" pitchFamily="34" charset="0"/>
              </a:rPr>
              <a:t> template requires basic PowerPoint (version 2007 or newer) skills. Below is a list of commonly asked questions specific to this template. </a:t>
            </a:r>
            <a:br>
              <a:rPr lang="en-US" sz="2000" baseline="0" dirty="0" smtClean="0">
                <a:latin typeface="Trebuchet MS" pitchFamily="34" charset="0"/>
              </a:rPr>
            </a:br>
            <a:r>
              <a:rPr lang="en-US" sz="2000" baseline="0" dirty="0" smtClean="0">
                <a:latin typeface="Trebuchet MS" pitchFamily="34" charset="0"/>
              </a:rPr>
              <a:t>If you are using an older version of PowerPoint some template features may not work properly.</a:t>
            </a:r>
            <a:endParaRPr lang="en-US" sz="2800" b="1" dirty="0" smtClean="0">
              <a:solidFill>
                <a:srgbClr val="FFFF00"/>
              </a:solidFill>
              <a:latin typeface="Trebuchet MS" pitchFamily="34" charset="0"/>
            </a:endParaRPr>
          </a:p>
          <a:p>
            <a:pPr defTabSz="4310009">
              <a:lnSpc>
                <a:spcPct val="100000"/>
              </a:lnSpc>
            </a:pPr>
            <a:endParaRPr lang="en-US" sz="2800" b="1" dirty="0" smtClean="0">
              <a:solidFill>
                <a:srgbClr val="FFFF00"/>
              </a:solidFill>
              <a:latin typeface="Trebuchet MS" pitchFamily="34" charset="0"/>
            </a:endParaRPr>
          </a:p>
          <a:p>
            <a:pPr algn="ctr">
              <a:lnSpc>
                <a:spcPct val="100000"/>
              </a:lnSpc>
            </a:pPr>
            <a:r>
              <a:rPr lang="en-US" sz="2800" b="1" dirty="0" smtClean="0">
                <a:solidFill>
                  <a:schemeClr val="bg1"/>
                </a:solidFill>
                <a:latin typeface="Trebuchet MS" pitchFamily="34" charset="0"/>
              </a:rPr>
              <a:t>Using the template</a:t>
            </a:r>
          </a:p>
          <a:p>
            <a:pPr algn="ctr">
              <a:lnSpc>
                <a:spcPct val="100000"/>
              </a:lnSpc>
            </a:pPr>
            <a:endParaRPr lang="en-US" sz="2800" b="1" baseline="0" dirty="0" smtClean="0">
              <a:solidFill>
                <a:schemeClr val="bg1"/>
              </a:solidFill>
              <a:latin typeface="Trebuchet MS" pitchFamily="34" charset="0"/>
            </a:endParaRPr>
          </a:p>
          <a:p>
            <a:pPr marL="0" marR="0" indent="0" algn="l" defTabSz="4310009" rtl="0" eaLnBrk="1" fontAlgn="auto" latinLnBrk="0" hangingPunct="1">
              <a:lnSpc>
                <a:spcPct val="100000"/>
              </a:lnSpc>
              <a:spcBef>
                <a:spcPts val="0"/>
              </a:spcBef>
              <a:spcAft>
                <a:spcPts val="0"/>
              </a:spcAft>
              <a:buClrTx/>
              <a:buSzTx/>
              <a:buFontTx/>
              <a:buNone/>
              <a:tabLst/>
              <a:defRPr/>
            </a:pPr>
            <a:r>
              <a:rPr lang="en-US" sz="2000" b="1" dirty="0" smtClean="0">
                <a:solidFill>
                  <a:srgbClr val="FFFF00"/>
                </a:solidFill>
                <a:latin typeface="Trebuchet MS" pitchFamily="34" charset="0"/>
              </a:rPr>
              <a:t>Verifying the quality of your graphics</a:t>
            </a:r>
          </a:p>
          <a:p>
            <a:pPr defTabSz="4310009">
              <a:lnSpc>
                <a:spcPct val="100000"/>
              </a:lnSpc>
            </a:pPr>
            <a:r>
              <a:rPr lang="en-US" sz="2000" dirty="0" smtClean="0">
                <a:latin typeface="Trebuchet MS" pitchFamily="34" charset="0"/>
              </a:rPr>
              <a:t>Go to the </a:t>
            </a:r>
            <a:r>
              <a:rPr lang="en-US" sz="20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000" baseline="0" dirty="0" smtClean="0">
                <a:latin typeface="Trebuchet MS" pitchFamily="34" charset="0"/>
              </a:rPr>
            </a:br>
            <a:endParaRPr lang="en-US" sz="2000" baseline="0" dirty="0" smtClean="0">
              <a:latin typeface="Trebuchet MS" pitchFamily="34" charset="0"/>
            </a:endParaRPr>
          </a:p>
          <a:p>
            <a:pPr defTabSz="4310009">
              <a:lnSpc>
                <a:spcPct val="100000"/>
              </a:lnSpc>
            </a:pPr>
            <a:r>
              <a:rPr lang="en-US" sz="2000" b="1" dirty="0" smtClean="0">
                <a:solidFill>
                  <a:srgbClr val="FFFF00"/>
                </a:solidFill>
                <a:latin typeface="Trebuchet MS" pitchFamily="34" charset="0"/>
              </a:rPr>
              <a:t>Using the placeholders</a:t>
            </a:r>
          </a:p>
          <a:p>
            <a:pPr defTabSz="4310009">
              <a:lnSpc>
                <a:spcPct val="100000"/>
              </a:lnSpc>
            </a:pPr>
            <a:r>
              <a:rPr lang="en-US" sz="2000" baseline="0" dirty="0" smtClean="0">
                <a:latin typeface="Trebuchet MS" pitchFamily="34" charset="0"/>
              </a:rPr>
              <a:t>To add text to this template click inside a placeholder and type in or paste your text. To move a placeholder, click on it </a:t>
            </a:r>
            <a:r>
              <a:rPr lang="en-US" sz="2000" u="sng" baseline="0" dirty="0" smtClean="0">
                <a:latin typeface="Trebuchet MS" pitchFamily="34" charset="0"/>
              </a:rPr>
              <a:t>once</a:t>
            </a:r>
            <a:r>
              <a:rPr lang="en-US" sz="2000" baseline="0" dirty="0" smtClean="0">
                <a:latin typeface="Trebuchet MS" pitchFamily="34" charset="0"/>
              </a:rPr>
              <a:t> (to select it), place your cursor on its frame and your cursor will change to this symbol:         Then, click </a:t>
            </a:r>
            <a:r>
              <a:rPr lang="en-US" sz="2000" u="sng" baseline="0" dirty="0" smtClean="0">
                <a:latin typeface="Trebuchet MS" pitchFamily="34" charset="0"/>
              </a:rPr>
              <a:t>once</a:t>
            </a:r>
            <a:r>
              <a:rPr lang="en-US" sz="2000" baseline="0" dirty="0" smtClean="0">
                <a:latin typeface="Trebuchet MS" pitchFamily="34" charset="0"/>
              </a:rPr>
              <a:t> and drag it to its new location where you can resize it as needed. Additional placeholders can be found on the left side of this template.</a:t>
            </a:r>
          </a:p>
          <a:p>
            <a:pPr defTabSz="4310009">
              <a:lnSpc>
                <a:spcPct val="100000"/>
              </a:lnSpc>
            </a:pPr>
            <a:endParaRPr lang="en-US" sz="2000" b="1" baseline="0" dirty="0" smtClean="0">
              <a:solidFill>
                <a:srgbClr val="FFFF00"/>
              </a:solidFill>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Modifying the layout</a:t>
            </a:r>
          </a:p>
          <a:p>
            <a:pPr defTabSz="4310009">
              <a:lnSpc>
                <a:spcPct val="100000"/>
              </a:lnSpc>
            </a:pPr>
            <a:r>
              <a:rPr lang="en-US" sz="2000" dirty="0" smtClean="0">
                <a:latin typeface="Trebuchet MS" pitchFamily="34" charset="0"/>
              </a:rPr>
              <a:t>This template has four </a:t>
            </a:r>
            <a:r>
              <a:rPr lang="en-US" sz="2000" baseline="0" dirty="0" smtClean="0">
                <a:latin typeface="Trebuchet MS" pitchFamily="34" charset="0"/>
              </a:rPr>
              <a:t>different </a:t>
            </a:r>
          </a:p>
          <a:p>
            <a:pPr defTabSz="4310009">
              <a:lnSpc>
                <a:spcPct val="100000"/>
              </a:lnSpc>
            </a:pPr>
            <a:r>
              <a:rPr lang="en-US" sz="2000" baseline="0" dirty="0" smtClean="0">
                <a:latin typeface="Trebuchet MS" pitchFamily="34" charset="0"/>
              </a:rPr>
              <a:t>column layouts. </a:t>
            </a:r>
            <a:r>
              <a:rPr lang="en-US" sz="2000" u="sng" baseline="0" dirty="0" smtClean="0">
                <a:latin typeface="Trebuchet MS" pitchFamily="34" charset="0"/>
              </a:rPr>
              <a:t>Right-click</a:t>
            </a:r>
            <a:r>
              <a:rPr lang="en-US" sz="2000" baseline="0" dirty="0" smtClean="0">
                <a:latin typeface="Trebuchet MS" pitchFamily="34" charset="0"/>
              </a:rPr>
              <a:t> your</a:t>
            </a:r>
          </a:p>
          <a:p>
            <a:pPr defTabSz="4310009">
              <a:lnSpc>
                <a:spcPct val="100000"/>
              </a:lnSpc>
            </a:pPr>
            <a:r>
              <a:rPr lang="en-US" sz="2000" baseline="0" dirty="0" smtClean="0">
                <a:latin typeface="Trebuchet MS" pitchFamily="34" charset="0"/>
              </a:rPr>
              <a:t>Mouse on the background and </a:t>
            </a:r>
          </a:p>
          <a:p>
            <a:pPr defTabSz="4310009">
              <a:lnSpc>
                <a:spcPct val="100000"/>
              </a:lnSpc>
            </a:pPr>
            <a:r>
              <a:rPr lang="en-US" sz="2000" baseline="0" dirty="0" smtClean="0">
                <a:latin typeface="Trebuchet MS" pitchFamily="34" charset="0"/>
              </a:rPr>
              <a:t>click on “Layout” to see the </a:t>
            </a:r>
          </a:p>
          <a:p>
            <a:pPr defTabSz="4310009">
              <a:lnSpc>
                <a:spcPct val="100000"/>
              </a:lnSpc>
            </a:pPr>
            <a:r>
              <a:rPr lang="en-US" sz="2000" baseline="0" dirty="0" smtClean="0">
                <a:latin typeface="Trebuchet MS" pitchFamily="34" charset="0"/>
              </a:rPr>
              <a:t>layout  options.  The columns in the provided layouts are fixed and cannot be moved but advanced users can modify any layout by going to VIEW and then SLIDE MASTER.</a:t>
            </a:r>
          </a:p>
          <a:p>
            <a:pPr marL="0" marR="0" indent="0" algn="l" defTabSz="4310009" rtl="0" eaLnBrk="1" fontAlgn="auto" latinLnBrk="0" hangingPunct="1">
              <a:lnSpc>
                <a:spcPct val="100000"/>
              </a:lnSpc>
              <a:spcBef>
                <a:spcPts val="0"/>
              </a:spcBef>
              <a:spcAft>
                <a:spcPts val="0"/>
              </a:spcAft>
              <a:buClrTx/>
              <a:buSzTx/>
              <a:buFontTx/>
              <a:buNone/>
              <a:tabLst/>
              <a:defRPr/>
            </a:pPr>
            <a:endParaRPr lang="en-US" sz="2000" baseline="0" dirty="0" smtClean="0">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Importing text and graphics from external sources</a:t>
            </a:r>
          </a:p>
          <a:p>
            <a:pPr defTabSz="4310009">
              <a:lnSpc>
                <a:spcPct val="100000"/>
              </a:lnSpc>
            </a:pPr>
            <a:r>
              <a:rPr lang="en-US" sz="2000" b="1" u="sng" baseline="0" dirty="0" smtClean="0">
                <a:latin typeface="Trebuchet MS" pitchFamily="34" charset="0"/>
              </a:rPr>
              <a:t>TEXT: </a:t>
            </a:r>
            <a:r>
              <a:rPr lang="en-US" sz="2000" baseline="0" dirty="0" smtClean="0">
                <a:latin typeface="Trebuchet MS" pitchFamily="34" charset="0"/>
              </a:rPr>
              <a:t>Paste or type your text into a pre-existing placeholder or drag in a new placeholder from the left side of the template. Move it anywhere as needed.</a:t>
            </a:r>
          </a:p>
          <a:p>
            <a:pPr defTabSz="4310009">
              <a:lnSpc>
                <a:spcPct val="100000"/>
              </a:lnSpc>
            </a:pPr>
            <a:r>
              <a:rPr lang="en-US" sz="2000" b="1" u="sng" baseline="0" dirty="0" smtClean="0">
                <a:latin typeface="Trebuchet MS" pitchFamily="34" charset="0"/>
              </a:rPr>
              <a:t>PHOTOS: </a:t>
            </a:r>
            <a:r>
              <a:rPr lang="en-US" sz="2000" baseline="0" dirty="0" smtClean="0">
                <a:latin typeface="Trebuchet MS" pitchFamily="34" charset="0"/>
              </a:rPr>
              <a:t>Drag in a picture placeholder, size it </a:t>
            </a:r>
            <a:r>
              <a:rPr lang="en-US" sz="2000" u="sng" baseline="0" dirty="0" smtClean="0">
                <a:latin typeface="Trebuchet MS" pitchFamily="34" charset="0"/>
              </a:rPr>
              <a:t>first</a:t>
            </a:r>
            <a:r>
              <a:rPr lang="en-US" sz="2000" baseline="0" dirty="0" smtClean="0">
                <a:latin typeface="Trebuchet MS" pitchFamily="34" charset="0"/>
              </a:rPr>
              <a:t>, click in it and insert a photo from the menu.</a:t>
            </a:r>
          </a:p>
          <a:p>
            <a:pPr defTabSz="4310009">
              <a:lnSpc>
                <a:spcPct val="100000"/>
              </a:lnSpc>
            </a:pPr>
            <a:r>
              <a:rPr lang="en-US" sz="2000" b="1" u="sng" baseline="0" dirty="0" smtClean="0">
                <a:latin typeface="Trebuchet MS" pitchFamily="34" charset="0"/>
              </a:rPr>
              <a:t>TABLES: </a:t>
            </a:r>
            <a:r>
              <a:rPr lang="en-US" sz="2000" baseline="0" dirty="0" smtClean="0">
                <a:latin typeface="Trebuchet MS" pitchFamily="34" charset="0"/>
              </a:rPr>
              <a:t>You can copy and paste a table from an external document onto this poster template. To make the text fit better in the cells of an imported table, </a:t>
            </a:r>
            <a:r>
              <a:rPr lang="en-US" sz="2000" u="sng" baseline="0" dirty="0" smtClean="0">
                <a:latin typeface="Trebuchet MS" pitchFamily="34" charset="0"/>
              </a:rPr>
              <a:t>right-click</a:t>
            </a:r>
            <a:r>
              <a:rPr lang="en-US" sz="2000" baseline="0" dirty="0" smtClean="0">
                <a:latin typeface="Trebuchet MS" pitchFamily="34" charset="0"/>
              </a:rPr>
              <a:t> on the table, click FORMAT SHAPE  then click on TEXT BOX and change the INTERNAL MARGIN values to 0.25</a:t>
            </a:r>
          </a:p>
          <a:p>
            <a:pPr defTabSz="4310009">
              <a:lnSpc>
                <a:spcPct val="100000"/>
              </a:lnSpc>
            </a:pPr>
            <a:endParaRPr lang="en-US" sz="2000" baseline="0" dirty="0" smtClean="0">
              <a:latin typeface="Trebuchet MS" pitchFamily="34" charset="0"/>
            </a:endParaRPr>
          </a:p>
          <a:p>
            <a:pPr defTabSz="2873339"/>
            <a:r>
              <a:rPr lang="en-US" sz="2000" b="1" baseline="0" dirty="0" smtClean="0">
                <a:solidFill>
                  <a:srgbClr val="FFFF00"/>
                </a:solidFill>
                <a:latin typeface="Trebuchet MS" pitchFamily="34" charset="0"/>
              </a:rPr>
              <a:t>Modifying the color scheme</a:t>
            </a:r>
          </a:p>
          <a:p>
            <a:pPr defTabSz="2873339"/>
            <a:r>
              <a:rPr lang="en-US" sz="2000" baseline="0" dirty="0" smtClean="0">
                <a:latin typeface="Trebuchet MS" pitchFamily="34" charset="0"/>
              </a:rPr>
              <a:t>To change the color scheme of this template go to the “Design” menu and click on “Colors”. You can choose from the provide color combinations or you can create your own.</a:t>
            </a:r>
          </a:p>
          <a:p>
            <a:pPr defTabSz="4310009">
              <a:lnSpc>
                <a:spcPct val="100000"/>
              </a:lnSpc>
            </a:pPr>
            <a:endParaRPr lang="en-US" sz="2000" baseline="0" dirty="0" smtClean="0">
              <a:latin typeface="Trebuchet MS" pitchFamily="34" charset="0"/>
            </a:endParaRPr>
          </a:p>
          <a:p>
            <a:pPr defTabSz="3448422">
              <a:lnSpc>
                <a:spcPct val="100000"/>
              </a:lnSpc>
            </a:pPr>
            <a:endParaRPr lang="en-US" sz="1400" baseline="0" dirty="0" smtClean="0">
              <a:latin typeface="Trebuchet MS" pitchFamily="34" charset="0"/>
            </a:endParaRPr>
          </a:p>
          <a:p>
            <a:pPr defTabSz="3448422">
              <a:lnSpc>
                <a:spcPct val="100000"/>
              </a:lnSpc>
            </a:pPr>
            <a:endParaRPr lang="en-US" sz="1400" dirty="0" smtClean="0">
              <a:latin typeface="Trebuchet MS" pitchFamily="34" charset="0"/>
            </a:endParaRPr>
          </a:p>
          <a:p>
            <a:pPr algn="ctr">
              <a:lnSpc>
                <a:spcPct val="100000"/>
              </a:lnSpc>
            </a:pPr>
            <a:endParaRPr lang="en-US" sz="1400" b="1" dirty="0" smtClean="0">
              <a:solidFill>
                <a:schemeClr val="bg1"/>
              </a:solidFill>
              <a:latin typeface="Trebuchet MS" pitchFamily="34" charset="0"/>
            </a:endParaRPr>
          </a:p>
          <a:p>
            <a:pPr defTabSz="3448422">
              <a:lnSpc>
                <a:spcPct val="100000"/>
              </a:lnSpc>
            </a:pPr>
            <a:endParaRPr lang="en-US" sz="1400" b="1" dirty="0" smtClean="0">
              <a:solidFill>
                <a:srgbClr val="FFFF00"/>
              </a:solidFill>
              <a:latin typeface="Trebuchet MS" pitchFamily="34" charset="0"/>
            </a:endParaRPr>
          </a:p>
          <a:p>
            <a:pPr algn="ctr">
              <a:lnSpc>
                <a:spcPct val="100000"/>
              </a:lnSpc>
            </a:pPr>
            <a:endParaRPr lang="en-US" sz="2000" b="1" dirty="0">
              <a:latin typeface="Trebuchet MS" pitchFamily="34" charset="0"/>
            </a:endParaRPr>
          </a:p>
        </p:txBody>
      </p:sp>
      <p:sp>
        <p:nvSpPr>
          <p:cNvPr id="34" name="Rectangle 33"/>
          <p:cNvSpPr/>
          <p:nvPr/>
        </p:nvSpPr>
        <p:spPr>
          <a:xfrm>
            <a:off x="-8210549" y="12063017"/>
            <a:ext cx="7725718" cy="458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838" tIns="35918" rIns="71838" bIns="35918" rtlCol="0" anchor="ctr"/>
          <a:lstStyle/>
          <a:p>
            <a:pPr algn="ctr"/>
            <a:endParaRPr lang="en-US"/>
          </a:p>
        </p:txBody>
      </p:sp>
      <p:pic>
        <p:nvPicPr>
          <p:cNvPr id="36" name="Picture 2"/>
          <p:cNvPicPr>
            <a:picLocks noChangeAspect="1" noChangeArrowheads="1"/>
          </p:cNvPicPr>
          <p:nvPr/>
        </p:nvPicPr>
        <p:blipFill>
          <a:blip r:embed="rId3" cstate="print"/>
          <a:srcRect/>
          <a:stretch>
            <a:fillRect/>
          </a:stretch>
        </p:blipFill>
        <p:spPr bwMode="auto">
          <a:xfrm>
            <a:off x="45921478" y="9201150"/>
            <a:ext cx="2891008" cy="1378456"/>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4280534" y="7924006"/>
            <a:ext cx="553641" cy="255588"/>
          </a:xfrm>
          <a:prstGeom prst="rect">
            <a:avLst/>
          </a:prstGeom>
          <a:noFill/>
          <a:ln w="9525">
            <a:solidFill>
              <a:schemeClr val="tx1"/>
            </a:solidFill>
            <a:miter lim="800000"/>
            <a:headEnd/>
            <a:tailEnd/>
          </a:ln>
          <a:effectLst/>
        </p:spPr>
      </p:pic>
      <p:sp>
        <p:nvSpPr>
          <p:cNvPr id="44" name="TextBox 43"/>
          <p:cNvSpPr txBox="1"/>
          <p:nvPr/>
        </p:nvSpPr>
        <p:spPr>
          <a:xfrm>
            <a:off x="41631810" y="17641171"/>
            <a:ext cx="8587768" cy="1359428"/>
          </a:xfrm>
          <a:prstGeom prst="rect">
            <a:avLst/>
          </a:prstGeom>
          <a:noFill/>
        </p:spPr>
        <p:txBody>
          <a:bodyPr wrap="square" lIns="71838" tIns="35918" rIns="71838" bIns="35918" rtlCol="0">
            <a:spAutoFit/>
          </a:bodyPr>
          <a:lstStyle/>
          <a:p>
            <a:pPr>
              <a:lnSpc>
                <a:spcPts val="2475"/>
              </a:lnSpc>
            </a:pPr>
            <a:r>
              <a:rPr lang="en-US" sz="2400" dirty="0" smtClean="0">
                <a:solidFill>
                  <a:schemeClr val="bg1"/>
                </a:solidFill>
              </a:rPr>
              <a:t>© 2011 PosterPresentations.com</a:t>
            </a:r>
            <a:br>
              <a:rPr lang="en-US" sz="2400" dirty="0" smtClean="0">
                <a:solidFill>
                  <a:schemeClr val="bg1"/>
                </a:solidFill>
              </a:rPr>
            </a:br>
            <a:r>
              <a:rPr lang="en-US" sz="2400" dirty="0" smtClean="0">
                <a:solidFill>
                  <a:schemeClr val="bg1"/>
                </a:solidFill>
              </a:rPr>
              <a:t>    2117 Fourth Street ,</a:t>
            </a:r>
            <a:r>
              <a:rPr lang="en-US" sz="2400" baseline="0" dirty="0" smtClean="0">
                <a:solidFill>
                  <a:schemeClr val="bg1"/>
                </a:solidFill>
              </a:rPr>
              <a:t> Unit C</a:t>
            </a:r>
            <a:br>
              <a:rPr lang="en-US" sz="2400" baseline="0" dirty="0" smtClean="0">
                <a:solidFill>
                  <a:schemeClr val="bg1"/>
                </a:solidFill>
              </a:rPr>
            </a:br>
            <a:r>
              <a:rPr lang="en-US" sz="2400" baseline="0" dirty="0" smtClean="0">
                <a:solidFill>
                  <a:schemeClr val="bg1"/>
                </a:solidFill>
              </a:rPr>
              <a:t>    Berkeley  CA  94710</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400" b="1" dirty="0">
              <a:solidFill>
                <a:srgbClr val="FFFF00"/>
              </a:solidFill>
            </a:endParaRPr>
          </a:p>
        </p:txBody>
      </p:sp>
      <p:grpSp>
        <p:nvGrpSpPr>
          <p:cNvPr id="27" name="Group 26"/>
          <p:cNvGrpSpPr/>
          <p:nvPr/>
        </p:nvGrpSpPr>
        <p:grpSpPr>
          <a:xfrm>
            <a:off x="-7929499" y="18351607"/>
            <a:ext cx="7100824" cy="702169"/>
            <a:chOff x="44242388" y="28040026"/>
            <a:chExt cx="9771400" cy="1104659"/>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33" name="Picture 32"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35" name="TextBox 32"/>
            <p:cNvSpPr txBox="1"/>
            <p:nvPr userDrawn="1"/>
          </p:nvSpPr>
          <p:spPr>
            <a:xfrm>
              <a:off x="45342600" y="28040026"/>
              <a:ext cx="8671188" cy="1016814"/>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a:t>
              </a:r>
              <a:br>
                <a:rPr lang="en-US" sz="1800" baseline="0" dirty="0" smtClean="0">
                  <a:solidFill>
                    <a:schemeClr val="tx2"/>
                  </a:solidFill>
                  <a:latin typeface="Trebuchet MS" pitchFamily="34" charset="0"/>
                </a:rPr>
              </a:br>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b="1" dirty="0">
                <a:solidFill>
                  <a:schemeClr val="tx2"/>
                </a:solidFill>
                <a:latin typeface="Trebuchet MS" pitchFamily="34" charset="0"/>
              </a:endParaRPr>
            </a:p>
          </p:txBody>
        </p:sp>
      </p:grpSp>
      <p:sp>
        <p:nvSpPr>
          <p:cNvPr id="57" name="Rectangle 33"/>
          <p:cNvSpPr>
            <a:spLocks noChangeArrowheads="1"/>
          </p:cNvSpPr>
          <p:nvPr/>
        </p:nvSpPr>
        <p:spPr bwMode="auto">
          <a:xfrm>
            <a:off x="16694795"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58" name="Rectangle 33"/>
          <p:cNvSpPr>
            <a:spLocks noChangeArrowheads="1"/>
          </p:cNvSpPr>
          <p:nvPr/>
        </p:nvSpPr>
        <p:spPr bwMode="auto">
          <a:xfrm>
            <a:off x="24819695"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59" name="Rectangle 33"/>
          <p:cNvSpPr>
            <a:spLocks noChangeArrowheads="1"/>
          </p:cNvSpPr>
          <p:nvPr/>
        </p:nvSpPr>
        <p:spPr bwMode="auto">
          <a:xfrm>
            <a:off x="32944595"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60" name="Rectangle 33"/>
          <p:cNvSpPr>
            <a:spLocks noChangeArrowheads="1"/>
          </p:cNvSpPr>
          <p:nvPr/>
        </p:nvSpPr>
        <p:spPr bwMode="auto">
          <a:xfrm>
            <a:off x="8569896"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cxnSp>
        <p:nvCxnSpPr>
          <p:cNvPr id="41" name="Straight Connector 40"/>
          <p:cNvCxnSpPr/>
          <p:nvPr/>
        </p:nvCxnSpPr>
        <p:spPr>
          <a:xfrm>
            <a:off x="-8180614" y="7122319"/>
            <a:ext cx="7695783"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458243" y="3200399"/>
            <a:ext cx="7725718"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1458243" y="17230205"/>
            <a:ext cx="7725718"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448171" rtl="0" eaLnBrk="1" latinLnBrk="0" hangingPunct="1">
        <a:spcBef>
          <a:spcPct val="0"/>
        </a:spcBef>
        <a:buNone/>
        <a:defRPr sz="6900" kern="1200">
          <a:solidFill>
            <a:schemeClr val="bg1"/>
          </a:solidFill>
          <a:latin typeface="Trebuchet MS" pitchFamily="34" charset="0"/>
          <a:ea typeface="+mj-ea"/>
          <a:cs typeface="+mj-cs"/>
        </a:defRPr>
      </a:lvl1pPr>
    </p:titleStyle>
    <p:bodyStyle>
      <a:lvl1pPr marL="1293065" indent="-1293065" algn="l" defTabSz="3448171"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639" indent="-1077553" algn="l" defTabSz="3448171"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214" indent="-862043" algn="l" defTabSz="3448171"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300"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758385"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482471"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20655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2930642"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65472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en-US"/>
      </a:defPPr>
      <a:lvl1pPr marL="0" algn="l" defTabSz="3448171" rtl="0" eaLnBrk="1" latinLnBrk="0" hangingPunct="1">
        <a:defRPr sz="6800" kern="1200">
          <a:solidFill>
            <a:schemeClr val="tx1"/>
          </a:solidFill>
          <a:latin typeface="+mn-lt"/>
          <a:ea typeface="+mn-ea"/>
          <a:cs typeface="+mn-cs"/>
        </a:defRPr>
      </a:lvl1pPr>
      <a:lvl2pPr marL="1724086" algn="l" defTabSz="3448171" rtl="0" eaLnBrk="1" latinLnBrk="0" hangingPunct="1">
        <a:defRPr sz="6800" kern="1200">
          <a:solidFill>
            <a:schemeClr val="tx1"/>
          </a:solidFill>
          <a:latin typeface="+mn-lt"/>
          <a:ea typeface="+mn-ea"/>
          <a:cs typeface="+mn-cs"/>
        </a:defRPr>
      </a:lvl2pPr>
      <a:lvl3pPr marL="3448171" algn="l" defTabSz="3448171" rtl="0" eaLnBrk="1" latinLnBrk="0" hangingPunct="1">
        <a:defRPr sz="6800" kern="1200">
          <a:solidFill>
            <a:schemeClr val="tx1"/>
          </a:solidFill>
          <a:latin typeface="+mn-lt"/>
          <a:ea typeface="+mn-ea"/>
          <a:cs typeface="+mn-cs"/>
        </a:defRPr>
      </a:lvl3pPr>
      <a:lvl4pPr marL="5172257" algn="l" defTabSz="3448171" rtl="0" eaLnBrk="1" latinLnBrk="0" hangingPunct="1">
        <a:defRPr sz="6800" kern="1200">
          <a:solidFill>
            <a:schemeClr val="tx1"/>
          </a:solidFill>
          <a:latin typeface="+mn-lt"/>
          <a:ea typeface="+mn-ea"/>
          <a:cs typeface="+mn-cs"/>
        </a:defRPr>
      </a:lvl4pPr>
      <a:lvl5pPr marL="6896342" algn="l" defTabSz="3448171" rtl="0" eaLnBrk="1" latinLnBrk="0" hangingPunct="1">
        <a:defRPr sz="6800" kern="1200">
          <a:solidFill>
            <a:schemeClr val="tx1"/>
          </a:solidFill>
          <a:latin typeface="+mn-lt"/>
          <a:ea typeface="+mn-ea"/>
          <a:cs typeface="+mn-cs"/>
        </a:defRPr>
      </a:lvl5pPr>
      <a:lvl6pPr marL="8620428" algn="l" defTabSz="3448171" rtl="0" eaLnBrk="1" latinLnBrk="0" hangingPunct="1">
        <a:defRPr sz="6800" kern="1200">
          <a:solidFill>
            <a:schemeClr val="tx1"/>
          </a:solidFill>
          <a:latin typeface="+mn-lt"/>
          <a:ea typeface="+mn-ea"/>
          <a:cs typeface="+mn-cs"/>
        </a:defRPr>
      </a:lvl6pPr>
      <a:lvl7pPr marL="10344514" algn="l" defTabSz="3448171" rtl="0" eaLnBrk="1" latinLnBrk="0" hangingPunct="1">
        <a:defRPr sz="6800" kern="1200">
          <a:solidFill>
            <a:schemeClr val="tx1"/>
          </a:solidFill>
          <a:latin typeface="+mn-lt"/>
          <a:ea typeface="+mn-ea"/>
          <a:cs typeface="+mn-cs"/>
        </a:defRPr>
      </a:lvl7pPr>
      <a:lvl8pPr marL="12068599" algn="l" defTabSz="3448171" rtl="0" eaLnBrk="1" latinLnBrk="0" hangingPunct="1">
        <a:defRPr sz="6800" kern="1200">
          <a:solidFill>
            <a:schemeClr val="tx1"/>
          </a:solidFill>
          <a:latin typeface="+mn-lt"/>
          <a:ea typeface="+mn-ea"/>
          <a:cs typeface="+mn-cs"/>
        </a:defRPr>
      </a:lvl8pPr>
      <a:lvl9pPr marL="13792685" algn="l" defTabSz="3448171" rtl="0" eaLnBrk="1" latinLnBrk="0" hangingPunct="1">
        <a:defRPr sz="6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1" name="Rectangle 33"/>
          <p:cNvSpPr>
            <a:spLocks noChangeArrowheads="1"/>
          </p:cNvSpPr>
          <p:nvPr/>
        </p:nvSpPr>
        <p:spPr bwMode="auto">
          <a:xfrm>
            <a:off x="8569895" y="3067050"/>
            <a:ext cx="24011185"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7" name="Rectangle 36"/>
          <p:cNvSpPr>
            <a:spLocks noChangeArrowheads="1"/>
          </p:cNvSpPr>
          <p:nvPr/>
        </p:nvSpPr>
        <p:spPr bwMode="auto">
          <a:xfrm>
            <a:off x="0" y="0"/>
            <a:ext cx="41148000" cy="2800350"/>
          </a:xfrm>
          <a:prstGeom prst="rect">
            <a:avLst/>
          </a:prstGeom>
          <a:solidFill>
            <a:schemeClr val="accent5">
              <a:lumMod val="75000"/>
            </a:schemeClr>
          </a:solidFill>
          <a:ln w="9525">
            <a:solidFill>
              <a:schemeClr val="tx1"/>
            </a:solidFill>
            <a:miter lim="800000"/>
            <a:headEnd/>
            <a:tailEnd/>
          </a:ln>
          <a:effectLst/>
        </p:spPr>
        <p:txBody>
          <a:bodyPr wrap="none" lIns="71838" tIns="35918" rIns="71838" bIns="35918" anchor="ctr"/>
          <a:lstStyle/>
          <a:p>
            <a:pPr>
              <a:defRPr/>
            </a:pPr>
            <a:endParaRPr lang="en-US" dirty="0"/>
          </a:p>
        </p:txBody>
      </p:sp>
      <p:sp>
        <p:nvSpPr>
          <p:cNvPr id="9" name="Rectangle 9"/>
          <p:cNvSpPr>
            <a:spLocks noChangeArrowheads="1"/>
          </p:cNvSpPr>
          <p:nvPr/>
        </p:nvSpPr>
        <p:spPr bwMode="auto">
          <a:xfrm>
            <a:off x="0" y="2803128"/>
            <a:ext cx="41148000" cy="88900"/>
          </a:xfrm>
          <a:prstGeom prst="rect">
            <a:avLst/>
          </a:prstGeom>
          <a:solidFill>
            <a:schemeClr val="accent5">
              <a:lumMod val="50000"/>
            </a:schemeClr>
          </a:solidFill>
          <a:ln w="152400">
            <a:noFill/>
            <a:miter lim="800000"/>
            <a:headEnd/>
            <a:tailEnd/>
          </a:ln>
          <a:effectLst/>
        </p:spPr>
        <p:txBody>
          <a:bodyPr wrap="none" lIns="71838" tIns="35918" rIns="71838" bIns="35918" anchor="ctr"/>
          <a:lstStyle/>
          <a:p>
            <a:pPr>
              <a:defRPr/>
            </a:pPr>
            <a:endParaRPr lang="en-US" dirty="0"/>
          </a:p>
        </p:txBody>
      </p:sp>
      <p:sp>
        <p:nvSpPr>
          <p:cNvPr id="10" name="Text Box 14"/>
          <p:cNvSpPr txBox="1">
            <a:spLocks noChangeArrowheads="1"/>
          </p:cNvSpPr>
          <p:nvPr/>
        </p:nvSpPr>
        <p:spPr bwMode="auto">
          <a:xfrm>
            <a:off x="767956" y="18802350"/>
            <a:ext cx="2357438" cy="263979"/>
          </a:xfrm>
          <a:prstGeom prst="rect">
            <a:avLst/>
          </a:prstGeom>
          <a:noFill/>
          <a:ln w="9525">
            <a:noFill/>
            <a:miter lim="800000"/>
            <a:headEnd/>
            <a:tailEnd/>
          </a:ln>
          <a:effectLst/>
        </p:spPr>
        <p:txBody>
          <a:bodyPr lIns="71701" tIns="35844" rIns="71701" bIns="35844">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444997"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0" name="Rectangle 33"/>
          <p:cNvSpPr>
            <a:spLocks noChangeArrowheads="1"/>
          </p:cNvSpPr>
          <p:nvPr/>
        </p:nvSpPr>
        <p:spPr bwMode="auto">
          <a:xfrm>
            <a:off x="32944595"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21" name="Rectangle 20"/>
          <p:cNvSpPr/>
          <p:nvPr/>
        </p:nvSpPr>
        <p:spPr>
          <a:xfrm>
            <a:off x="-8210549" y="-11431"/>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r>
              <a:rPr lang="en-US" sz="3200" b="1" dirty="0" smtClean="0">
                <a:solidFill>
                  <a:schemeClr val="bg1"/>
                </a:solidFill>
                <a:latin typeface="Trebuchet MS" pitchFamily="34" charset="0"/>
              </a:rPr>
              <a:t>QUICK DESIGN</a:t>
            </a:r>
            <a:r>
              <a:rPr lang="en-US" sz="3200" b="1" baseline="0" dirty="0" smtClean="0">
                <a:solidFill>
                  <a:schemeClr val="bg1"/>
                </a:solidFill>
                <a:latin typeface="Trebuchet MS" pitchFamily="34" charset="0"/>
              </a:rPr>
              <a:t> </a:t>
            </a:r>
            <a:r>
              <a:rPr lang="en-US" sz="3200" b="1" dirty="0" smtClean="0">
                <a:solidFill>
                  <a:schemeClr val="bg1"/>
                </a:solidFill>
                <a:latin typeface="Trebuchet MS" pitchFamily="34" charset="0"/>
              </a:rPr>
              <a:t>GUIDE</a:t>
            </a:r>
          </a:p>
          <a:p>
            <a:pPr algn="ctr"/>
            <a:r>
              <a:rPr lang="en-US" sz="2800" b="1" dirty="0" smtClean="0">
                <a:solidFill>
                  <a:srgbClr val="FFFF00"/>
                </a:solidFill>
                <a:latin typeface="Trebuchet MS" pitchFamily="34" charset="0"/>
              </a:rPr>
              <a:t>(--THIS SECTION DOES NOT PRINT--)</a:t>
            </a:r>
          </a:p>
          <a:p>
            <a:pPr algn="ctr"/>
            <a:endParaRPr lang="en-US" sz="600" b="1" dirty="0" smtClean="0">
              <a:latin typeface="Trebuchet MS" pitchFamily="34" charset="0"/>
            </a:endParaRPr>
          </a:p>
          <a:p>
            <a:pPr defTabSz="3448422"/>
            <a:r>
              <a:rPr lang="en-US" sz="2000" dirty="0" smtClean="0">
                <a:latin typeface="Trebuchet MS" pitchFamily="34" charset="0"/>
              </a:rPr>
              <a:t>This PowerPoint</a:t>
            </a:r>
            <a:r>
              <a:rPr lang="en-US" sz="2000" baseline="0" dirty="0" smtClean="0">
                <a:latin typeface="Trebuchet MS" pitchFamily="34" charset="0"/>
              </a:rPr>
              <a:t> </a:t>
            </a:r>
            <a:r>
              <a:rPr lang="en-US" sz="2000" dirty="0" smtClean="0">
                <a:latin typeface="Trebuchet MS" pitchFamily="34" charset="0"/>
              </a:rPr>
              <a:t>2007 template produces</a:t>
            </a:r>
            <a:r>
              <a:rPr lang="en-US" sz="2000" baseline="0" dirty="0" smtClean="0">
                <a:latin typeface="Trebuchet MS" pitchFamily="34" charset="0"/>
              </a:rPr>
              <a:t> </a:t>
            </a:r>
            <a:r>
              <a:rPr lang="en-US" sz="2000" dirty="0" smtClean="0">
                <a:latin typeface="Trebuchet MS" pitchFamily="34" charset="0"/>
              </a:rPr>
              <a:t>a 42”x90” professional  poster. It</a:t>
            </a:r>
            <a:r>
              <a:rPr lang="en-US" sz="2000" baseline="0" dirty="0" smtClean="0">
                <a:latin typeface="Trebuchet MS" pitchFamily="34" charset="0"/>
              </a:rPr>
              <a:t> </a:t>
            </a:r>
            <a:r>
              <a:rPr lang="en-US" sz="2000" dirty="0" smtClean="0">
                <a:latin typeface="Trebuchet MS" pitchFamily="34" charset="0"/>
              </a:rPr>
              <a:t>will save you valuable time placing titles, subtitles,</a:t>
            </a:r>
            <a:r>
              <a:rPr lang="en-US" sz="2000" baseline="0" dirty="0" smtClean="0">
                <a:latin typeface="Trebuchet MS" pitchFamily="34" charset="0"/>
              </a:rPr>
              <a:t> text, and graphics</a:t>
            </a:r>
            <a:r>
              <a:rPr lang="en-US" sz="2000" dirty="0" smtClean="0">
                <a:latin typeface="Trebuchet MS" pitchFamily="34" charset="0"/>
              </a:rPr>
              <a:t>. </a:t>
            </a:r>
          </a:p>
          <a:p>
            <a:pPr defTabSz="3448422"/>
            <a:endParaRPr lang="en-US" sz="2000" dirty="0" smtClean="0">
              <a:latin typeface="Trebuchet MS" pitchFamily="34" charset="0"/>
            </a:endParaRPr>
          </a:p>
          <a:p>
            <a:pPr defTabSz="3448422"/>
            <a:r>
              <a:rPr lang="en-US" sz="2000" dirty="0" smtClean="0">
                <a:latin typeface="Trebuchet MS" pitchFamily="34" charset="0"/>
              </a:rPr>
              <a:t>Use it to create your presentation. Then send</a:t>
            </a:r>
            <a:r>
              <a:rPr lang="en-US" sz="2000" baseline="0" dirty="0" smtClean="0">
                <a:latin typeface="Trebuchet MS" pitchFamily="34" charset="0"/>
              </a:rPr>
              <a:t> it </a:t>
            </a:r>
            <a:r>
              <a:rPr lang="en-US" sz="2000" dirty="0" smtClean="0">
                <a:latin typeface="Trebuchet MS" pitchFamily="34" charset="0"/>
              </a:rPr>
              <a:t>to </a:t>
            </a:r>
            <a:r>
              <a:rPr lang="en-US" sz="2000" b="1" dirty="0" smtClean="0">
                <a:latin typeface="Trebuchet MS" pitchFamily="34" charset="0"/>
              </a:rPr>
              <a:t>PosterPresentations.com</a:t>
            </a:r>
            <a:r>
              <a:rPr lang="en-US" sz="2000" dirty="0" smtClean="0">
                <a:latin typeface="Trebuchet MS" pitchFamily="34" charset="0"/>
              </a:rPr>
              <a:t> for premium quality, same day affordable printing.</a:t>
            </a:r>
            <a:br>
              <a:rPr lang="en-US" sz="2000" dirty="0" smtClean="0">
                <a:latin typeface="Trebuchet MS" pitchFamily="34" charset="0"/>
              </a:rPr>
            </a:br>
            <a:endParaRPr lang="en-US" sz="2000" dirty="0" smtClean="0">
              <a:latin typeface="Trebuchet MS" pitchFamily="34" charset="0"/>
            </a:endParaRPr>
          </a:p>
          <a:p>
            <a:pPr defTabSz="3448422"/>
            <a:r>
              <a:rPr lang="en-US" sz="2000" dirty="0" smtClean="0">
                <a:latin typeface="Trebuchet MS" pitchFamily="34" charset="0"/>
              </a:rPr>
              <a:t>We provide a series of </a:t>
            </a:r>
            <a:r>
              <a:rPr lang="en-US" sz="2000" b="1" dirty="0" smtClean="0">
                <a:latin typeface="Trebuchet MS" pitchFamily="34" charset="0"/>
              </a:rPr>
              <a:t>online tutorials</a:t>
            </a:r>
            <a:r>
              <a:rPr lang="en-US" sz="2000" dirty="0" smtClean="0">
                <a:latin typeface="Trebuchet MS" pitchFamily="34" charset="0"/>
              </a:rPr>
              <a:t> that will guide you through the poster design process and answer your poster production questions. </a:t>
            </a:r>
          </a:p>
          <a:p>
            <a:pPr defTabSz="3448422"/>
            <a:endParaRPr lang="en-US" sz="2000" dirty="0" smtClean="0">
              <a:latin typeface="Trebuchet MS" pitchFamily="34" charset="0"/>
            </a:endParaRPr>
          </a:p>
          <a:p>
            <a:pPr defTabSz="3448422"/>
            <a:r>
              <a:rPr lang="en-US" sz="2000" dirty="0" smtClean="0">
                <a:latin typeface="Trebuchet MS" pitchFamily="34" charset="0"/>
              </a:rPr>
              <a:t>View our online</a:t>
            </a:r>
            <a:r>
              <a:rPr lang="en-US" sz="2000" baseline="0" dirty="0" smtClean="0">
                <a:latin typeface="Trebuchet MS" pitchFamily="34" charset="0"/>
              </a:rPr>
              <a:t> tutorials at:</a:t>
            </a:r>
            <a:r>
              <a:rPr lang="en-US" sz="2000" dirty="0" smtClean="0">
                <a:latin typeface="Trebuchet MS" pitchFamily="34" charset="0"/>
              </a:rPr>
              <a:t/>
            </a:r>
            <a:br>
              <a:rPr lang="en-US" sz="2000" dirty="0" smtClean="0">
                <a:latin typeface="Trebuchet MS" pitchFamily="34" charset="0"/>
              </a:rPr>
            </a:br>
            <a:r>
              <a:rPr lang="en-US" sz="2000" dirty="0" smtClean="0">
                <a:solidFill>
                  <a:srgbClr val="FFFF00"/>
                </a:solidFill>
                <a:latin typeface="Trebuchet MS" pitchFamily="34" charset="0"/>
              </a:rPr>
              <a:t> http://bit.ly/Poster_creation_help </a:t>
            </a:r>
            <a:r>
              <a:rPr lang="en-US" sz="2000" dirty="0" smtClean="0">
                <a:latin typeface="Trebuchet MS" pitchFamily="34" charset="0"/>
              </a:rPr>
              <a:t/>
            </a:r>
            <a:br>
              <a:rPr lang="en-US" sz="2000" dirty="0" smtClean="0">
                <a:latin typeface="Trebuchet MS" pitchFamily="34" charset="0"/>
              </a:rPr>
            </a:br>
            <a:r>
              <a:rPr lang="en-US" sz="2000" dirty="0" smtClean="0">
                <a:latin typeface="Trebuchet MS" pitchFamily="34" charset="0"/>
              </a:rPr>
              <a:t>(copy</a:t>
            </a:r>
            <a:r>
              <a:rPr lang="en-US" sz="2000" baseline="0" dirty="0" smtClean="0">
                <a:latin typeface="Trebuchet MS" pitchFamily="34" charset="0"/>
              </a:rPr>
              <a:t> and paste the link into your web browser).</a:t>
            </a:r>
          </a:p>
          <a:p>
            <a:pPr defTabSz="3448422"/>
            <a:endParaRPr lang="en-US" sz="2000" dirty="0" smtClean="0">
              <a:latin typeface="Trebuchet MS" pitchFamily="34" charset="0"/>
            </a:endParaRPr>
          </a:p>
          <a:p>
            <a:pPr defTabSz="3448422"/>
            <a:r>
              <a:rPr lang="en-US" sz="2000" dirty="0" smtClean="0">
                <a:latin typeface="Trebuchet MS" pitchFamily="34" charset="0"/>
              </a:rPr>
              <a:t>For assistance and to order your printed poster</a:t>
            </a:r>
            <a:r>
              <a:rPr lang="en-US" sz="2000" dirty="0" smtClean="0">
                <a:solidFill>
                  <a:schemeClr val="bg1"/>
                </a:solidFill>
                <a:latin typeface="Trebuchet MS" pitchFamily="34" charset="0"/>
              </a:rPr>
              <a:t> call </a:t>
            </a:r>
            <a:r>
              <a:rPr lang="en-US" sz="2000" b="1" dirty="0" smtClean="0">
                <a:solidFill>
                  <a:srgbClr val="FFFF00"/>
                </a:solidFill>
                <a:latin typeface="Trebuchet MS" pitchFamily="34" charset="0"/>
              </a:rPr>
              <a:t>PosterPresentations.com</a:t>
            </a:r>
            <a:r>
              <a:rPr lang="en-US" sz="2000" dirty="0" smtClean="0">
                <a:solidFill>
                  <a:srgbClr val="FFFF00"/>
                </a:solidFill>
                <a:latin typeface="Trebuchet MS" pitchFamily="34" charset="0"/>
              </a:rPr>
              <a:t> </a:t>
            </a:r>
            <a:r>
              <a:rPr lang="en-US" sz="2000" dirty="0" smtClean="0">
                <a:latin typeface="Trebuchet MS" pitchFamily="34" charset="0"/>
              </a:rPr>
              <a:t>at </a:t>
            </a:r>
            <a:r>
              <a:rPr lang="en-US" sz="2800" b="1" dirty="0" smtClean="0">
                <a:solidFill>
                  <a:srgbClr val="FFFF00"/>
                </a:solidFill>
                <a:latin typeface="Trebuchet MS" pitchFamily="34" charset="0"/>
              </a:rPr>
              <a:t>1.866.649.3004</a:t>
            </a:r>
          </a:p>
          <a:p>
            <a:pPr defTabSz="3448422"/>
            <a:endParaRPr lang="en-US" sz="2800" b="1" dirty="0" smtClean="0">
              <a:solidFill>
                <a:srgbClr val="FFFF00"/>
              </a:solidFill>
              <a:latin typeface="Trebuchet MS" pitchFamily="34" charset="0"/>
            </a:endParaRPr>
          </a:p>
          <a:p>
            <a:pPr algn="ctr"/>
            <a:r>
              <a:rPr lang="en-US" sz="3200" b="1" dirty="0" smtClean="0">
                <a:solidFill>
                  <a:schemeClr val="bg1"/>
                </a:solidFill>
                <a:latin typeface="Trebuchet MS" pitchFamily="34" charset="0"/>
              </a:rPr>
              <a:t>Object Placeholders</a:t>
            </a:r>
          </a:p>
          <a:p>
            <a:pPr algn="ctr"/>
            <a:endParaRPr lang="en-US" sz="600" b="1" dirty="0" smtClean="0">
              <a:solidFill>
                <a:schemeClr val="bg1"/>
              </a:solidFill>
              <a:latin typeface="Trebuchet MS" pitchFamily="34" charset="0"/>
            </a:endParaRPr>
          </a:p>
          <a:p>
            <a:pPr defTabSz="3448422"/>
            <a:r>
              <a:rPr lang="en-US" sz="2000" dirty="0" smtClean="0">
                <a:latin typeface="Trebuchet MS" pitchFamily="34" charset="0"/>
              </a:rPr>
              <a:t>Use the placeholders provided below to add new elements to your poster:</a:t>
            </a:r>
            <a:r>
              <a:rPr lang="en-US" sz="2000" baseline="0" dirty="0" smtClean="0">
                <a:latin typeface="Trebuchet MS" pitchFamily="34" charset="0"/>
              </a:rPr>
              <a:t> </a:t>
            </a:r>
            <a:r>
              <a:rPr lang="en-US" sz="2000" dirty="0" smtClean="0">
                <a:latin typeface="Trebuchet MS" pitchFamily="34" charset="0"/>
              </a:rPr>
              <a:t>Drag a placeholder onto the</a:t>
            </a:r>
            <a:r>
              <a:rPr lang="en-US" sz="2000" baseline="0" dirty="0" smtClean="0">
                <a:latin typeface="Trebuchet MS" pitchFamily="34" charset="0"/>
              </a:rPr>
              <a:t> poster area,</a:t>
            </a:r>
            <a:r>
              <a:rPr lang="en-US" sz="2000" dirty="0" smtClean="0">
                <a:latin typeface="Trebuchet MS" pitchFamily="34" charset="0"/>
              </a:rPr>
              <a:t> size it, and click it to edit.</a:t>
            </a: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Section Header placeholder</a:t>
            </a:r>
          </a:p>
          <a:p>
            <a:pPr defTabSz="3448422"/>
            <a:r>
              <a:rPr lang="en-US" sz="2000" dirty="0" smtClean="0">
                <a:latin typeface="Trebuchet MS" pitchFamily="34" charset="0"/>
              </a:rPr>
              <a:t>Use</a:t>
            </a:r>
            <a:r>
              <a:rPr lang="en-US" sz="2000" baseline="0" dirty="0" smtClean="0">
                <a:latin typeface="Trebuchet MS" pitchFamily="34" charset="0"/>
              </a:rPr>
              <a:t> section headers to separate topics or concepts within your presentation. </a:t>
            </a:r>
          </a:p>
          <a:p>
            <a:pPr defTabSz="3448422"/>
            <a:endParaRPr lang="en-US" sz="2000" baseline="0" dirty="0" smtClean="0">
              <a:latin typeface="Trebuchet MS" pitchFamily="34" charset="0"/>
            </a:endParaRPr>
          </a:p>
          <a:p>
            <a:pPr defTabSz="3448422"/>
            <a:endParaRPr lang="en-US" sz="2000" dirty="0" smtClean="0">
              <a:latin typeface="Trebuchet MS" pitchFamily="34" charset="0"/>
            </a:endParaRP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Text placeholder</a:t>
            </a:r>
          </a:p>
          <a:p>
            <a:pPr defTabSz="3448422"/>
            <a:r>
              <a:rPr lang="en-US" sz="2000" baseline="0" dirty="0" smtClean="0">
                <a:latin typeface="Trebuchet MS" pitchFamily="34" charset="0"/>
              </a:rPr>
              <a:t>Move this preformatted text placeholder to the poster to add a new body of text.</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r>
              <a:rPr lang="en-US" sz="2000" b="1" baseline="0" dirty="0" smtClean="0">
                <a:solidFill>
                  <a:srgbClr val="FFFF00"/>
                </a:solidFill>
                <a:latin typeface="Trebuchet MS" pitchFamily="34" charset="0"/>
              </a:rPr>
              <a:t>Picture placeholder</a:t>
            </a:r>
          </a:p>
          <a:p>
            <a:pPr defTabSz="3448422"/>
            <a:r>
              <a:rPr lang="en-US" sz="2000" baseline="0" dirty="0" smtClean="0">
                <a:latin typeface="Trebuchet MS" pitchFamily="34" charset="0"/>
              </a:rPr>
              <a:t>Move this graphic placeholder onto your poster, size it first, and then click it to add a picture to the poster.</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defTabSz="3448422"/>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3448422"/>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2" name="Rectangle 21"/>
          <p:cNvSpPr/>
          <p:nvPr/>
        </p:nvSpPr>
        <p:spPr>
          <a:xfrm>
            <a:off x="41458243" y="0"/>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lnSpc>
                <a:spcPct val="100000"/>
              </a:lnSpc>
            </a:pPr>
            <a:r>
              <a:rPr lang="en-US" sz="2800" b="1" dirty="0" smtClean="0">
                <a:solidFill>
                  <a:schemeClr val="bg1"/>
                </a:solidFill>
                <a:latin typeface="Trebuchet MS" pitchFamily="34" charset="0"/>
              </a:rPr>
              <a:t>QUICK</a:t>
            </a:r>
            <a:r>
              <a:rPr lang="en-US" sz="2800" b="1" baseline="0" dirty="0" smtClean="0">
                <a:solidFill>
                  <a:schemeClr val="bg1"/>
                </a:solidFill>
                <a:latin typeface="Trebuchet MS" pitchFamily="34" charset="0"/>
              </a:rPr>
              <a:t> TIPS</a:t>
            </a:r>
            <a:endParaRPr lang="en-US" sz="2800" b="1" dirty="0" smtClean="0">
              <a:solidFill>
                <a:schemeClr val="bg1"/>
              </a:solidFill>
              <a:latin typeface="Trebuchet MS" pitchFamily="34" charset="0"/>
            </a:endParaRPr>
          </a:p>
          <a:p>
            <a:pPr algn="ctr">
              <a:lnSpc>
                <a:spcPct val="100000"/>
              </a:lnSpc>
            </a:pPr>
            <a:r>
              <a:rPr lang="en-US" sz="2800" b="1" dirty="0" smtClean="0">
                <a:solidFill>
                  <a:srgbClr val="FFFF00"/>
                </a:solidFill>
                <a:latin typeface="Trebuchet MS" pitchFamily="34" charset="0"/>
              </a:rPr>
              <a:t>(--THIS SECTION DOES NOT PRINT--)</a:t>
            </a:r>
          </a:p>
          <a:p>
            <a:pPr algn="ctr">
              <a:lnSpc>
                <a:spcPct val="100000"/>
              </a:lnSpc>
            </a:pPr>
            <a:endParaRPr lang="en-US" sz="2000" b="1" dirty="0" smtClean="0">
              <a:latin typeface="Trebuchet MS" pitchFamily="34" charset="0"/>
            </a:endParaRPr>
          </a:p>
          <a:p>
            <a:pPr defTabSz="4310009">
              <a:lnSpc>
                <a:spcPct val="100000"/>
              </a:lnSpc>
            </a:pPr>
            <a:r>
              <a:rPr lang="en-US" sz="2000" dirty="0" smtClean="0">
                <a:latin typeface="Trebuchet MS" pitchFamily="34" charset="0"/>
              </a:rPr>
              <a:t>This PowerPoint</a:t>
            </a:r>
            <a:r>
              <a:rPr lang="en-US" sz="2000" baseline="0" dirty="0" smtClean="0">
                <a:latin typeface="Trebuchet MS" pitchFamily="34" charset="0"/>
              </a:rPr>
              <a:t> template requires basic PowerPoint (version 2007 or newer) skills. Below is a list of commonly asked questions specific to this template. </a:t>
            </a:r>
            <a:br>
              <a:rPr lang="en-US" sz="2000" baseline="0" dirty="0" smtClean="0">
                <a:latin typeface="Trebuchet MS" pitchFamily="34" charset="0"/>
              </a:rPr>
            </a:br>
            <a:r>
              <a:rPr lang="en-US" sz="2000" baseline="0" dirty="0" smtClean="0">
                <a:latin typeface="Trebuchet MS" pitchFamily="34" charset="0"/>
              </a:rPr>
              <a:t>If you are using an older version of PowerPoint some template features may not work properly.</a:t>
            </a:r>
            <a:endParaRPr lang="en-US" sz="2800" b="1" dirty="0" smtClean="0">
              <a:solidFill>
                <a:srgbClr val="FFFF00"/>
              </a:solidFill>
              <a:latin typeface="Trebuchet MS" pitchFamily="34" charset="0"/>
            </a:endParaRPr>
          </a:p>
          <a:p>
            <a:pPr defTabSz="4310009">
              <a:lnSpc>
                <a:spcPct val="100000"/>
              </a:lnSpc>
            </a:pPr>
            <a:endParaRPr lang="en-US" sz="2800" b="1" dirty="0" smtClean="0">
              <a:solidFill>
                <a:srgbClr val="FFFF00"/>
              </a:solidFill>
              <a:latin typeface="Trebuchet MS" pitchFamily="34" charset="0"/>
            </a:endParaRPr>
          </a:p>
          <a:p>
            <a:pPr algn="ctr">
              <a:lnSpc>
                <a:spcPct val="100000"/>
              </a:lnSpc>
            </a:pPr>
            <a:r>
              <a:rPr lang="en-US" sz="2800" b="1" dirty="0" smtClean="0">
                <a:solidFill>
                  <a:schemeClr val="bg1"/>
                </a:solidFill>
                <a:latin typeface="Trebuchet MS" pitchFamily="34" charset="0"/>
              </a:rPr>
              <a:t>Using the template</a:t>
            </a:r>
          </a:p>
          <a:p>
            <a:pPr algn="ctr">
              <a:lnSpc>
                <a:spcPct val="100000"/>
              </a:lnSpc>
            </a:pPr>
            <a:endParaRPr lang="en-US" sz="2800" b="1" baseline="0" dirty="0" smtClean="0">
              <a:solidFill>
                <a:schemeClr val="bg1"/>
              </a:solidFill>
              <a:latin typeface="Trebuchet MS" pitchFamily="34" charset="0"/>
            </a:endParaRPr>
          </a:p>
          <a:p>
            <a:pPr marL="0" marR="0" indent="0" algn="l" defTabSz="4310009" rtl="0" eaLnBrk="1" fontAlgn="auto" latinLnBrk="0" hangingPunct="1">
              <a:lnSpc>
                <a:spcPct val="100000"/>
              </a:lnSpc>
              <a:spcBef>
                <a:spcPts val="0"/>
              </a:spcBef>
              <a:spcAft>
                <a:spcPts val="0"/>
              </a:spcAft>
              <a:buClrTx/>
              <a:buSzTx/>
              <a:buFontTx/>
              <a:buNone/>
              <a:tabLst/>
              <a:defRPr/>
            </a:pPr>
            <a:r>
              <a:rPr lang="en-US" sz="2000" b="1" dirty="0" smtClean="0">
                <a:solidFill>
                  <a:srgbClr val="FFFF00"/>
                </a:solidFill>
                <a:latin typeface="Trebuchet MS" pitchFamily="34" charset="0"/>
              </a:rPr>
              <a:t>Verifying the quality of your graphics</a:t>
            </a:r>
          </a:p>
          <a:p>
            <a:pPr defTabSz="4310009">
              <a:lnSpc>
                <a:spcPct val="100000"/>
              </a:lnSpc>
            </a:pPr>
            <a:r>
              <a:rPr lang="en-US" sz="2000" dirty="0" smtClean="0">
                <a:latin typeface="Trebuchet MS" pitchFamily="34" charset="0"/>
              </a:rPr>
              <a:t>Go to the </a:t>
            </a:r>
            <a:r>
              <a:rPr lang="en-US" sz="20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000" baseline="0" dirty="0" smtClean="0">
                <a:latin typeface="Trebuchet MS" pitchFamily="34" charset="0"/>
              </a:rPr>
            </a:br>
            <a:endParaRPr lang="en-US" sz="2000" baseline="0" dirty="0" smtClean="0">
              <a:latin typeface="Trebuchet MS" pitchFamily="34" charset="0"/>
            </a:endParaRPr>
          </a:p>
          <a:p>
            <a:pPr defTabSz="4310009">
              <a:lnSpc>
                <a:spcPct val="100000"/>
              </a:lnSpc>
            </a:pPr>
            <a:r>
              <a:rPr lang="en-US" sz="2000" b="1" dirty="0" smtClean="0">
                <a:solidFill>
                  <a:srgbClr val="FFFF00"/>
                </a:solidFill>
                <a:latin typeface="Trebuchet MS" pitchFamily="34" charset="0"/>
              </a:rPr>
              <a:t>Using the placeholders</a:t>
            </a:r>
          </a:p>
          <a:p>
            <a:pPr defTabSz="4310009">
              <a:lnSpc>
                <a:spcPct val="100000"/>
              </a:lnSpc>
            </a:pPr>
            <a:r>
              <a:rPr lang="en-US" sz="2000" baseline="0" dirty="0" smtClean="0">
                <a:latin typeface="Trebuchet MS" pitchFamily="34" charset="0"/>
              </a:rPr>
              <a:t>To add text to this template click inside a placeholder and type in or paste your text. To move a placeholder, click on it </a:t>
            </a:r>
            <a:r>
              <a:rPr lang="en-US" sz="2000" u="sng" baseline="0" dirty="0" smtClean="0">
                <a:latin typeface="Trebuchet MS" pitchFamily="34" charset="0"/>
              </a:rPr>
              <a:t>once</a:t>
            </a:r>
            <a:r>
              <a:rPr lang="en-US" sz="2000" baseline="0" dirty="0" smtClean="0">
                <a:latin typeface="Trebuchet MS" pitchFamily="34" charset="0"/>
              </a:rPr>
              <a:t> (to select it), place your cursor on its frame and your cursor will change to this symbol:         Then, click </a:t>
            </a:r>
            <a:r>
              <a:rPr lang="en-US" sz="2000" u="sng" baseline="0" dirty="0" smtClean="0">
                <a:latin typeface="Trebuchet MS" pitchFamily="34" charset="0"/>
              </a:rPr>
              <a:t>once</a:t>
            </a:r>
            <a:r>
              <a:rPr lang="en-US" sz="2000" baseline="0" dirty="0" smtClean="0">
                <a:latin typeface="Trebuchet MS" pitchFamily="34" charset="0"/>
              </a:rPr>
              <a:t> and drag it to its new location where you can resize it as needed. Additional placeholders can be found on the left side of this template.</a:t>
            </a:r>
          </a:p>
          <a:p>
            <a:pPr defTabSz="4310009">
              <a:lnSpc>
                <a:spcPct val="100000"/>
              </a:lnSpc>
            </a:pPr>
            <a:endParaRPr lang="en-US" sz="2000" b="1" baseline="0" dirty="0" smtClean="0">
              <a:solidFill>
                <a:srgbClr val="FFFF00"/>
              </a:solidFill>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Modifying the layout</a:t>
            </a:r>
          </a:p>
          <a:p>
            <a:pPr defTabSz="4310009">
              <a:lnSpc>
                <a:spcPct val="100000"/>
              </a:lnSpc>
            </a:pPr>
            <a:r>
              <a:rPr lang="en-US" sz="2000" dirty="0" smtClean="0">
                <a:latin typeface="Trebuchet MS" pitchFamily="34" charset="0"/>
              </a:rPr>
              <a:t>This template has four </a:t>
            </a:r>
            <a:r>
              <a:rPr lang="en-US" sz="2000" baseline="0" dirty="0" smtClean="0">
                <a:latin typeface="Trebuchet MS" pitchFamily="34" charset="0"/>
              </a:rPr>
              <a:t>different </a:t>
            </a:r>
          </a:p>
          <a:p>
            <a:pPr defTabSz="4310009">
              <a:lnSpc>
                <a:spcPct val="100000"/>
              </a:lnSpc>
            </a:pPr>
            <a:r>
              <a:rPr lang="en-US" sz="2000" baseline="0" dirty="0" smtClean="0">
                <a:latin typeface="Trebuchet MS" pitchFamily="34" charset="0"/>
              </a:rPr>
              <a:t>column layouts. </a:t>
            </a:r>
            <a:r>
              <a:rPr lang="en-US" sz="2000" u="sng" baseline="0" dirty="0" smtClean="0">
                <a:latin typeface="Trebuchet MS" pitchFamily="34" charset="0"/>
              </a:rPr>
              <a:t>Right-click</a:t>
            </a:r>
            <a:r>
              <a:rPr lang="en-US" sz="2000" baseline="0" dirty="0" smtClean="0">
                <a:latin typeface="Trebuchet MS" pitchFamily="34" charset="0"/>
              </a:rPr>
              <a:t> your</a:t>
            </a:r>
          </a:p>
          <a:p>
            <a:pPr defTabSz="4310009">
              <a:lnSpc>
                <a:spcPct val="100000"/>
              </a:lnSpc>
            </a:pPr>
            <a:r>
              <a:rPr lang="en-US" sz="2000" baseline="0" dirty="0" smtClean="0">
                <a:latin typeface="Trebuchet MS" pitchFamily="34" charset="0"/>
              </a:rPr>
              <a:t>Mouse on the background and </a:t>
            </a:r>
          </a:p>
          <a:p>
            <a:pPr defTabSz="4310009">
              <a:lnSpc>
                <a:spcPct val="100000"/>
              </a:lnSpc>
            </a:pPr>
            <a:r>
              <a:rPr lang="en-US" sz="2000" baseline="0" dirty="0" smtClean="0">
                <a:latin typeface="Trebuchet MS" pitchFamily="34" charset="0"/>
              </a:rPr>
              <a:t>click on “Layout” to see the </a:t>
            </a:r>
          </a:p>
          <a:p>
            <a:pPr defTabSz="4310009">
              <a:lnSpc>
                <a:spcPct val="100000"/>
              </a:lnSpc>
            </a:pPr>
            <a:r>
              <a:rPr lang="en-US" sz="2000" baseline="0" dirty="0" smtClean="0">
                <a:latin typeface="Trebuchet MS" pitchFamily="34" charset="0"/>
              </a:rPr>
              <a:t>layout  options.  The columns in the provided layouts are fixed and cannot be moved but advanced users can modify any layout by going to VIEW and then SLIDE MASTER.</a:t>
            </a:r>
          </a:p>
          <a:p>
            <a:pPr marL="0" marR="0" indent="0" algn="l" defTabSz="4310009" rtl="0" eaLnBrk="1" fontAlgn="auto" latinLnBrk="0" hangingPunct="1">
              <a:lnSpc>
                <a:spcPct val="100000"/>
              </a:lnSpc>
              <a:spcBef>
                <a:spcPts val="0"/>
              </a:spcBef>
              <a:spcAft>
                <a:spcPts val="0"/>
              </a:spcAft>
              <a:buClrTx/>
              <a:buSzTx/>
              <a:buFontTx/>
              <a:buNone/>
              <a:tabLst/>
              <a:defRPr/>
            </a:pPr>
            <a:endParaRPr lang="en-US" sz="2000" baseline="0" dirty="0" smtClean="0">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Importing text and graphics from external sources</a:t>
            </a:r>
          </a:p>
          <a:p>
            <a:pPr defTabSz="4310009">
              <a:lnSpc>
                <a:spcPct val="100000"/>
              </a:lnSpc>
            </a:pPr>
            <a:r>
              <a:rPr lang="en-US" sz="2000" b="1" u="sng" baseline="0" dirty="0" smtClean="0">
                <a:latin typeface="Trebuchet MS" pitchFamily="34" charset="0"/>
              </a:rPr>
              <a:t>TEXT: </a:t>
            </a:r>
            <a:r>
              <a:rPr lang="en-US" sz="2000" baseline="0" dirty="0" smtClean="0">
                <a:latin typeface="Trebuchet MS" pitchFamily="34" charset="0"/>
              </a:rPr>
              <a:t>Paste or type your text into a pre-existing placeholder or drag in a new placeholder from the left side of the template. Move it anywhere as needed.</a:t>
            </a:r>
          </a:p>
          <a:p>
            <a:pPr defTabSz="4310009">
              <a:lnSpc>
                <a:spcPct val="100000"/>
              </a:lnSpc>
            </a:pPr>
            <a:r>
              <a:rPr lang="en-US" sz="2000" b="1" u="sng" baseline="0" dirty="0" smtClean="0">
                <a:latin typeface="Trebuchet MS" pitchFamily="34" charset="0"/>
              </a:rPr>
              <a:t>PHOTOS: </a:t>
            </a:r>
            <a:r>
              <a:rPr lang="en-US" sz="2000" baseline="0" dirty="0" smtClean="0">
                <a:latin typeface="Trebuchet MS" pitchFamily="34" charset="0"/>
              </a:rPr>
              <a:t>Drag in a picture placeholder, size it </a:t>
            </a:r>
            <a:r>
              <a:rPr lang="en-US" sz="2000" u="sng" baseline="0" dirty="0" smtClean="0">
                <a:latin typeface="Trebuchet MS" pitchFamily="34" charset="0"/>
              </a:rPr>
              <a:t>first</a:t>
            </a:r>
            <a:r>
              <a:rPr lang="en-US" sz="2000" baseline="0" dirty="0" smtClean="0">
                <a:latin typeface="Trebuchet MS" pitchFamily="34" charset="0"/>
              </a:rPr>
              <a:t>, click in it and insert a photo from the menu.</a:t>
            </a:r>
          </a:p>
          <a:p>
            <a:pPr defTabSz="4310009">
              <a:lnSpc>
                <a:spcPct val="100000"/>
              </a:lnSpc>
            </a:pPr>
            <a:r>
              <a:rPr lang="en-US" sz="2000" b="1" u="sng" baseline="0" dirty="0" smtClean="0">
                <a:latin typeface="Trebuchet MS" pitchFamily="34" charset="0"/>
              </a:rPr>
              <a:t>TABLES: </a:t>
            </a:r>
            <a:r>
              <a:rPr lang="en-US" sz="2000" baseline="0" dirty="0" smtClean="0">
                <a:latin typeface="Trebuchet MS" pitchFamily="34" charset="0"/>
              </a:rPr>
              <a:t>You can copy and paste a table from an external document onto this poster template. To make the text fit better in the cells of an imported table, </a:t>
            </a:r>
            <a:r>
              <a:rPr lang="en-US" sz="2000" u="sng" baseline="0" dirty="0" smtClean="0">
                <a:latin typeface="Trebuchet MS" pitchFamily="34" charset="0"/>
              </a:rPr>
              <a:t>right-click</a:t>
            </a:r>
            <a:r>
              <a:rPr lang="en-US" sz="2000" baseline="0" dirty="0" smtClean="0">
                <a:latin typeface="Trebuchet MS" pitchFamily="34" charset="0"/>
              </a:rPr>
              <a:t> on the table, click FORMAT SHAPE  then click on TEXT BOX and change the INTERNAL MARGIN values to 0.25</a:t>
            </a:r>
          </a:p>
          <a:p>
            <a:pPr defTabSz="4310009">
              <a:lnSpc>
                <a:spcPct val="100000"/>
              </a:lnSpc>
            </a:pPr>
            <a:endParaRPr lang="en-US" sz="2000" baseline="0" dirty="0" smtClean="0">
              <a:latin typeface="Trebuchet MS" pitchFamily="34" charset="0"/>
            </a:endParaRPr>
          </a:p>
          <a:p>
            <a:pPr defTabSz="2873339"/>
            <a:r>
              <a:rPr lang="en-US" sz="2000" b="1" baseline="0" dirty="0" smtClean="0">
                <a:solidFill>
                  <a:srgbClr val="FFFF00"/>
                </a:solidFill>
                <a:latin typeface="Trebuchet MS" pitchFamily="34" charset="0"/>
              </a:rPr>
              <a:t>Modifying the color scheme</a:t>
            </a:r>
          </a:p>
          <a:p>
            <a:pPr defTabSz="2873339"/>
            <a:r>
              <a:rPr lang="en-US" sz="2000" baseline="0" dirty="0" smtClean="0">
                <a:latin typeface="Trebuchet MS" pitchFamily="34" charset="0"/>
              </a:rPr>
              <a:t>To change the color scheme of this template go to the “Design” menu and click on “Colors”. You can choose from the provide color combinations or you can create your own.</a:t>
            </a:r>
          </a:p>
          <a:p>
            <a:pPr defTabSz="4310009">
              <a:lnSpc>
                <a:spcPct val="100000"/>
              </a:lnSpc>
            </a:pPr>
            <a:endParaRPr lang="en-US" sz="2000" baseline="0" dirty="0" smtClean="0">
              <a:latin typeface="Trebuchet MS" pitchFamily="34" charset="0"/>
            </a:endParaRPr>
          </a:p>
          <a:p>
            <a:pPr defTabSz="3448422">
              <a:lnSpc>
                <a:spcPct val="100000"/>
              </a:lnSpc>
            </a:pPr>
            <a:endParaRPr lang="en-US" sz="1400" baseline="0" dirty="0" smtClean="0">
              <a:latin typeface="Trebuchet MS" pitchFamily="34" charset="0"/>
            </a:endParaRPr>
          </a:p>
          <a:p>
            <a:pPr defTabSz="3448422">
              <a:lnSpc>
                <a:spcPct val="100000"/>
              </a:lnSpc>
            </a:pPr>
            <a:endParaRPr lang="en-US" sz="1400" dirty="0" smtClean="0">
              <a:latin typeface="Trebuchet MS" pitchFamily="34" charset="0"/>
            </a:endParaRPr>
          </a:p>
          <a:p>
            <a:pPr algn="ctr">
              <a:lnSpc>
                <a:spcPct val="100000"/>
              </a:lnSpc>
            </a:pPr>
            <a:endParaRPr lang="en-US" sz="1400" b="1" dirty="0" smtClean="0">
              <a:solidFill>
                <a:schemeClr val="bg1"/>
              </a:solidFill>
              <a:latin typeface="Trebuchet MS" pitchFamily="34" charset="0"/>
            </a:endParaRPr>
          </a:p>
          <a:p>
            <a:pPr defTabSz="3448422">
              <a:lnSpc>
                <a:spcPct val="100000"/>
              </a:lnSpc>
            </a:pPr>
            <a:endParaRPr lang="en-US" sz="1400" b="1" dirty="0" smtClean="0">
              <a:solidFill>
                <a:srgbClr val="FFFF00"/>
              </a:solidFill>
              <a:latin typeface="Trebuchet MS" pitchFamily="34" charset="0"/>
            </a:endParaRPr>
          </a:p>
          <a:p>
            <a:pPr algn="ctr">
              <a:lnSpc>
                <a:spcPct val="100000"/>
              </a:lnSpc>
            </a:pPr>
            <a:endParaRPr lang="en-US" sz="2000" b="1" dirty="0">
              <a:latin typeface="Trebuchet MS" pitchFamily="34" charset="0"/>
            </a:endParaRPr>
          </a:p>
        </p:txBody>
      </p:sp>
      <p:sp>
        <p:nvSpPr>
          <p:cNvPr id="23" name="Rectangle 22"/>
          <p:cNvSpPr/>
          <p:nvPr/>
        </p:nvSpPr>
        <p:spPr>
          <a:xfrm>
            <a:off x="-8210549" y="12063017"/>
            <a:ext cx="7725718" cy="458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838" tIns="35918" rIns="71838" bIns="35918" rtlCol="0" anchor="ctr"/>
          <a:lstStyle/>
          <a:p>
            <a:pPr algn="ctr"/>
            <a:endParaRPr lang="en-US"/>
          </a:p>
        </p:txBody>
      </p:sp>
      <p:pic>
        <p:nvPicPr>
          <p:cNvPr id="24" name="Picture 2"/>
          <p:cNvPicPr>
            <a:picLocks noChangeAspect="1" noChangeArrowheads="1"/>
          </p:cNvPicPr>
          <p:nvPr/>
        </p:nvPicPr>
        <p:blipFill>
          <a:blip r:embed="rId3" cstate="print"/>
          <a:srcRect/>
          <a:stretch>
            <a:fillRect/>
          </a:stretch>
        </p:blipFill>
        <p:spPr bwMode="auto">
          <a:xfrm>
            <a:off x="45921478" y="9201150"/>
            <a:ext cx="2891008" cy="1378456"/>
          </a:xfrm>
          <a:prstGeom prst="rect">
            <a:avLst/>
          </a:prstGeom>
          <a:noFill/>
          <a:ln w="9525">
            <a:noFill/>
            <a:miter lim="800000"/>
            <a:headEnd/>
            <a:tailEnd/>
          </a:ln>
          <a:effectLst/>
        </p:spPr>
      </p:pic>
      <p:pic>
        <p:nvPicPr>
          <p:cNvPr id="25" name="Picture 2"/>
          <p:cNvPicPr>
            <a:picLocks noChangeAspect="1" noChangeArrowheads="1"/>
          </p:cNvPicPr>
          <p:nvPr/>
        </p:nvPicPr>
        <p:blipFill>
          <a:blip r:embed="rId4" cstate="print"/>
          <a:srcRect/>
          <a:stretch>
            <a:fillRect/>
          </a:stretch>
        </p:blipFill>
        <p:spPr bwMode="auto">
          <a:xfrm>
            <a:off x="44280534" y="7924006"/>
            <a:ext cx="553641" cy="255588"/>
          </a:xfrm>
          <a:prstGeom prst="rect">
            <a:avLst/>
          </a:prstGeom>
          <a:noFill/>
          <a:ln w="9525">
            <a:solidFill>
              <a:schemeClr val="tx1"/>
            </a:solidFill>
            <a:miter lim="800000"/>
            <a:headEnd/>
            <a:tailEnd/>
          </a:ln>
          <a:effectLst/>
        </p:spPr>
      </p:pic>
      <p:grpSp>
        <p:nvGrpSpPr>
          <p:cNvPr id="26" name="Group 25"/>
          <p:cNvGrpSpPr/>
          <p:nvPr/>
        </p:nvGrpSpPr>
        <p:grpSpPr>
          <a:xfrm>
            <a:off x="-7929499" y="18351607"/>
            <a:ext cx="7100824" cy="702169"/>
            <a:chOff x="44242388" y="28040026"/>
            <a:chExt cx="9771400" cy="1104659"/>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29" name="Picture 28"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32" name="TextBox 32"/>
            <p:cNvSpPr txBox="1"/>
            <p:nvPr userDrawn="1"/>
          </p:nvSpPr>
          <p:spPr>
            <a:xfrm>
              <a:off x="45342600" y="28040026"/>
              <a:ext cx="8671188" cy="1016814"/>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a:t>
              </a:r>
              <a:br>
                <a:rPr lang="en-US" sz="1800" baseline="0" dirty="0" smtClean="0">
                  <a:solidFill>
                    <a:schemeClr val="tx2"/>
                  </a:solidFill>
                  <a:latin typeface="Trebuchet MS" pitchFamily="34" charset="0"/>
                </a:rPr>
              </a:br>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b="1" dirty="0">
                <a:solidFill>
                  <a:schemeClr val="tx2"/>
                </a:solidFill>
                <a:latin typeface="Trebuchet MS" pitchFamily="34" charset="0"/>
              </a:endParaRPr>
            </a:p>
          </p:txBody>
        </p:sp>
      </p:grpSp>
      <p:cxnSp>
        <p:nvCxnSpPr>
          <p:cNvPr id="33" name="Straight Connector 32"/>
          <p:cNvCxnSpPr/>
          <p:nvPr/>
        </p:nvCxnSpPr>
        <p:spPr>
          <a:xfrm>
            <a:off x="-8180614" y="7122319"/>
            <a:ext cx="7695783"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1458243" y="3200399"/>
            <a:ext cx="7725718"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1458243" y="17230205"/>
            <a:ext cx="7725718"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448171" rtl="0" eaLnBrk="1" latinLnBrk="0" hangingPunct="1">
        <a:spcBef>
          <a:spcPct val="0"/>
        </a:spcBef>
        <a:buNone/>
        <a:defRPr sz="6900" kern="1200">
          <a:solidFill>
            <a:schemeClr val="bg1"/>
          </a:solidFill>
          <a:latin typeface="Trebuchet MS" pitchFamily="34" charset="0"/>
          <a:ea typeface="+mj-ea"/>
          <a:cs typeface="+mj-cs"/>
        </a:defRPr>
      </a:lvl1pPr>
    </p:titleStyle>
    <p:bodyStyle>
      <a:lvl1pPr marL="1293065" indent="-1293065" algn="l" defTabSz="3448171"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639" indent="-1077553" algn="l" defTabSz="3448171"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214" indent="-862043" algn="l" defTabSz="3448171"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300"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758385"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482471"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20655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2930642"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65472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en-US"/>
      </a:defPPr>
      <a:lvl1pPr marL="0" algn="l" defTabSz="3448171" rtl="0" eaLnBrk="1" latinLnBrk="0" hangingPunct="1">
        <a:defRPr sz="6800" kern="1200">
          <a:solidFill>
            <a:schemeClr val="tx1"/>
          </a:solidFill>
          <a:latin typeface="+mn-lt"/>
          <a:ea typeface="+mn-ea"/>
          <a:cs typeface="+mn-cs"/>
        </a:defRPr>
      </a:lvl1pPr>
      <a:lvl2pPr marL="1724086" algn="l" defTabSz="3448171" rtl="0" eaLnBrk="1" latinLnBrk="0" hangingPunct="1">
        <a:defRPr sz="6800" kern="1200">
          <a:solidFill>
            <a:schemeClr val="tx1"/>
          </a:solidFill>
          <a:latin typeface="+mn-lt"/>
          <a:ea typeface="+mn-ea"/>
          <a:cs typeface="+mn-cs"/>
        </a:defRPr>
      </a:lvl2pPr>
      <a:lvl3pPr marL="3448171" algn="l" defTabSz="3448171" rtl="0" eaLnBrk="1" latinLnBrk="0" hangingPunct="1">
        <a:defRPr sz="6800" kern="1200">
          <a:solidFill>
            <a:schemeClr val="tx1"/>
          </a:solidFill>
          <a:latin typeface="+mn-lt"/>
          <a:ea typeface="+mn-ea"/>
          <a:cs typeface="+mn-cs"/>
        </a:defRPr>
      </a:lvl3pPr>
      <a:lvl4pPr marL="5172257" algn="l" defTabSz="3448171" rtl="0" eaLnBrk="1" latinLnBrk="0" hangingPunct="1">
        <a:defRPr sz="6800" kern="1200">
          <a:solidFill>
            <a:schemeClr val="tx1"/>
          </a:solidFill>
          <a:latin typeface="+mn-lt"/>
          <a:ea typeface="+mn-ea"/>
          <a:cs typeface="+mn-cs"/>
        </a:defRPr>
      </a:lvl4pPr>
      <a:lvl5pPr marL="6896342" algn="l" defTabSz="3448171" rtl="0" eaLnBrk="1" latinLnBrk="0" hangingPunct="1">
        <a:defRPr sz="6800" kern="1200">
          <a:solidFill>
            <a:schemeClr val="tx1"/>
          </a:solidFill>
          <a:latin typeface="+mn-lt"/>
          <a:ea typeface="+mn-ea"/>
          <a:cs typeface="+mn-cs"/>
        </a:defRPr>
      </a:lvl5pPr>
      <a:lvl6pPr marL="8620428" algn="l" defTabSz="3448171" rtl="0" eaLnBrk="1" latinLnBrk="0" hangingPunct="1">
        <a:defRPr sz="6800" kern="1200">
          <a:solidFill>
            <a:schemeClr val="tx1"/>
          </a:solidFill>
          <a:latin typeface="+mn-lt"/>
          <a:ea typeface="+mn-ea"/>
          <a:cs typeface="+mn-cs"/>
        </a:defRPr>
      </a:lvl6pPr>
      <a:lvl7pPr marL="10344514" algn="l" defTabSz="3448171" rtl="0" eaLnBrk="1" latinLnBrk="0" hangingPunct="1">
        <a:defRPr sz="6800" kern="1200">
          <a:solidFill>
            <a:schemeClr val="tx1"/>
          </a:solidFill>
          <a:latin typeface="+mn-lt"/>
          <a:ea typeface="+mn-ea"/>
          <a:cs typeface="+mn-cs"/>
        </a:defRPr>
      </a:lvl7pPr>
      <a:lvl8pPr marL="12068599" algn="l" defTabSz="3448171" rtl="0" eaLnBrk="1" latinLnBrk="0" hangingPunct="1">
        <a:defRPr sz="6800" kern="1200">
          <a:solidFill>
            <a:schemeClr val="tx1"/>
          </a:solidFill>
          <a:latin typeface="+mn-lt"/>
          <a:ea typeface="+mn-ea"/>
          <a:cs typeface="+mn-cs"/>
        </a:defRPr>
      </a:lvl8pPr>
      <a:lvl9pPr marL="13792685" algn="l" defTabSz="3448171" rtl="0" eaLnBrk="1" latinLnBrk="0" hangingPunct="1">
        <a:defRPr sz="6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1148000" cy="2800350"/>
          </a:xfrm>
          <a:prstGeom prst="rect">
            <a:avLst/>
          </a:prstGeom>
          <a:solidFill>
            <a:schemeClr val="accent5">
              <a:lumMod val="75000"/>
            </a:schemeClr>
          </a:solidFill>
          <a:ln w="9525">
            <a:solidFill>
              <a:schemeClr val="tx1"/>
            </a:solidFill>
            <a:miter lim="800000"/>
            <a:headEnd/>
            <a:tailEnd/>
          </a:ln>
          <a:effectLst/>
        </p:spPr>
        <p:txBody>
          <a:bodyPr wrap="none" lIns="71838" tIns="35918" rIns="71838" bIns="35918" anchor="ctr"/>
          <a:lstStyle/>
          <a:p>
            <a:pPr>
              <a:defRPr/>
            </a:pPr>
            <a:endParaRPr lang="en-US" dirty="0"/>
          </a:p>
        </p:txBody>
      </p:sp>
      <p:sp>
        <p:nvSpPr>
          <p:cNvPr id="9" name="Rectangle 9"/>
          <p:cNvSpPr>
            <a:spLocks noChangeArrowheads="1"/>
          </p:cNvSpPr>
          <p:nvPr/>
        </p:nvSpPr>
        <p:spPr bwMode="auto">
          <a:xfrm>
            <a:off x="0" y="2803128"/>
            <a:ext cx="41148000" cy="88900"/>
          </a:xfrm>
          <a:prstGeom prst="rect">
            <a:avLst/>
          </a:prstGeom>
          <a:solidFill>
            <a:schemeClr val="accent5">
              <a:lumMod val="50000"/>
            </a:schemeClr>
          </a:solidFill>
          <a:ln w="152400">
            <a:noFill/>
            <a:miter lim="800000"/>
            <a:headEnd/>
            <a:tailEnd/>
          </a:ln>
          <a:effectLst/>
        </p:spPr>
        <p:txBody>
          <a:bodyPr wrap="none" lIns="71838" tIns="35918" rIns="71838" bIns="35918" anchor="ctr"/>
          <a:lstStyle/>
          <a:p>
            <a:pPr>
              <a:defRPr/>
            </a:pPr>
            <a:endParaRPr lang="en-US" dirty="0"/>
          </a:p>
        </p:txBody>
      </p:sp>
      <p:sp>
        <p:nvSpPr>
          <p:cNvPr id="10" name="Text Box 14"/>
          <p:cNvSpPr txBox="1">
            <a:spLocks noChangeArrowheads="1"/>
          </p:cNvSpPr>
          <p:nvPr/>
        </p:nvSpPr>
        <p:spPr bwMode="auto">
          <a:xfrm>
            <a:off x="767956" y="18802350"/>
            <a:ext cx="2357438" cy="263979"/>
          </a:xfrm>
          <a:prstGeom prst="rect">
            <a:avLst/>
          </a:prstGeom>
          <a:noFill/>
          <a:ln w="9525">
            <a:noFill/>
            <a:miter lim="800000"/>
            <a:headEnd/>
            <a:tailEnd/>
          </a:ln>
          <a:effectLst/>
        </p:spPr>
        <p:txBody>
          <a:bodyPr lIns="71701" tIns="35844" rIns="71701" bIns="35844">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444997"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28" name="Rectangle 33"/>
          <p:cNvSpPr>
            <a:spLocks noChangeArrowheads="1"/>
          </p:cNvSpPr>
          <p:nvPr/>
        </p:nvSpPr>
        <p:spPr bwMode="auto">
          <a:xfrm>
            <a:off x="16694795" y="3067051"/>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0" name="Rectangle 33"/>
          <p:cNvSpPr>
            <a:spLocks noChangeArrowheads="1"/>
          </p:cNvSpPr>
          <p:nvPr/>
        </p:nvSpPr>
        <p:spPr bwMode="auto">
          <a:xfrm>
            <a:off x="24819695" y="3067051"/>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4" name="Rectangle 33"/>
          <p:cNvSpPr>
            <a:spLocks noChangeArrowheads="1"/>
          </p:cNvSpPr>
          <p:nvPr/>
        </p:nvSpPr>
        <p:spPr bwMode="auto">
          <a:xfrm>
            <a:off x="32944595" y="3067050"/>
            <a:ext cx="7761386"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5" name="Rectangle 33"/>
          <p:cNvSpPr>
            <a:spLocks noChangeArrowheads="1"/>
          </p:cNvSpPr>
          <p:nvPr/>
        </p:nvSpPr>
        <p:spPr bwMode="auto">
          <a:xfrm>
            <a:off x="8569896" y="3067051"/>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6" name="Rectangle 33"/>
          <p:cNvSpPr>
            <a:spLocks noChangeArrowheads="1"/>
          </p:cNvSpPr>
          <p:nvPr/>
        </p:nvSpPr>
        <p:spPr bwMode="auto">
          <a:xfrm>
            <a:off x="16694795" y="11114033"/>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7" name="Rectangle 33"/>
          <p:cNvSpPr>
            <a:spLocks noChangeArrowheads="1"/>
          </p:cNvSpPr>
          <p:nvPr/>
        </p:nvSpPr>
        <p:spPr bwMode="auto">
          <a:xfrm>
            <a:off x="24819695" y="11114033"/>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38" name="Rectangle 33"/>
          <p:cNvSpPr>
            <a:spLocks noChangeArrowheads="1"/>
          </p:cNvSpPr>
          <p:nvPr/>
        </p:nvSpPr>
        <p:spPr bwMode="auto">
          <a:xfrm>
            <a:off x="8569896" y="11114033"/>
            <a:ext cx="7761386" cy="7527377"/>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26" name="Rectangle 25"/>
          <p:cNvSpPr/>
          <p:nvPr/>
        </p:nvSpPr>
        <p:spPr>
          <a:xfrm>
            <a:off x="-8210549" y="-11431"/>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r>
              <a:rPr lang="en-US" sz="3200" b="1" dirty="0" smtClean="0">
                <a:solidFill>
                  <a:schemeClr val="bg1"/>
                </a:solidFill>
                <a:latin typeface="Trebuchet MS" pitchFamily="34" charset="0"/>
              </a:rPr>
              <a:t>QUICK DESIGN</a:t>
            </a:r>
            <a:r>
              <a:rPr lang="en-US" sz="3200" b="1" baseline="0" dirty="0" smtClean="0">
                <a:solidFill>
                  <a:schemeClr val="bg1"/>
                </a:solidFill>
                <a:latin typeface="Trebuchet MS" pitchFamily="34" charset="0"/>
              </a:rPr>
              <a:t> </a:t>
            </a:r>
            <a:r>
              <a:rPr lang="en-US" sz="3200" b="1" dirty="0" smtClean="0">
                <a:solidFill>
                  <a:schemeClr val="bg1"/>
                </a:solidFill>
                <a:latin typeface="Trebuchet MS" pitchFamily="34" charset="0"/>
              </a:rPr>
              <a:t>GUIDE</a:t>
            </a:r>
          </a:p>
          <a:p>
            <a:pPr algn="ctr"/>
            <a:r>
              <a:rPr lang="en-US" sz="2800" b="1" dirty="0" smtClean="0">
                <a:solidFill>
                  <a:srgbClr val="FFFF00"/>
                </a:solidFill>
                <a:latin typeface="Trebuchet MS" pitchFamily="34" charset="0"/>
              </a:rPr>
              <a:t>(--THIS SECTION DOES NOT PRINT--)</a:t>
            </a:r>
          </a:p>
          <a:p>
            <a:pPr algn="ctr"/>
            <a:endParaRPr lang="en-US" sz="600" b="1" dirty="0" smtClean="0">
              <a:latin typeface="Trebuchet MS" pitchFamily="34" charset="0"/>
            </a:endParaRPr>
          </a:p>
          <a:p>
            <a:pPr defTabSz="3448422"/>
            <a:r>
              <a:rPr lang="en-US" sz="2000" dirty="0" smtClean="0">
                <a:latin typeface="Trebuchet MS" pitchFamily="34" charset="0"/>
              </a:rPr>
              <a:t>This PowerPoint</a:t>
            </a:r>
            <a:r>
              <a:rPr lang="en-US" sz="2000" baseline="0" dirty="0" smtClean="0">
                <a:latin typeface="Trebuchet MS" pitchFamily="34" charset="0"/>
              </a:rPr>
              <a:t> </a:t>
            </a:r>
            <a:r>
              <a:rPr lang="en-US" sz="2000" dirty="0" smtClean="0">
                <a:latin typeface="Trebuchet MS" pitchFamily="34" charset="0"/>
              </a:rPr>
              <a:t>2007 template produces</a:t>
            </a:r>
            <a:r>
              <a:rPr lang="en-US" sz="2000" baseline="0" dirty="0" smtClean="0">
                <a:latin typeface="Trebuchet MS" pitchFamily="34" charset="0"/>
              </a:rPr>
              <a:t> </a:t>
            </a:r>
            <a:r>
              <a:rPr lang="en-US" sz="2000" dirty="0" smtClean="0">
                <a:latin typeface="Trebuchet MS" pitchFamily="34" charset="0"/>
              </a:rPr>
              <a:t>a 42”x90” professional  poster. It</a:t>
            </a:r>
            <a:r>
              <a:rPr lang="en-US" sz="2000" baseline="0" dirty="0" smtClean="0">
                <a:latin typeface="Trebuchet MS" pitchFamily="34" charset="0"/>
              </a:rPr>
              <a:t> </a:t>
            </a:r>
            <a:r>
              <a:rPr lang="en-US" sz="2000" dirty="0" smtClean="0">
                <a:latin typeface="Trebuchet MS" pitchFamily="34" charset="0"/>
              </a:rPr>
              <a:t>will save you valuable time placing titles, subtitles,</a:t>
            </a:r>
            <a:r>
              <a:rPr lang="en-US" sz="2000" baseline="0" dirty="0" smtClean="0">
                <a:latin typeface="Trebuchet MS" pitchFamily="34" charset="0"/>
              </a:rPr>
              <a:t> text, and graphics</a:t>
            </a:r>
            <a:r>
              <a:rPr lang="en-US" sz="2000" dirty="0" smtClean="0">
                <a:latin typeface="Trebuchet MS" pitchFamily="34" charset="0"/>
              </a:rPr>
              <a:t>. </a:t>
            </a:r>
          </a:p>
          <a:p>
            <a:pPr defTabSz="3448422"/>
            <a:endParaRPr lang="en-US" sz="2000" dirty="0" smtClean="0">
              <a:latin typeface="Trebuchet MS" pitchFamily="34" charset="0"/>
            </a:endParaRPr>
          </a:p>
          <a:p>
            <a:pPr defTabSz="3448422"/>
            <a:r>
              <a:rPr lang="en-US" sz="2000" dirty="0" smtClean="0">
                <a:latin typeface="Trebuchet MS" pitchFamily="34" charset="0"/>
              </a:rPr>
              <a:t>Use it to create your presentation. Then send</a:t>
            </a:r>
            <a:r>
              <a:rPr lang="en-US" sz="2000" baseline="0" dirty="0" smtClean="0">
                <a:latin typeface="Trebuchet MS" pitchFamily="34" charset="0"/>
              </a:rPr>
              <a:t> it </a:t>
            </a:r>
            <a:r>
              <a:rPr lang="en-US" sz="2000" dirty="0" smtClean="0">
                <a:latin typeface="Trebuchet MS" pitchFamily="34" charset="0"/>
              </a:rPr>
              <a:t>to </a:t>
            </a:r>
            <a:r>
              <a:rPr lang="en-US" sz="2000" b="1" dirty="0" smtClean="0">
                <a:latin typeface="Trebuchet MS" pitchFamily="34" charset="0"/>
              </a:rPr>
              <a:t>PosterPresentations.com</a:t>
            </a:r>
            <a:r>
              <a:rPr lang="en-US" sz="2000" dirty="0" smtClean="0">
                <a:latin typeface="Trebuchet MS" pitchFamily="34" charset="0"/>
              </a:rPr>
              <a:t> for premium quality, same day affordable printing.</a:t>
            </a:r>
            <a:br>
              <a:rPr lang="en-US" sz="2000" dirty="0" smtClean="0">
                <a:latin typeface="Trebuchet MS" pitchFamily="34" charset="0"/>
              </a:rPr>
            </a:br>
            <a:endParaRPr lang="en-US" sz="2000" dirty="0" smtClean="0">
              <a:latin typeface="Trebuchet MS" pitchFamily="34" charset="0"/>
            </a:endParaRPr>
          </a:p>
          <a:p>
            <a:pPr defTabSz="3448422"/>
            <a:r>
              <a:rPr lang="en-US" sz="2000" dirty="0" smtClean="0">
                <a:latin typeface="Trebuchet MS" pitchFamily="34" charset="0"/>
              </a:rPr>
              <a:t>We provide a series of </a:t>
            </a:r>
            <a:r>
              <a:rPr lang="en-US" sz="2000" b="1" dirty="0" smtClean="0">
                <a:latin typeface="Trebuchet MS" pitchFamily="34" charset="0"/>
              </a:rPr>
              <a:t>online tutorials</a:t>
            </a:r>
            <a:r>
              <a:rPr lang="en-US" sz="2000" dirty="0" smtClean="0">
                <a:latin typeface="Trebuchet MS" pitchFamily="34" charset="0"/>
              </a:rPr>
              <a:t> that will guide you through the poster design process and answer your poster production questions. </a:t>
            </a:r>
          </a:p>
          <a:p>
            <a:pPr defTabSz="3448422"/>
            <a:endParaRPr lang="en-US" sz="2000" dirty="0" smtClean="0">
              <a:latin typeface="Trebuchet MS" pitchFamily="34" charset="0"/>
            </a:endParaRPr>
          </a:p>
          <a:p>
            <a:pPr defTabSz="3448422"/>
            <a:r>
              <a:rPr lang="en-US" sz="2000" dirty="0" smtClean="0">
                <a:latin typeface="Trebuchet MS" pitchFamily="34" charset="0"/>
              </a:rPr>
              <a:t>View our online</a:t>
            </a:r>
            <a:r>
              <a:rPr lang="en-US" sz="2000" baseline="0" dirty="0" smtClean="0">
                <a:latin typeface="Trebuchet MS" pitchFamily="34" charset="0"/>
              </a:rPr>
              <a:t> tutorials at:</a:t>
            </a:r>
            <a:r>
              <a:rPr lang="en-US" sz="2000" dirty="0" smtClean="0">
                <a:latin typeface="Trebuchet MS" pitchFamily="34" charset="0"/>
              </a:rPr>
              <a:t/>
            </a:r>
            <a:br>
              <a:rPr lang="en-US" sz="2000" dirty="0" smtClean="0">
                <a:latin typeface="Trebuchet MS" pitchFamily="34" charset="0"/>
              </a:rPr>
            </a:br>
            <a:r>
              <a:rPr lang="en-US" sz="2000" dirty="0" smtClean="0">
                <a:solidFill>
                  <a:srgbClr val="FFFF00"/>
                </a:solidFill>
                <a:latin typeface="Trebuchet MS" pitchFamily="34" charset="0"/>
              </a:rPr>
              <a:t> http://bit.ly/Poster_creation_help </a:t>
            </a:r>
            <a:r>
              <a:rPr lang="en-US" sz="2000" dirty="0" smtClean="0">
                <a:latin typeface="Trebuchet MS" pitchFamily="34" charset="0"/>
              </a:rPr>
              <a:t/>
            </a:r>
            <a:br>
              <a:rPr lang="en-US" sz="2000" dirty="0" smtClean="0">
                <a:latin typeface="Trebuchet MS" pitchFamily="34" charset="0"/>
              </a:rPr>
            </a:br>
            <a:r>
              <a:rPr lang="en-US" sz="2000" dirty="0" smtClean="0">
                <a:latin typeface="Trebuchet MS" pitchFamily="34" charset="0"/>
              </a:rPr>
              <a:t>(copy</a:t>
            </a:r>
            <a:r>
              <a:rPr lang="en-US" sz="2000" baseline="0" dirty="0" smtClean="0">
                <a:latin typeface="Trebuchet MS" pitchFamily="34" charset="0"/>
              </a:rPr>
              <a:t> and paste the link into your web browser).</a:t>
            </a:r>
          </a:p>
          <a:p>
            <a:pPr defTabSz="3448422"/>
            <a:endParaRPr lang="en-US" sz="2000" dirty="0" smtClean="0">
              <a:latin typeface="Trebuchet MS" pitchFamily="34" charset="0"/>
            </a:endParaRPr>
          </a:p>
          <a:p>
            <a:pPr defTabSz="3448422"/>
            <a:r>
              <a:rPr lang="en-US" sz="2000" dirty="0" smtClean="0">
                <a:latin typeface="Trebuchet MS" pitchFamily="34" charset="0"/>
              </a:rPr>
              <a:t>For assistance and to order your printed poster</a:t>
            </a:r>
            <a:r>
              <a:rPr lang="en-US" sz="2000" dirty="0" smtClean="0">
                <a:solidFill>
                  <a:schemeClr val="bg1"/>
                </a:solidFill>
                <a:latin typeface="Trebuchet MS" pitchFamily="34" charset="0"/>
              </a:rPr>
              <a:t> call </a:t>
            </a:r>
            <a:r>
              <a:rPr lang="en-US" sz="2000" b="1" dirty="0" smtClean="0">
                <a:solidFill>
                  <a:srgbClr val="FFFF00"/>
                </a:solidFill>
                <a:latin typeface="Trebuchet MS" pitchFamily="34" charset="0"/>
              </a:rPr>
              <a:t>PosterPresentations.com</a:t>
            </a:r>
            <a:r>
              <a:rPr lang="en-US" sz="2000" dirty="0" smtClean="0">
                <a:solidFill>
                  <a:srgbClr val="FFFF00"/>
                </a:solidFill>
                <a:latin typeface="Trebuchet MS" pitchFamily="34" charset="0"/>
              </a:rPr>
              <a:t> </a:t>
            </a:r>
            <a:r>
              <a:rPr lang="en-US" sz="2000" dirty="0" smtClean="0">
                <a:latin typeface="Trebuchet MS" pitchFamily="34" charset="0"/>
              </a:rPr>
              <a:t>at </a:t>
            </a:r>
            <a:r>
              <a:rPr lang="en-US" sz="2800" b="1" dirty="0" smtClean="0">
                <a:solidFill>
                  <a:srgbClr val="FFFF00"/>
                </a:solidFill>
                <a:latin typeface="Trebuchet MS" pitchFamily="34" charset="0"/>
              </a:rPr>
              <a:t>1.866.649.3004</a:t>
            </a:r>
          </a:p>
          <a:p>
            <a:pPr defTabSz="3448422"/>
            <a:endParaRPr lang="en-US" sz="2800" b="1" dirty="0" smtClean="0">
              <a:solidFill>
                <a:srgbClr val="FFFF00"/>
              </a:solidFill>
              <a:latin typeface="Trebuchet MS" pitchFamily="34" charset="0"/>
            </a:endParaRPr>
          </a:p>
          <a:p>
            <a:pPr algn="ctr"/>
            <a:r>
              <a:rPr lang="en-US" sz="3200" b="1" dirty="0" smtClean="0">
                <a:solidFill>
                  <a:schemeClr val="bg1"/>
                </a:solidFill>
                <a:latin typeface="Trebuchet MS" pitchFamily="34" charset="0"/>
              </a:rPr>
              <a:t>Object Placeholders</a:t>
            </a:r>
          </a:p>
          <a:p>
            <a:pPr algn="ctr"/>
            <a:endParaRPr lang="en-US" sz="600" b="1" dirty="0" smtClean="0">
              <a:solidFill>
                <a:schemeClr val="bg1"/>
              </a:solidFill>
              <a:latin typeface="Trebuchet MS" pitchFamily="34" charset="0"/>
            </a:endParaRPr>
          </a:p>
          <a:p>
            <a:pPr defTabSz="3448422"/>
            <a:r>
              <a:rPr lang="en-US" sz="2000" dirty="0" smtClean="0">
                <a:latin typeface="Trebuchet MS" pitchFamily="34" charset="0"/>
              </a:rPr>
              <a:t>Use the placeholders provided below to add new elements to your poster:</a:t>
            </a:r>
            <a:r>
              <a:rPr lang="en-US" sz="2000" baseline="0" dirty="0" smtClean="0">
                <a:latin typeface="Trebuchet MS" pitchFamily="34" charset="0"/>
              </a:rPr>
              <a:t> </a:t>
            </a:r>
            <a:r>
              <a:rPr lang="en-US" sz="2000" dirty="0" smtClean="0">
                <a:latin typeface="Trebuchet MS" pitchFamily="34" charset="0"/>
              </a:rPr>
              <a:t>Drag a placeholder onto the</a:t>
            </a:r>
            <a:r>
              <a:rPr lang="en-US" sz="2000" baseline="0" dirty="0" smtClean="0">
                <a:latin typeface="Trebuchet MS" pitchFamily="34" charset="0"/>
              </a:rPr>
              <a:t> poster area,</a:t>
            </a:r>
            <a:r>
              <a:rPr lang="en-US" sz="2000" dirty="0" smtClean="0">
                <a:latin typeface="Trebuchet MS" pitchFamily="34" charset="0"/>
              </a:rPr>
              <a:t> size it, and click it to edit.</a:t>
            </a: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Section Header placeholder</a:t>
            </a:r>
          </a:p>
          <a:p>
            <a:pPr defTabSz="3448422"/>
            <a:r>
              <a:rPr lang="en-US" sz="2000" dirty="0" smtClean="0">
                <a:latin typeface="Trebuchet MS" pitchFamily="34" charset="0"/>
              </a:rPr>
              <a:t>Use</a:t>
            </a:r>
            <a:r>
              <a:rPr lang="en-US" sz="2000" baseline="0" dirty="0" smtClean="0">
                <a:latin typeface="Trebuchet MS" pitchFamily="34" charset="0"/>
              </a:rPr>
              <a:t> section headers to separate topics or concepts within your presentation. </a:t>
            </a:r>
          </a:p>
          <a:p>
            <a:pPr defTabSz="3448422"/>
            <a:endParaRPr lang="en-US" sz="2000" baseline="0" dirty="0" smtClean="0">
              <a:latin typeface="Trebuchet MS" pitchFamily="34" charset="0"/>
            </a:endParaRPr>
          </a:p>
          <a:p>
            <a:pPr defTabSz="3448422"/>
            <a:endParaRPr lang="en-US" sz="2000" dirty="0" smtClean="0">
              <a:latin typeface="Trebuchet MS" pitchFamily="34" charset="0"/>
            </a:endParaRP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Text placeholder</a:t>
            </a:r>
          </a:p>
          <a:p>
            <a:pPr defTabSz="3448422"/>
            <a:r>
              <a:rPr lang="en-US" sz="2000" baseline="0" dirty="0" smtClean="0">
                <a:latin typeface="Trebuchet MS" pitchFamily="34" charset="0"/>
              </a:rPr>
              <a:t>Move this preformatted text placeholder to the poster to add a new body of text.</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r>
              <a:rPr lang="en-US" sz="2000" b="1" baseline="0" dirty="0" smtClean="0">
                <a:solidFill>
                  <a:srgbClr val="FFFF00"/>
                </a:solidFill>
                <a:latin typeface="Trebuchet MS" pitchFamily="34" charset="0"/>
              </a:rPr>
              <a:t>Picture placeholder</a:t>
            </a:r>
          </a:p>
          <a:p>
            <a:pPr defTabSz="3448422"/>
            <a:r>
              <a:rPr lang="en-US" sz="2000" baseline="0" dirty="0" smtClean="0">
                <a:latin typeface="Trebuchet MS" pitchFamily="34" charset="0"/>
              </a:rPr>
              <a:t>Move this graphic placeholder onto your poster, size it first, and then click it to add a picture to the poster.</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defTabSz="3448422"/>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3448422"/>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41458243" y="0"/>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lnSpc>
                <a:spcPct val="100000"/>
              </a:lnSpc>
            </a:pPr>
            <a:r>
              <a:rPr lang="en-US" sz="2800" b="1" dirty="0" smtClean="0">
                <a:solidFill>
                  <a:schemeClr val="bg1"/>
                </a:solidFill>
                <a:latin typeface="Trebuchet MS" pitchFamily="34" charset="0"/>
              </a:rPr>
              <a:t>QUICK</a:t>
            </a:r>
            <a:r>
              <a:rPr lang="en-US" sz="2800" b="1" baseline="0" dirty="0" smtClean="0">
                <a:solidFill>
                  <a:schemeClr val="bg1"/>
                </a:solidFill>
                <a:latin typeface="Trebuchet MS" pitchFamily="34" charset="0"/>
              </a:rPr>
              <a:t> TIPS</a:t>
            </a:r>
            <a:endParaRPr lang="en-US" sz="2800" b="1" dirty="0" smtClean="0">
              <a:solidFill>
                <a:schemeClr val="bg1"/>
              </a:solidFill>
              <a:latin typeface="Trebuchet MS" pitchFamily="34" charset="0"/>
            </a:endParaRPr>
          </a:p>
          <a:p>
            <a:pPr algn="ctr">
              <a:lnSpc>
                <a:spcPct val="100000"/>
              </a:lnSpc>
            </a:pPr>
            <a:r>
              <a:rPr lang="en-US" sz="2800" b="1" dirty="0" smtClean="0">
                <a:solidFill>
                  <a:srgbClr val="FFFF00"/>
                </a:solidFill>
                <a:latin typeface="Trebuchet MS" pitchFamily="34" charset="0"/>
              </a:rPr>
              <a:t>(--THIS SECTION DOES NOT PRINT--)</a:t>
            </a:r>
          </a:p>
          <a:p>
            <a:pPr algn="ctr">
              <a:lnSpc>
                <a:spcPct val="100000"/>
              </a:lnSpc>
            </a:pPr>
            <a:endParaRPr lang="en-US" sz="2000" b="1" dirty="0" smtClean="0">
              <a:latin typeface="Trebuchet MS" pitchFamily="34" charset="0"/>
            </a:endParaRPr>
          </a:p>
          <a:p>
            <a:pPr defTabSz="4310009">
              <a:lnSpc>
                <a:spcPct val="100000"/>
              </a:lnSpc>
            </a:pPr>
            <a:r>
              <a:rPr lang="en-US" sz="2000" dirty="0" smtClean="0">
                <a:latin typeface="Trebuchet MS" pitchFamily="34" charset="0"/>
              </a:rPr>
              <a:t>This PowerPoint</a:t>
            </a:r>
            <a:r>
              <a:rPr lang="en-US" sz="2000" baseline="0" dirty="0" smtClean="0">
                <a:latin typeface="Trebuchet MS" pitchFamily="34" charset="0"/>
              </a:rPr>
              <a:t> template requires basic PowerPoint (version 2007 or newer) skills. Below is a list of commonly asked questions specific to this template. </a:t>
            </a:r>
            <a:br>
              <a:rPr lang="en-US" sz="2000" baseline="0" dirty="0" smtClean="0">
                <a:latin typeface="Trebuchet MS" pitchFamily="34" charset="0"/>
              </a:rPr>
            </a:br>
            <a:r>
              <a:rPr lang="en-US" sz="2000" baseline="0" dirty="0" smtClean="0">
                <a:latin typeface="Trebuchet MS" pitchFamily="34" charset="0"/>
              </a:rPr>
              <a:t>If you are using an older version of PowerPoint some template features may not work properly.</a:t>
            </a:r>
            <a:endParaRPr lang="en-US" sz="2800" b="1" dirty="0" smtClean="0">
              <a:solidFill>
                <a:srgbClr val="FFFF00"/>
              </a:solidFill>
              <a:latin typeface="Trebuchet MS" pitchFamily="34" charset="0"/>
            </a:endParaRPr>
          </a:p>
          <a:p>
            <a:pPr defTabSz="4310009">
              <a:lnSpc>
                <a:spcPct val="100000"/>
              </a:lnSpc>
            </a:pPr>
            <a:endParaRPr lang="en-US" sz="2800" b="1" dirty="0" smtClean="0">
              <a:solidFill>
                <a:srgbClr val="FFFF00"/>
              </a:solidFill>
              <a:latin typeface="Trebuchet MS" pitchFamily="34" charset="0"/>
            </a:endParaRPr>
          </a:p>
          <a:p>
            <a:pPr algn="ctr">
              <a:lnSpc>
                <a:spcPct val="100000"/>
              </a:lnSpc>
            </a:pPr>
            <a:r>
              <a:rPr lang="en-US" sz="2800" b="1" dirty="0" smtClean="0">
                <a:solidFill>
                  <a:schemeClr val="bg1"/>
                </a:solidFill>
                <a:latin typeface="Trebuchet MS" pitchFamily="34" charset="0"/>
              </a:rPr>
              <a:t>Using the template</a:t>
            </a:r>
          </a:p>
          <a:p>
            <a:pPr algn="ctr">
              <a:lnSpc>
                <a:spcPct val="100000"/>
              </a:lnSpc>
            </a:pPr>
            <a:endParaRPr lang="en-US" sz="2800" b="1" baseline="0" dirty="0" smtClean="0">
              <a:solidFill>
                <a:schemeClr val="bg1"/>
              </a:solidFill>
              <a:latin typeface="Trebuchet MS" pitchFamily="34" charset="0"/>
            </a:endParaRPr>
          </a:p>
          <a:p>
            <a:pPr marL="0" marR="0" indent="0" algn="l" defTabSz="4310009" rtl="0" eaLnBrk="1" fontAlgn="auto" latinLnBrk="0" hangingPunct="1">
              <a:lnSpc>
                <a:spcPct val="100000"/>
              </a:lnSpc>
              <a:spcBef>
                <a:spcPts val="0"/>
              </a:spcBef>
              <a:spcAft>
                <a:spcPts val="0"/>
              </a:spcAft>
              <a:buClrTx/>
              <a:buSzTx/>
              <a:buFontTx/>
              <a:buNone/>
              <a:tabLst/>
              <a:defRPr/>
            </a:pPr>
            <a:r>
              <a:rPr lang="en-US" sz="2000" b="1" dirty="0" smtClean="0">
                <a:solidFill>
                  <a:srgbClr val="FFFF00"/>
                </a:solidFill>
                <a:latin typeface="Trebuchet MS" pitchFamily="34" charset="0"/>
              </a:rPr>
              <a:t>Verifying the quality of your graphics</a:t>
            </a:r>
          </a:p>
          <a:p>
            <a:pPr defTabSz="4310009">
              <a:lnSpc>
                <a:spcPct val="100000"/>
              </a:lnSpc>
            </a:pPr>
            <a:r>
              <a:rPr lang="en-US" sz="2000" dirty="0" smtClean="0">
                <a:latin typeface="Trebuchet MS" pitchFamily="34" charset="0"/>
              </a:rPr>
              <a:t>Go to the </a:t>
            </a:r>
            <a:r>
              <a:rPr lang="en-US" sz="20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000" baseline="0" dirty="0" smtClean="0">
                <a:latin typeface="Trebuchet MS" pitchFamily="34" charset="0"/>
              </a:rPr>
            </a:br>
            <a:endParaRPr lang="en-US" sz="2000" baseline="0" dirty="0" smtClean="0">
              <a:latin typeface="Trebuchet MS" pitchFamily="34" charset="0"/>
            </a:endParaRPr>
          </a:p>
          <a:p>
            <a:pPr defTabSz="4310009">
              <a:lnSpc>
                <a:spcPct val="100000"/>
              </a:lnSpc>
            </a:pPr>
            <a:r>
              <a:rPr lang="en-US" sz="2000" b="1" dirty="0" smtClean="0">
                <a:solidFill>
                  <a:srgbClr val="FFFF00"/>
                </a:solidFill>
                <a:latin typeface="Trebuchet MS" pitchFamily="34" charset="0"/>
              </a:rPr>
              <a:t>Using the placeholders</a:t>
            </a:r>
          </a:p>
          <a:p>
            <a:pPr defTabSz="4310009">
              <a:lnSpc>
                <a:spcPct val="100000"/>
              </a:lnSpc>
            </a:pPr>
            <a:r>
              <a:rPr lang="en-US" sz="2000" baseline="0" dirty="0" smtClean="0">
                <a:latin typeface="Trebuchet MS" pitchFamily="34" charset="0"/>
              </a:rPr>
              <a:t>To add text to this template click inside a placeholder and type in or paste your text. To move a placeholder, click on it </a:t>
            </a:r>
            <a:r>
              <a:rPr lang="en-US" sz="2000" u="sng" baseline="0" dirty="0" smtClean="0">
                <a:latin typeface="Trebuchet MS" pitchFamily="34" charset="0"/>
              </a:rPr>
              <a:t>once</a:t>
            </a:r>
            <a:r>
              <a:rPr lang="en-US" sz="2000" baseline="0" dirty="0" smtClean="0">
                <a:latin typeface="Trebuchet MS" pitchFamily="34" charset="0"/>
              </a:rPr>
              <a:t> (to select it), place your cursor on its frame and your cursor will change to this symbol:         Then, click </a:t>
            </a:r>
            <a:r>
              <a:rPr lang="en-US" sz="2000" u="sng" baseline="0" dirty="0" smtClean="0">
                <a:latin typeface="Trebuchet MS" pitchFamily="34" charset="0"/>
              </a:rPr>
              <a:t>once</a:t>
            </a:r>
            <a:r>
              <a:rPr lang="en-US" sz="2000" baseline="0" dirty="0" smtClean="0">
                <a:latin typeface="Trebuchet MS" pitchFamily="34" charset="0"/>
              </a:rPr>
              <a:t> and drag it to its new location where you can resize it as needed. Additional placeholders can be found on the left side of this template.</a:t>
            </a:r>
          </a:p>
          <a:p>
            <a:pPr defTabSz="4310009">
              <a:lnSpc>
                <a:spcPct val="100000"/>
              </a:lnSpc>
            </a:pPr>
            <a:endParaRPr lang="en-US" sz="2000" b="1" baseline="0" dirty="0" smtClean="0">
              <a:solidFill>
                <a:srgbClr val="FFFF00"/>
              </a:solidFill>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Modifying the layout</a:t>
            </a:r>
          </a:p>
          <a:p>
            <a:pPr defTabSz="4310009">
              <a:lnSpc>
                <a:spcPct val="100000"/>
              </a:lnSpc>
            </a:pPr>
            <a:r>
              <a:rPr lang="en-US" sz="2000" dirty="0" smtClean="0">
                <a:latin typeface="Trebuchet MS" pitchFamily="34" charset="0"/>
              </a:rPr>
              <a:t>This template has four </a:t>
            </a:r>
            <a:r>
              <a:rPr lang="en-US" sz="2000" baseline="0" dirty="0" smtClean="0">
                <a:latin typeface="Trebuchet MS" pitchFamily="34" charset="0"/>
              </a:rPr>
              <a:t>different </a:t>
            </a:r>
          </a:p>
          <a:p>
            <a:pPr defTabSz="4310009">
              <a:lnSpc>
                <a:spcPct val="100000"/>
              </a:lnSpc>
            </a:pPr>
            <a:r>
              <a:rPr lang="en-US" sz="2000" baseline="0" dirty="0" smtClean="0">
                <a:latin typeface="Trebuchet MS" pitchFamily="34" charset="0"/>
              </a:rPr>
              <a:t>column layouts. </a:t>
            </a:r>
            <a:r>
              <a:rPr lang="en-US" sz="2000" u="sng" baseline="0" dirty="0" smtClean="0">
                <a:latin typeface="Trebuchet MS" pitchFamily="34" charset="0"/>
              </a:rPr>
              <a:t>Right-click</a:t>
            </a:r>
            <a:r>
              <a:rPr lang="en-US" sz="2000" baseline="0" dirty="0" smtClean="0">
                <a:latin typeface="Trebuchet MS" pitchFamily="34" charset="0"/>
              </a:rPr>
              <a:t> your</a:t>
            </a:r>
          </a:p>
          <a:p>
            <a:pPr defTabSz="4310009">
              <a:lnSpc>
                <a:spcPct val="100000"/>
              </a:lnSpc>
            </a:pPr>
            <a:r>
              <a:rPr lang="en-US" sz="2000" baseline="0" dirty="0" smtClean="0">
                <a:latin typeface="Trebuchet MS" pitchFamily="34" charset="0"/>
              </a:rPr>
              <a:t>Mouse on the background and </a:t>
            </a:r>
          </a:p>
          <a:p>
            <a:pPr defTabSz="4310009">
              <a:lnSpc>
                <a:spcPct val="100000"/>
              </a:lnSpc>
            </a:pPr>
            <a:r>
              <a:rPr lang="en-US" sz="2000" baseline="0" dirty="0" smtClean="0">
                <a:latin typeface="Trebuchet MS" pitchFamily="34" charset="0"/>
              </a:rPr>
              <a:t>click on “Layout” to see the </a:t>
            </a:r>
          </a:p>
          <a:p>
            <a:pPr defTabSz="4310009">
              <a:lnSpc>
                <a:spcPct val="100000"/>
              </a:lnSpc>
            </a:pPr>
            <a:r>
              <a:rPr lang="en-US" sz="2000" baseline="0" dirty="0" smtClean="0">
                <a:latin typeface="Trebuchet MS" pitchFamily="34" charset="0"/>
              </a:rPr>
              <a:t>layout  options.  The columns in the provided layouts are fixed and cannot be moved but advanced users can modify any layout by going to VIEW and then SLIDE MASTER.</a:t>
            </a:r>
          </a:p>
          <a:p>
            <a:pPr marL="0" marR="0" indent="0" algn="l" defTabSz="4310009" rtl="0" eaLnBrk="1" fontAlgn="auto" latinLnBrk="0" hangingPunct="1">
              <a:lnSpc>
                <a:spcPct val="100000"/>
              </a:lnSpc>
              <a:spcBef>
                <a:spcPts val="0"/>
              </a:spcBef>
              <a:spcAft>
                <a:spcPts val="0"/>
              </a:spcAft>
              <a:buClrTx/>
              <a:buSzTx/>
              <a:buFontTx/>
              <a:buNone/>
              <a:tabLst/>
              <a:defRPr/>
            </a:pPr>
            <a:endParaRPr lang="en-US" sz="2000" baseline="0" dirty="0" smtClean="0">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Importing text and graphics from external sources</a:t>
            </a:r>
          </a:p>
          <a:p>
            <a:pPr defTabSz="4310009">
              <a:lnSpc>
                <a:spcPct val="100000"/>
              </a:lnSpc>
            </a:pPr>
            <a:r>
              <a:rPr lang="en-US" sz="2000" b="1" u="sng" baseline="0" dirty="0" smtClean="0">
                <a:latin typeface="Trebuchet MS" pitchFamily="34" charset="0"/>
              </a:rPr>
              <a:t>TEXT: </a:t>
            </a:r>
            <a:r>
              <a:rPr lang="en-US" sz="2000" baseline="0" dirty="0" smtClean="0">
                <a:latin typeface="Trebuchet MS" pitchFamily="34" charset="0"/>
              </a:rPr>
              <a:t>Paste or type your text into a pre-existing placeholder or drag in a new placeholder from the left side of the template. Move it anywhere as needed.</a:t>
            </a:r>
          </a:p>
          <a:p>
            <a:pPr defTabSz="4310009">
              <a:lnSpc>
                <a:spcPct val="100000"/>
              </a:lnSpc>
            </a:pPr>
            <a:r>
              <a:rPr lang="en-US" sz="2000" b="1" u="sng" baseline="0" dirty="0" smtClean="0">
                <a:latin typeface="Trebuchet MS" pitchFamily="34" charset="0"/>
              </a:rPr>
              <a:t>PHOTOS: </a:t>
            </a:r>
            <a:r>
              <a:rPr lang="en-US" sz="2000" baseline="0" dirty="0" smtClean="0">
                <a:latin typeface="Trebuchet MS" pitchFamily="34" charset="0"/>
              </a:rPr>
              <a:t>Drag in a picture placeholder, size it </a:t>
            </a:r>
            <a:r>
              <a:rPr lang="en-US" sz="2000" u="sng" baseline="0" dirty="0" smtClean="0">
                <a:latin typeface="Trebuchet MS" pitchFamily="34" charset="0"/>
              </a:rPr>
              <a:t>first</a:t>
            </a:r>
            <a:r>
              <a:rPr lang="en-US" sz="2000" baseline="0" dirty="0" smtClean="0">
                <a:latin typeface="Trebuchet MS" pitchFamily="34" charset="0"/>
              </a:rPr>
              <a:t>, click in it and insert a photo from the menu.</a:t>
            </a:r>
          </a:p>
          <a:p>
            <a:pPr defTabSz="4310009">
              <a:lnSpc>
                <a:spcPct val="100000"/>
              </a:lnSpc>
            </a:pPr>
            <a:r>
              <a:rPr lang="en-US" sz="2000" b="1" u="sng" baseline="0" dirty="0" smtClean="0">
                <a:latin typeface="Trebuchet MS" pitchFamily="34" charset="0"/>
              </a:rPr>
              <a:t>TABLES: </a:t>
            </a:r>
            <a:r>
              <a:rPr lang="en-US" sz="2000" baseline="0" dirty="0" smtClean="0">
                <a:latin typeface="Trebuchet MS" pitchFamily="34" charset="0"/>
              </a:rPr>
              <a:t>You can copy and paste a table from an external document onto this poster template. To make the text fit better in the cells of an imported table, </a:t>
            </a:r>
            <a:r>
              <a:rPr lang="en-US" sz="2000" u="sng" baseline="0" dirty="0" smtClean="0">
                <a:latin typeface="Trebuchet MS" pitchFamily="34" charset="0"/>
              </a:rPr>
              <a:t>right-click</a:t>
            </a:r>
            <a:r>
              <a:rPr lang="en-US" sz="2000" baseline="0" dirty="0" smtClean="0">
                <a:latin typeface="Trebuchet MS" pitchFamily="34" charset="0"/>
              </a:rPr>
              <a:t> on the table, click FORMAT SHAPE  then click on TEXT BOX and change the INTERNAL MARGIN values to 0.25</a:t>
            </a:r>
          </a:p>
          <a:p>
            <a:pPr defTabSz="4310009">
              <a:lnSpc>
                <a:spcPct val="100000"/>
              </a:lnSpc>
            </a:pPr>
            <a:endParaRPr lang="en-US" sz="2000" baseline="0" dirty="0" smtClean="0">
              <a:latin typeface="Trebuchet MS" pitchFamily="34" charset="0"/>
            </a:endParaRPr>
          </a:p>
          <a:p>
            <a:pPr defTabSz="2873339"/>
            <a:r>
              <a:rPr lang="en-US" sz="2000" b="1" baseline="0" dirty="0" smtClean="0">
                <a:solidFill>
                  <a:srgbClr val="FFFF00"/>
                </a:solidFill>
                <a:latin typeface="Trebuchet MS" pitchFamily="34" charset="0"/>
              </a:rPr>
              <a:t>Modifying the color scheme</a:t>
            </a:r>
          </a:p>
          <a:p>
            <a:pPr defTabSz="2873339"/>
            <a:r>
              <a:rPr lang="en-US" sz="2000" baseline="0" dirty="0" smtClean="0">
                <a:latin typeface="Trebuchet MS" pitchFamily="34" charset="0"/>
              </a:rPr>
              <a:t>To change the color scheme of this template go to the “Design” menu and click on “Colors”. You can choose from the provide color combinations or you can create your own.</a:t>
            </a:r>
          </a:p>
          <a:p>
            <a:pPr defTabSz="4310009">
              <a:lnSpc>
                <a:spcPct val="100000"/>
              </a:lnSpc>
            </a:pPr>
            <a:endParaRPr lang="en-US" sz="2000" baseline="0" dirty="0" smtClean="0">
              <a:latin typeface="Trebuchet MS" pitchFamily="34" charset="0"/>
            </a:endParaRPr>
          </a:p>
          <a:p>
            <a:pPr defTabSz="3448422">
              <a:lnSpc>
                <a:spcPct val="100000"/>
              </a:lnSpc>
            </a:pPr>
            <a:endParaRPr lang="en-US" sz="1400" baseline="0" dirty="0" smtClean="0">
              <a:latin typeface="Trebuchet MS" pitchFamily="34" charset="0"/>
            </a:endParaRPr>
          </a:p>
          <a:p>
            <a:pPr defTabSz="3448422">
              <a:lnSpc>
                <a:spcPct val="100000"/>
              </a:lnSpc>
            </a:pPr>
            <a:endParaRPr lang="en-US" sz="1400" dirty="0" smtClean="0">
              <a:latin typeface="Trebuchet MS" pitchFamily="34" charset="0"/>
            </a:endParaRPr>
          </a:p>
          <a:p>
            <a:pPr algn="ctr">
              <a:lnSpc>
                <a:spcPct val="100000"/>
              </a:lnSpc>
            </a:pPr>
            <a:endParaRPr lang="en-US" sz="1400" b="1" dirty="0" smtClean="0">
              <a:solidFill>
                <a:schemeClr val="bg1"/>
              </a:solidFill>
              <a:latin typeface="Trebuchet MS" pitchFamily="34" charset="0"/>
            </a:endParaRPr>
          </a:p>
          <a:p>
            <a:pPr defTabSz="3448422">
              <a:lnSpc>
                <a:spcPct val="100000"/>
              </a:lnSpc>
            </a:pPr>
            <a:endParaRPr lang="en-US" sz="1400" b="1" dirty="0" smtClean="0">
              <a:solidFill>
                <a:srgbClr val="FFFF00"/>
              </a:solidFill>
              <a:latin typeface="Trebuchet MS" pitchFamily="34" charset="0"/>
            </a:endParaRPr>
          </a:p>
          <a:p>
            <a:pPr algn="ctr">
              <a:lnSpc>
                <a:spcPct val="100000"/>
              </a:lnSpc>
            </a:pPr>
            <a:endParaRPr lang="en-US" sz="2000" b="1" dirty="0">
              <a:latin typeface="Trebuchet MS" pitchFamily="34" charset="0"/>
            </a:endParaRPr>
          </a:p>
        </p:txBody>
      </p:sp>
      <p:sp>
        <p:nvSpPr>
          <p:cNvPr id="31" name="Rectangle 30"/>
          <p:cNvSpPr/>
          <p:nvPr/>
        </p:nvSpPr>
        <p:spPr>
          <a:xfrm>
            <a:off x="-8210549" y="12063017"/>
            <a:ext cx="7725718" cy="458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838" tIns="35918" rIns="71838" bIns="35918" rtlCol="0" anchor="ctr"/>
          <a:lstStyle/>
          <a:p>
            <a:pPr algn="ctr"/>
            <a:endParaRPr lang="en-US"/>
          </a:p>
        </p:txBody>
      </p:sp>
      <p:pic>
        <p:nvPicPr>
          <p:cNvPr id="32" name="Picture 2"/>
          <p:cNvPicPr>
            <a:picLocks noChangeAspect="1" noChangeArrowheads="1"/>
          </p:cNvPicPr>
          <p:nvPr/>
        </p:nvPicPr>
        <p:blipFill>
          <a:blip r:embed="rId3" cstate="print"/>
          <a:srcRect/>
          <a:stretch>
            <a:fillRect/>
          </a:stretch>
        </p:blipFill>
        <p:spPr bwMode="auto">
          <a:xfrm>
            <a:off x="45921478" y="9201150"/>
            <a:ext cx="2891008" cy="1378456"/>
          </a:xfrm>
          <a:prstGeom prst="rect">
            <a:avLst/>
          </a:prstGeom>
          <a:noFill/>
          <a:ln w="9525">
            <a:noFill/>
            <a:miter lim="800000"/>
            <a:headEnd/>
            <a:tailEnd/>
          </a:ln>
          <a:effectLst/>
        </p:spPr>
      </p:pic>
      <p:pic>
        <p:nvPicPr>
          <p:cNvPr id="33" name="Picture 2"/>
          <p:cNvPicPr>
            <a:picLocks noChangeAspect="1" noChangeArrowheads="1"/>
          </p:cNvPicPr>
          <p:nvPr/>
        </p:nvPicPr>
        <p:blipFill>
          <a:blip r:embed="rId4" cstate="print"/>
          <a:srcRect/>
          <a:stretch>
            <a:fillRect/>
          </a:stretch>
        </p:blipFill>
        <p:spPr bwMode="auto">
          <a:xfrm>
            <a:off x="44280534" y="7924006"/>
            <a:ext cx="553641" cy="255588"/>
          </a:xfrm>
          <a:prstGeom prst="rect">
            <a:avLst/>
          </a:prstGeom>
          <a:noFill/>
          <a:ln w="9525">
            <a:solidFill>
              <a:schemeClr val="tx1"/>
            </a:solidFill>
            <a:miter lim="800000"/>
            <a:headEnd/>
            <a:tailEnd/>
          </a:ln>
          <a:effectLst/>
        </p:spPr>
      </p:pic>
      <p:grpSp>
        <p:nvGrpSpPr>
          <p:cNvPr id="39" name="Group 38"/>
          <p:cNvGrpSpPr/>
          <p:nvPr/>
        </p:nvGrpSpPr>
        <p:grpSpPr>
          <a:xfrm>
            <a:off x="-7929499" y="18351607"/>
            <a:ext cx="7100824" cy="702169"/>
            <a:chOff x="44242388" y="28040026"/>
            <a:chExt cx="9771400" cy="1104659"/>
          </a:xfrm>
        </p:grpSpPr>
        <p:sp>
          <p:nvSpPr>
            <p:cNvPr id="40" name="Rounded Rectangle 39"/>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41" name="Picture 40"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42" name="TextBox 32"/>
            <p:cNvSpPr txBox="1"/>
            <p:nvPr userDrawn="1"/>
          </p:nvSpPr>
          <p:spPr>
            <a:xfrm>
              <a:off x="45342600" y="28040026"/>
              <a:ext cx="8671188" cy="1016814"/>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a:t>
              </a:r>
              <a:br>
                <a:rPr lang="en-US" sz="1800" baseline="0" dirty="0" smtClean="0">
                  <a:solidFill>
                    <a:schemeClr val="tx2"/>
                  </a:solidFill>
                  <a:latin typeface="Trebuchet MS" pitchFamily="34" charset="0"/>
                </a:rPr>
              </a:br>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b="1" dirty="0">
                <a:solidFill>
                  <a:schemeClr val="tx2"/>
                </a:solidFill>
                <a:latin typeface="Trebuchet MS" pitchFamily="34" charset="0"/>
              </a:endParaRPr>
            </a:p>
          </p:txBody>
        </p:sp>
      </p:grpSp>
      <p:cxnSp>
        <p:nvCxnSpPr>
          <p:cNvPr id="43" name="Straight Connector 42"/>
          <p:cNvCxnSpPr/>
          <p:nvPr/>
        </p:nvCxnSpPr>
        <p:spPr>
          <a:xfrm>
            <a:off x="-8180614" y="7122319"/>
            <a:ext cx="7695783"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1458243" y="3200399"/>
            <a:ext cx="7725718"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1458243" y="17230205"/>
            <a:ext cx="7725718"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448171" rtl="0" eaLnBrk="1" latinLnBrk="0" hangingPunct="1">
        <a:spcBef>
          <a:spcPct val="0"/>
        </a:spcBef>
        <a:buNone/>
        <a:defRPr sz="6900" kern="1200">
          <a:solidFill>
            <a:schemeClr val="bg1"/>
          </a:solidFill>
          <a:latin typeface="Trebuchet MS" pitchFamily="34" charset="0"/>
          <a:ea typeface="+mj-ea"/>
          <a:cs typeface="+mj-cs"/>
        </a:defRPr>
      </a:lvl1pPr>
    </p:titleStyle>
    <p:bodyStyle>
      <a:lvl1pPr marL="1293065" indent="-1293065" algn="l" defTabSz="3448171"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639" indent="-1077553" algn="l" defTabSz="3448171"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214" indent="-862043" algn="l" defTabSz="3448171"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300"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758385"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482471"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20655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2930642"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65472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en-US"/>
      </a:defPPr>
      <a:lvl1pPr marL="0" algn="l" defTabSz="3448171" rtl="0" eaLnBrk="1" latinLnBrk="0" hangingPunct="1">
        <a:defRPr sz="6800" kern="1200">
          <a:solidFill>
            <a:schemeClr val="tx1"/>
          </a:solidFill>
          <a:latin typeface="+mn-lt"/>
          <a:ea typeface="+mn-ea"/>
          <a:cs typeface="+mn-cs"/>
        </a:defRPr>
      </a:lvl1pPr>
      <a:lvl2pPr marL="1724086" algn="l" defTabSz="3448171" rtl="0" eaLnBrk="1" latinLnBrk="0" hangingPunct="1">
        <a:defRPr sz="6800" kern="1200">
          <a:solidFill>
            <a:schemeClr val="tx1"/>
          </a:solidFill>
          <a:latin typeface="+mn-lt"/>
          <a:ea typeface="+mn-ea"/>
          <a:cs typeface="+mn-cs"/>
        </a:defRPr>
      </a:lvl2pPr>
      <a:lvl3pPr marL="3448171" algn="l" defTabSz="3448171" rtl="0" eaLnBrk="1" latinLnBrk="0" hangingPunct="1">
        <a:defRPr sz="6800" kern="1200">
          <a:solidFill>
            <a:schemeClr val="tx1"/>
          </a:solidFill>
          <a:latin typeface="+mn-lt"/>
          <a:ea typeface="+mn-ea"/>
          <a:cs typeface="+mn-cs"/>
        </a:defRPr>
      </a:lvl3pPr>
      <a:lvl4pPr marL="5172257" algn="l" defTabSz="3448171" rtl="0" eaLnBrk="1" latinLnBrk="0" hangingPunct="1">
        <a:defRPr sz="6800" kern="1200">
          <a:solidFill>
            <a:schemeClr val="tx1"/>
          </a:solidFill>
          <a:latin typeface="+mn-lt"/>
          <a:ea typeface="+mn-ea"/>
          <a:cs typeface="+mn-cs"/>
        </a:defRPr>
      </a:lvl4pPr>
      <a:lvl5pPr marL="6896342" algn="l" defTabSz="3448171" rtl="0" eaLnBrk="1" latinLnBrk="0" hangingPunct="1">
        <a:defRPr sz="6800" kern="1200">
          <a:solidFill>
            <a:schemeClr val="tx1"/>
          </a:solidFill>
          <a:latin typeface="+mn-lt"/>
          <a:ea typeface="+mn-ea"/>
          <a:cs typeface="+mn-cs"/>
        </a:defRPr>
      </a:lvl5pPr>
      <a:lvl6pPr marL="8620428" algn="l" defTabSz="3448171" rtl="0" eaLnBrk="1" latinLnBrk="0" hangingPunct="1">
        <a:defRPr sz="6800" kern="1200">
          <a:solidFill>
            <a:schemeClr val="tx1"/>
          </a:solidFill>
          <a:latin typeface="+mn-lt"/>
          <a:ea typeface="+mn-ea"/>
          <a:cs typeface="+mn-cs"/>
        </a:defRPr>
      </a:lvl6pPr>
      <a:lvl7pPr marL="10344514" algn="l" defTabSz="3448171" rtl="0" eaLnBrk="1" latinLnBrk="0" hangingPunct="1">
        <a:defRPr sz="6800" kern="1200">
          <a:solidFill>
            <a:schemeClr val="tx1"/>
          </a:solidFill>
          <a:latin typeface="+mn-lt"/>
          <a:ea typeface="+mn-ea"/>
          <a:cs typeface="+mn-cs"/>
        </a:defRPr>
      </a:lvl7pPr>
      <a:lvl8pPr marL="12068599" algn="l" defTabSz="3448171" rtl="0" eaLnBrk="1" latinLnBrk="0" hangingPunct="1">
        <a:defRPr sz="6800" kern="1200">
          <a:solidFill>
            <a:schemeClr val="tx1"/>
          </a:solidFill>
          <a:latin typeface="+mn-lt"/>
          <a:ea typeface="+mn-ea"/>
          <a:cs typeface="+mn-cs"/>
        </a:defRPr>
      </a:lvl8pPr>
      <a:lvl9pPr marL="13792685" algn="l" defTabSz="3448171" rtl="0" eaLnBrk="1" latinLnBrk="0" hangingPunct="1">
        <a:defRPr sz="6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1148000" cy="2800350"/>
          </a:xfrm>
          <a:prstGeom prst="rect">
            <a:avLst/>
          </a:prstGeom>
          <a:solidFill>
            <a:schemeClr val="accent5">
              <a:lumMod val="75000"/>
            </a:schemeClr>
          </a:solidFill>
          <a:ln w="9525">
            <a:solidFill>
              <a:schemeClr val="tx1"/>
            </a:solidFill>
            <a:miter lim="800000"/>
            <a:headEnd/>
            <a:tailEnd/>
          </a:ln>
          <a:effectLst/>
        </p:spPr>
        <p:txBody>
          <a:bodyPr wrap="none" lIns="71838" tIns="35918" rIns="71838" bIns="35918" anchor="ctr"/>
          <a:lstStyle/>
          <a:p>
            <a:pPr>
              <a:defRPr/>
            </a:pPr>
            <a:endParaRPr lang="en-US" dirty="0"/>
          </a:p>
        </p:txBody>
      </p:sp>
      <p:sp>
        <p:nvSpPr>
          <p:cNvPr id="8" name="Rectangle 33"/>
          <p:cNvSpPr>
            <a:spLocks noChangeArrowheads="1"/>
          </p:cNvSpPr>
          <p:nvPr/>
        </p:nvSpPr>
        <p:spPr bwMode="auto">
          <a:xfrm>
            <a:off x="444997" y="3067050"/>
            <a:ext cx="40260984" cy="15601950"/>
          </a:xfrm>
          <a:prstGeom prst="rect">
            <a:avLst/>
          </a:prstGeom>
          <a:solidFill>
            <a:schemeClr val="bg1"/>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9" name="Rectangle 9"/>
          <p:cNvSpPr>
            <a:spLocks noChangeArrowheads="1"/>
          </p:cNvSpPr>
          <p:nvPr/>
        </p:nvSpPr>
        <p:spPr bwMode="auto">
          <a:xfrm>
            <a:off x="0" y="2803128"/>
            <a:ext cx="41148000" cy="88900"/>
          </a:xfrm>
          <a:prstGeom prst="rect">
            <a:avLst/>
          </a:prstGeom>
          <a:solidFill>
            <a:schemeClr val="accent5">
              <a:lumMod val="50000"/>
            </a:schemeClr>
          </a:solidFill>
          <a:ln w="152400">
            <a:noFill/>
            <a:miter lim="800000"/>
            <a:headEnd/>
            <a:tailEnd/>
          </a:ln>
          <a:effectLst/>
        </p:spPr>
        <p:txBody>
          <a:bodyPr wrap="none" lIns="71838" tIns="35918" rIns="71838" bIns="35918" anchor="ctr"/>
          <a:lstStyle/>
          <a:p>
            <a:pPr>
              <a:defRPr/>
            </a:pPr>
            <a:endParaRPr lang="en-US" dirty="0"/>
          </a:p>
        </p:txBody>
      </p:sp>
      <p:sp>
        <p:nvSpPr>
          <p:cNvPr id="10" name="Text Box 14"/>
          <p:cNvSpPr txBox="1">
            <a:spLocks noChangeArrowheads="1"/>
          </p:cNvSpPr>
          <p:nvPr/>
        </p:nvSpPr>
        <p:spPr bwMode="auto">
          <a:xfrm>
            <a:off x="767956" y="18802350"/>
            <a:ext cx="2357438" cy="263979"/>
          </a:xfrm>
          <a:prstGeom prst="rect">
            <a:avLst/>
          </a:prstGeom>
          <a:noFill/>
          <a:ln w="9525">
            <a:noFill/>
            <a:miter lim="800000"/>
            <a:headEnd/>
            <a:tailEnd/>
          </a:ln>
          <a:effectLst/>
        </p:spPr>
        <p:txBody>
          <a:bodyPr lIns="71701" tIns="35844" rIns="71701" bIns="35844">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444997" y="3067050"/>
            <a:ext cx="7715250" cy="15601950"/>
          </a:xfrm>
          <a:prstGeom prst="rect">
            <a:avLst/>
          </a:prstGeom>
          <a:solidFill>
            <a:schemeClr val="accent1">
              <a:lumMod val="20000"/>
              <a:lumOff val="80000"/>
            </a:schemeClr>
          </a:solidFill>
          <a:ln w="9525">
            <a:solidFill>
              <a:schemeClr val="tx2"/>
            </a:solidFill>
            <a:miter lim="800000"/>
            <a:headEnd/>
            <a:tailEnd/>
          </a:ln>
          <a:effectLst/>
        </p:spPr>
        <p:txBody>
          <a:bodyPr wrap="none" lIns="71838" tIns="35918" rIns="71838" bIns="35918" anchor="ctr"/>
          <a:lstStyle/>
          <a:p>
            <a:pPr>
              <a:defRPr/>
            </a:pPr>
            <a:endParaRPr lang="en-US" dirty="0"/>
          </a:p>
        </p:txBody>
      </p:sp>
      <p:sp>
        <p:nvSpPr>
          <p:cNvPr id="20" name="Rectangle 19"/>
          <p:cNvSpPr/>
          <p:nvPr/>
        </p:nvSpPr>
        <p:spPr>
          <a:xfrm>
            <a:off x="-8210549" y="-11431"/>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r>
              <a:rPr lang="en-US" sz="3200" b="1" dirty="0" smtClean="0">
                <a:solidFill>
                  <a:schemeClr val="bg1"/>
                </a:solidFill>
                <a:latin typeface="Trebuchet MS" pitchFamily="34" charset="0"/>
              </a:rPr>
              <a:t>QUICK DESIGN</a:t>
            </a:r>
            <a:r>
              <a:rPr lang="en-US" sz="3200" b="1" baseline="0" dirty="0" smtClean="0">
                <a:solidFill>
                  <a:schemeClr val="bg1"/>
                </a:solidFill>
                <a:latin typeface="Trebuchet MS" pitchFamily="34" charset="0"/>
              </a:rPr>
              <a:t> </a:t>
            </a:r>
            <a:r>
              <a:rPr lang="en-US" sz="3200" b="1" dirty="0" smtClean="0">
                <a:solidFill>
                  <a:schemeClr val="bg1"/>
                </a:solidFill>
                <a:latin typeface="Trebuchet MS" pitchFamily="34" charset="0"/>
              </a:rPr>
              <a:t>GUIDE</a:t>
            </a:r>
          </a:p>
          <a:p>
            <a:pPr algn="ctr"/>
            <a:r>
              <a:rPr lang="en-US" sz="2800" b="1" dirty="0" smtClean="0">
                <a:solidFill>
                  <a:srgbClr val="FFFF00"/>
                </a:solidFill>
                <a:latin typeface="Trebuchet MS" pitchFamily="34" charset="0"/>
              </a:rPr>
              <a:t>(--THIS SECTION DOES NOT PRINT--)</a:t>
            </a:r>
          </a:p>
          <a:p>
            <a:pPr algn="ctr"/>
            <a:endParaRPr lang="en-US" sz="600" b="1" dirty="0" smtClean="0">
              <a:latin typeface="Trebuchet MS" pitchFamily="34" charset="0"/>
            </a:endParaRPr>
          </a:p>
          <a:p>
            <a:pPr defTabSz="3448422"/>
            <a:r>
              <a:rPr lang="en-US" sz="2000" dirty="0" smtClean="0">
                <a:latin typeface="Trebuchet MS" pitchFamily="34" charset="0"/>
              </a:rPr>
              <a:t>This PowerPoint</a:t>
            </a:r>
            <a:r>
              <a:rPr lang="en-US" sz="2000" baseline="0" dirty="0" smtClean="0">
                <a:latin typeface="Trebuchet MS" pitchFamily="34" charset="0"/>
              </a:rPr>
              <a:t> </a:t>
            </a:r>
            <a:r>
              <a:rPr lang="en-US" sz="2000" dirty="0" smtClean="0">
                <a:latin typeface="Trebuchet MS" pitchFamily="34" charset="0"/>
              </a:rPr>
              <a:t>2007 template produces</a:t>
            </a:r>
            <a:r>
              <a:rPr lang="en-US" sz="2000" baseline="0" dirty="0" smtClean="0">
                <a:latin typeface="Trebuchet MS" pitchFamily="34" charset="0"/>
              </a:rPr>
              <a:t> </a:t>
            </a:r>
            <a:r>
              <a:rPr lang="en-US" sz="2000" dirty="0" smtClean="0">
                <a:latin typeface="Trebuchet MS" pitchFamily="34" charset="0"/>
              </a:rPr>
              <a:t>a 42”x90” professional  poster. It</a:t>
            </a:r>
            <a:r>
              <a:rPr lang="en-US" sz="2000" baseline="0" dirty="0" smtClean="0">
                <a:latin typeface="Trebuchet MS" pitchFamily="34" charset="0"/>
              </a:rPr>
              <a:t> </a:t>
            </a:r>
            <a:r>
              <a:rPr lang="en-US" sz="2000" dirty="0" smtClean="0">
                <a:latin typeface="Trebuchet MS" pitchFamily="34" charset="0"/>
              </a:rPr>
              <a:t>will save you valuable time placing titles, subtitles,</a:t>
            </a:r>
            <a:r>
              <a:rPr lang="en-US" sz="2000" baseline="0" dirty="0" smtClean="0">
                <a:latin typeface="Trebuchet MS" pitchFamily="34" charset="0"/>
              </a:rPr>
              <a:t> text, and graphics</a:t>
            </a:r>
            <a:r>
              <a:rPr lang="en-US" sz="2000" dirty="0" smtClean="0">
                <a:latin typeface="Trebuchet MS" pitchFamily="34" charset="0"/>
              </a:rPr>
              <a:t>. </a:t>
            </a:r>
          </a:p>
          <a:p>
            <a:pPr defTabSz="3448422"/>
            <a:endParaRPr lang="en-US" sz="2000" dirty="0" smtClean="0">
              <a:latin typeface="Trebuchet MS" pitchFamily="34" charset="0"/>
            </a:endParaRPr>
          </a:p>
          <a:p>
            <a:pPr defTabSz="3448422"/>
            <a:r>
              <a:rPr lang="en-US" sz="2000" dirty="0" smtClean="0">
                <a:latin typeface="Trebuchet MS" pitchFamily="34" charset="0"/>
              </a:rPr>
              <a:t>Use it to create your presentation. Then send</a:t>
            </a:r>
            <a:r>
              <a:rPr lang="en-US" sz="2000" baseline="0" dirty="0" smtClean="0">
                <a:latin typeface="Trebuchet MS" pitchFamily="34" charset="0"/>
              </a:rPr>
              <a:t> it </a:t>
            </a:r>
            <a:r>
              <a:rPr lang="en-US" sz="2000" dirty="0" smtClean="0">
                <a:latin typeface="Trebuchet MS" pitchFamily="34" charset="0"/>
              </a:rPr>
              <a:t>to </a:t>
            </a:r>
            <a:r>
              <a:rPr lang="en-US" sz="2000" b="1" dirty="0" smtClean="0">
                <a:latin typeface="Trebuchet MS" pitchFamily="34" charset="0"/>
              </a:rPr>
              <a:t>PosterPresentations.com</a:t>
            </a:r>
            <a:r>
              <a:rPr lang="en-US" sz="2000" dirty="0" smtClean="0">
                <a:latin typeface="Trebuchet MS" pitchFamily="34" charset="0"/>
              </a:rPr>
              <a:t> for premium quality, same day affordable printing.</a:t>
            </a:r>
            <a:br>
              <a:rPr lang="en-US" sz="2000" dirty="0" smtClean="0">
                <a:latin typeface="Trebuchet MS" pitchFamily="34" charset="0"/>
              </a:rPr>
            </a:br>
            <a:endParaRPr lang="en-US" sz="2000" dirty="0" smtClean="0">
              <a:latin typeface="Trebuchet MS" pitchFamily="34" charset="0"/>
            </a:endParaRPr>
          </a:p>
          <a:p>
            <a:pPr defTabSz="3448422"/>
            <a:r>
              <a:rPr lang="en-US" sz="2000" dirty="0" smtClean="0">
                <a:latin typeface="Trebuchet MS" pitchFamily="34" charset="0"/>
              </a:rPr>
              <a:t>We provide a series of </a:t>
            </a:r>
            <a:r>
              <a:rPr lang="en-US" sz="2000" b="1" dirty="0" smtClean="0">
                <a:latin typeface="Trebuchet MS" pitchFamily="34" charset="0"/>
              </a:rPr>
              <a:t>online tutorials</a:t>
            </a:r>
            <a:r>
              <a:rPr lang="en-US" sz="2000" dirty="0" smtClean="0">
                <a:latin typeface="Trebuchet MS" pitchFamily="34" charset="0"/>
              </a:rPr>
              <a:t> that will guide you through the poster design process and answer your poster production questions. </a:t>
            </a:r>
          </a:p>
          <a:p>
            <a:pPr defTabSz="3448422"/>
            <a:endParaRPr lang="en-US" sz="2000" dirty="0" smtClean="0">
              <a:latin typeface="Trebuchet MS" pitchFamily="34" charset="0"/>
            </a:endParaRPr>
          </a:p>
          <a:p>
            <a:pPr defTabSz="3448422"/>
            <a:r>
              <a:rPr lang="en-US" sz="2000" dirty="0" smtClean="0">
                <a:latin typeface="Trebuchet MS" pitchFamily="34" charset="0"/>
              </a:rPr>
              <a:t>View our online</a:t>
            </a:r>
            <a:r>
              <a:rPr lang="en-US" sz="2000" baseline="0" dirty="0" smtClean="0">
                <a:latin typeface="Trebuchet MS" pitchFamily="34" charset="0"/>
              </a:rPr>
              <a:t> tutorials at:</a:t>
            </a:r>
            <a:r>
              <a:rPr lang="en-US" sz="2000" dirty="0" smtClean="0">
                <a:latin typeface="Trebuchet MS" pitchFamily="34" charset="0"/>
              </a:rPr>
              <a:t/>
            </a:r>
            <a:br>
              <a:rPr lang="en-US" sz="2000" dirty="0" smtClean="0">
                <a:latin typeface="Trebuchet MS" pitchFamily="34" charset="0"/>
              </a:rPr>
            </a:br>
            <a:r>
              <a:rPr lang="en-US" sz="2000" dirty="0" smtClean="0">
                <a:solidFill>
                  <a:srgbClr val="FFFF00"/>
                </a:solidFill>
                <a:latin typeface="Trebuchet MS" pitchFamily="34" charset="0"/>
              </a:rPr>
              <a:t> http://bit.ly/Poster_creation_help </a:t>
            </a:r>
            <a:r>
              <a:rPr lang="en-US" sz="2000" dirty="0" smtClean="0">
                <a:latin typeface="Trebuchet MS" pitchFamily="34" charset="0"/>
              </a:rPr>
              <a:t/>
            </a:r>
            <a:br>
              <a:rPr lang="en-US" sz="2000" dirty="0" smtClean="0">
                <a:latin typeface="Trebuchet MS" pitchFamily="34" charset="0"/>
              </a:rPr>
            </a:br>
            <a:r>
              <a:rPr lang="en-US" sz="2000" dirty="0" smtClean="0">
                <a:latin typeface="Trebuchet MS" pitchFamily="34" charset="0"/>
              </a:rPr>
              <a:t>(copy</a:t>
            </a:r>
            <a:r>
              <a:rPr lang="en-US" sz="2000" baseline="0" dirty="0" smtClean="0">
                <a:latin typeface="Trebuchet MS" pitchFamily="34" charset="0"/>
              </a:rPr>
              <a:t> and paste the link into your web browser).</a:t>
            </a:r>
          </a:p>
          <a:p>
            <a:pPr defTabSz="3448422"/>
            <a:endParaRPr lang="en-US" sz="2000" dirty="0" smtClean="0">
              <a:latin typeface="Trebuchet MS" pitchFamily="34" charset="0"/>
            </a:endParaRPr>
          </a:p>
          <a:p>
            <a:pPr defTabSz="3448422"/>
            <a:r>
              <a:rPr lang="en-US" sz="2000" dirty="0" smtClean="0">
                <a:latin typeface="Trebuchet MS" pitchFamily="34" charset="0"/>
              </a:rPr>
              <a:t>For assistance and to order your printed poster</a:t>
            </a:r>
            <a:r>
              <a:rPr lang="en-US" sz="2000" dirty="0" smtClean="0">
                <a:solidFill>
                  <a:schemeClr val="bg1"/>
                </a:solidFill>
                <a:latin typeface="Trebuchet MS" pitchFamily="34" charset="0"/>
              </a:rPr>
              <a:t> call </a:t>
            </a:r>
            <a:r>
              <a:rPr lang="en-US" sz="2000" b="1" dirty="0" smtClean="0">
                <a:solidFill>
                  <a:srgbClr val="FFFF00"/>
                </a:solidFill>
                <a:latin typeface="Trebuchet MS" pitchFamily="34" charset="0"/>
              </a:rPr>
              <a:t>PosterPresentations.com</a:t>
            </a:r>
            <a:r>
              <a:rPr lang="en-US" sz="2000" dirty="0" smtClean="0">
                <a:solidFill>
                  <a:srgbClr val="FFFF00"/>
                </a:solidFill>
                <a:latin typeface="Trebuchet MS" pitchFamily="34" charset="0"/>
              </a:rPr>
              <a:t> </a:t>
            </a:r>
            <a:r>
              <a:rPr lang="en-US" sz="2000" dirty="0" smtClean="0">
                <a:latin typeface="Trebuchet MS" pitchFamily="34" charset="0"/>
              </a:rPr>
              <a:t>at </a:t>
            </a:r>
            <a:r>
              <a:rPr lang="en-US" sz="2800" b="1" dirty="0" smtClean="0">
                <a:solidFill>
                  <a:srgbClr val="FFFF00"/>
                </a:solidFill>
                <a:latin typeface="Trebuchet MS" pitchFamily="34" charset="0"/>
              </a:rPr>
              <a:t>1.866.649.3004</a:t>
            </a:r>
          </a:p>
          <a:p>
            <a:pPr defTabSz="3448422"/>
            <a:endParaRPr lang="en-US" sz="2800" b="1" dirty="0" smtClean="0">
              <a:solidFill>
                <a:srgbClr val="FFFF00"/>
              </a:solidFill>
              <a:latin typeface="Trebuchet MS" pitchFamily="34" charset="0"/>
            </a:endParaRPr>
          </a:p>
          <a:p>
            <a:pPr algn="ctr"/>
            <a:r>
              <a:rPr lang="en-US" sz="3200" b="1" dirty="0" smtClean="0">
                <a:solidFill>
                  <a:schemeClr val="bg1"/>
                </a:solidFill>
                <a:latin typeface="Trebuchet MS" pitchFamily="34" charset="0"/>
              </a:rPr>
              <a:t>Object Placeholders</a:t>
            </a:r>
          </a:p>
          <a:p>
            <a:pPr algn="ctr"/>
            <a:endParaRPr lang="en-US" sz="600" b="1" dirty="0" smtClean="0">
              <a:solidFill>
                <a:schemeClr val="bg1"/>
              </a:solidFill>
              <a:latin typeface="Trebuchet MS" pitchFamily="34" charset="0"/>
            </a:endParaRPr>
          </a:p>
          <a:p>
            <a:pPr defTabSz="3448422"/>
            <a:r>
              <a:rPr lang="en-US" sz="2000" dirty="0" smtClean="0">
                <a:latin typeface="Trebuchet MS" pitchFamily="34" charset="0"/>
              </a:rPr>
              <a:t>Use the placeholders provided below to add new elements to your poster:</a:t>
            </a:r>
            <a:r>
              <a:rPr lang="en-US" sz="2000" baseline="0" dirty="0" smtClean="0">
                <a:latin typeface="Trebuchet MS" pitchFamily="34" charset="0"/>
              </a:rPr>
              <a:t> </a:t>
            </a:r>
            <a:r>
              <a:rPr lang="en-US" sz="2000" dirty="0" smtClean="0">
                <a:latin typeface="Trebuchet MS" pitchFamily="34" charset="0"/>
              </a:rPr>
              <a:t>Drag a placeholder onto the</a:t>
            </a:r>
            <a:r>
              <a:rPr lang="en-US" sz="2000" baseline="0" dirty="0" smtClean="0">
                <a:latin typeface="Trebuchet MS" pitchFamily="34" charset="0"/>
              </a:rPr>
              <a:t> poster area,</a:t>
            </a:r>
            <a:r>
              <a:rPr lang="en-US" sz="2000" dirty="0" smtClean="0">
                <a:latin typeface="Trebuchet MS" pitchFamily="34" charset="0"/>
              </a:rPr>
              <a:t> size it, and click it to edit.</a:t>
            </a: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Section Header placeholder</a:t>
            </a:r>
          </a:p>
          <a:p>
            <a:pPr defTabSz="3448422"/>
            <a:r>
              <a:rPr lang="en-US" sz="2000" dirty="0" smtClean="0">
                <a:latin typeface="Trebuchet MS" pitchFamily="34" charset="0"/>
              </a:rPr>
              <a:t>Use</a:t>
            </a:r>
            <a:r>
              <a:rPr lang="en-US" sz="2000" baseline="0" dirty="0" smtClean="0">
                <a:latin typeface="Trebuchet MS" pitchFamily="34" charset="0"/>
              </a:rPr>
              <a:t> section headers to separate topics or concepts within your presentation. </a:t>
            </a:r>
          </a:p>
          <a:p>
            <a:pPr defTabSz="3448422"/>
            <a:endParaRPr lang="en-US" sz="2000" baseline="0" dirty="0" smtClean="0">
              <a:latin typeface="Trebuchet MS" pitchFamily="34" charset="0"/>
            </a:endParaRPr>
          </a:p>
          <a:p>
            <a:pPr defTabSz="3448422"/>
            <a:endParaRPr lang="en-US" sz="2000" dirty="0" smtClean="0">
              <a:latin typeface="Trebuchet MS" pitchFamily="34" charset="0"/>
            </a:endParaRPr>
          </a:p>
          <a:p>
            <a:pPr defTabSz="3448422"/>
            <a:endParaRPr lang="en-US" sz="2000" dirty="0" smtClean="0">
              <a:latin typeface="Trebuchet MS" pitchFamily="34" charset="0"/>
            </a:endParaRPr>
          </a:p>
          <a:p>
            <a:pPr defTabSz="3448422"/>
            <a:r>
              <a:rPr lang="en-US" sz="2000" b="1" dirty="0" smtClean="0">
                <a:solidFill>
                  <a:srgbClr val="FFFF00"/>
                </a:solidFill>
                <a:latin typeface="Trebuchet MS" pitchFamily="34" charset="0"/>
              </a:rPr>
              <a:t>Text placeholder</a:t>
            </a:r>
          </a:p>
          <a:p>
            <a:pPr defTabSz="3448422"/>
            <a:r>
              <a:rPr lang="en-US" sz="2000" baseline="0" dirty="0" smtClean="0">
                <a:latin typeface="Trebuchet MS" pitchFamily="34" charset="0"/>
              </a:rPr>
              <a:t>Move this preformatted text placeholder to the poster to add a new body of text.</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r>
              <a:rPr lang="en-US" sz="2000" b="1" baseline="0" dirty="0" smtClean="0">
                <a:solidFill>
                  <a:srgbClr val="FFFF00"/>
                </a:solidFill>
                <a:latin typeface="Trebuchet MS" pitchFamily="34" charset="0"/>
              </a:rPr>
              <a:t>Picture placeholder</a:t>
            </a:r>
          </a:p>
          <a:p>
            <a:pPr defTabSz="3448422"/>
            <a:r>
              <a:rPr lang="en-US" sz="2000" baseline="0" dirty="0" smtClean="0">
                <a:latin typeface="Trebuchet MS" pitchFamily="34" charset="0"/>
              </a:rPr>
              <a:t>Move this graphic placeholder onto your poster, size it first, and then click it to add a picture to the poster.</a:t>
            </a: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defTabSz="3448422"/>
            <a:endParaRPr lang="en-US" sz="2000" baseline="0" dirty="0" smtClean="0">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algn="ctr"/>
            <a:endParaRPr lang="en-US" sz="3200" b="1" dirty="0" smtClean="0">
              <a:solidFill>
                <a:schemeClr val="bg1"/>
              </a:solidFill>
              <a:latin typeface="Trebuchet MS" pitchFamily="34" charset="0"/>
            </a:endParaRPr>
          </a:p>
          <a:p>
            <a:pPr defTabSz="3448422"/>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3448422"/>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1" name="Rectangle 20"/>
          <p:cNvSpPr/>
          <p:nvPr/>
        </p:nvSpPr>
        <p:spPr>
          <a:xfrm>
            <a:off x="41458243" y="0"/>
            <a:ext cx="7725718" cy="19202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43674" tIns="287348" rIns="143674" bIns="143674" rtlCol="0" anchor="t" anchorCtr="0"/>
          <a:lstStyle/>
          <a:p>
            <a:pPr algn="ctr">
              <a:lnSpc>
                <a:spcPct val="100000"/>
              </a:lnSpc>
            </a:pPr>
            <a:r>
              <a:rPr lang="en-US" sz="2800" b="1" dirty="0" smtClean="0">
                <a:solidFill>
                  <a:schemeClr val="bg1"/>
                </a:solidFill>
                <a:latin typeface="Trebuchet MS" pitchFamily="34" charset="0"/>
              </a:rPr>
              <a:t>QUICK</a:t>
            </a:r>
            <a:r>
              <a:rPr lang="en-US" sz="2800" b="1" baseline="0" dirty="0" smtClean="0">
                <a:solidFill>
                  <a:schemeClr val="bg1"/>
                </a:solidFill>
                <a:latin typeface="Trebuchet MS" pitchFamily="34" charset="0"/>
              </a:rPr>
              <a:t> TIPS</a:t>
            </a:r>
            <a:endParaRPr lang="en-US" sz="2800" b="1" dirty="0" smtClean="0">
              <a:solidFill>
                <a:schemeClr val="bg1"/>
              </a:solidFill>
              <a:latin typeface="Trebuchet MS" pitchFamily="34" charset="0"/>
            </a:endParaRPr>
          </a:p>
          <a:p>
            <a:pPr algn="ctr">
              <a:lnSpc>
                <a:spcPct val="100000"/>
              </a:lnSpc>
            </a:pPr>
            <a:r>
              <a:rPr lang="en-US" sz="2800" b="1" dirty="0" smtClean="0">
                <a:solidFill>
                  <a:srgbClr val="FFFF00"/>
                </a:solidFill>
                <a:latin typeface="Trebuchet MS" pitchFamily="34" charset="0"/>
              </a:rPr>
              <a:t>(--THIS SECTION DOES NOT PRINT--)</a:t>
            </a:r>
          </a:p>
          <a:p>
            <a:pPr algn="ctr">
              <a:lnSpc>
                <a:spcPct val="100000"/>
              </a:lnSpc>
            </a:pPr>
            <a:endParaRPr lang="en-US" sz="2000" b="1" dirty="0" smtClean="0">
              <a:latin typeface="Trebuchet MS" pitchFamily="34" charset="0"/>
            </a:endParaRPr>
          </a:p>
          <a:p>
            <a:pPr defTabSz="4310009">
              <a:lnSpc>
                <a:spcPct val="100000"/>
              </a:lnSpc>
            </a:pPr>
            <a:r>
              <a:rPr lang="en-US" sz="2000" dirty="0" smtClean="0">
                <a:latin typeface="Trebuchet MS" pitchFamily="34" charset="0"/>
              </a:rPr>
              <a:t>This PowerPoint</a:t>
            </a:r>
            <a:r>
              <a:rPr lang="en-US" sz="2000" baseline="0" dirty="0" smtClean="0">
                <a:latin typeface="Trebuchet MS" pitchFamily="34" charset="0"/>
              </a:rPr>
              <a:t> template requires basic PowerPoint (version 2007 or newer) skills. Below is a list of commonly asked questions specific to this template. </a:t>
            </a:r>
            <a:br>
              <a:rPr lang="en-US" sz="2000" baseline="0" dirty="0" smtClean="0">
                <a:latin typeface="Trebuchet MS" pitchFamily="34" charset="0"/>
              </a:rPr>
            </a:br>
            <a:r>
              <a:rPr lang="en-US" sz="2000" baseline="0" dirty="0" smtClean="0">
                <a:latin typeface="Trebuchet MS" pitchFamily="34" charset="0"/>
              </a:rPr>
              <a:t>If you are using an older version of PowerPoint some template features may not work properly.</a:t>
            </a:r>
            <a:endParaRPr lang="en-US" sz="2800" b="1" dirty="0" smtClean="0">
              <a:solidFill>
                <a:srgbClr val="FFFF00"/>
              </a:solidFill>
              <a:latin typeface="Trebuchet MS" pitchFamily="34" charset="0"/>
            </a:endParaRPr>
          </a:p>
          <a:p>
            <a:pPr defTabSz="4310009">
              <a:lnSpc>
                <a:spcPct val="100000"/>
              </a:lnSpc>
            </a:pPr>
            <a:endParaRPr lang="en-US" sz="2800" b="1" dirty="0" smtClean="0">
              <a:solidFill>
                <a:srgbClr val="FFFF00"/>
              </a:solidFill>
              <a:latin typeface="Trebuchet MS" pitchFamily="34" charset="0"/>
            </a:endParaRPr>
          </a:p>
          <a:p>
            <a:pPr algn="ctr">
              <a:lnSpc>
                <a:spcPct val="100000"/>
              </a:lnSpc>
            </a:pPr>
            <a:r>
              <a:rPr lang="en-US" sz="2800" b="1" dirty="0" smtClean="0">
                <a:solidFill>
                  <a:schemeClr val="bg1"/>
                </a:solidFill>
                <a:latin typeface="Trebuchet MS" pitchFamily="34" charset="0"/>
              </a:rPr>
              <a:t>Using the template</a:t>
            </a:r>
          </a:p>
          <a:p>
            <a:pPr algn="ctr">
              <a:lnSpc>
                <a:spcPct val="100000"/>
              </a:lnSpc>
            </a:pPr>
            <a:endParaRPr lang="en-US" sz="2800" b="1" baseline="0" dirty="0" smtClean="0">
              <a:solidFill>
                <a:schemeClr val="bg1"/>
              </a:solidFill>
              <a:latin typeface="Trebuchet MS" pitchFamily="34" charset="0"/>
            </a:endParaRPr>
          </a:p>
          <a:p>
            <a:pPr marL="0" marR="0" indent="0" algn="l" defTabSz="4310009" rtl="0" eaLnBrk="1" fontAlgn="auto" latinLnBrk="0" hangingPunct="1">
              <a:lnSpc>
                <a:spcPct val="100000"/>
              </a:lnSpc>
              <a:spcBef>
                <a:spcPts val="0"/>
              </a:spcBef>
              <a:spcAft>
                <a:spcPts val="0"/>
              </a:spcAft>
              <a:buClrTx/>
              <a:buSzTx/>
              <a:buFontTx/>
              <a:buNone/>
              <a:tabLst/>
              <a:defRPr/>
            </a:pPr>
            <a:r>
              <a:rPr lang="en-US" sz="2000" b="1" dirty="0" smtClean="0">
                <a:solidFill>
                  <a:srgbClr val="FFFF00"/>
                </a:solidFill>
                <a:latin typeface="Trebuchet MS" pitchFamily="34" charset="0"/>
              </a:rPr>
              <a:t>Verifying the quality of your graphics</a:t>
            </a:r>
          </a:p>
          <a:p>
            <a:pPr defTabSz="4310009">
              <a:lnSpc>
                <a:spcPct val="100000"/>
              </a:lnSpc>
            </a:pPr>
            <a:r>
              <a:rPr lang="en-US" sz="2000" dirty="0" smtClean="0">
                <a:latin typeface="Trebuchet MS" pitchFamily="34" charset="0"/>
              </a:rPr>
              <a:t>Go to the </a:t>
            </a:r>
            <a:r>
              <a:rPr lang="en-US" sz="2000" baseline="0" dirty="0" smtClean="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000" baseline="0" dirty="0" smtClean="0">
                <a:latin typeface="Trebuchet MS" pitchFamily="34" charset="0"/>
              </a:rPr>
            </a:br>
            <a:endParaRPr lang="en-US" sz="2000" baseline="0" dirty="0" smtClean="0">
              <a:latin typeface="Trebuchet MS" pitchFamily="34" charset="0"/>
            </a:endParaRPr>
          </a:p>
          <a:p>
            <a:pPr defTabSz="4310009">
              <a:lnSpc>
                <a:spcPct val="100000"/>
              </a:lnSpc>
            </a:pPr>
            <a:r>
              <a:rPr lang="en-US" sz="2000" b="1" dirty="0" smtClean="0">
                <a:solidFill>
                  <a:srgbClr val="FFFF00"/>
                </a:solidFill>
                <a:latin typeface="Trebuchet MS" pitchFamily="34" charset="0"/>
              </a:rPr>
              <a:t>Using the placeholders</a:t>
            </a:r>
          </a:p>
          <a:p>
            <a:pPr defTabSz="4310009">
              <a:lnSpc>
                <a:spcPct val="100000"/>
              </a:lnSpc>
            </a:pPr>
            <a:r>
              <a:rPr lang="en-US" sz="2000" baseline="0" dirty="0" smtClean="0">
                <a:latin typeface="Trebuchet MS" pitchFamily="34" charset="0"/>
              </a:rPr>
              <a:t>To add text to this template click inside a placeholder and type in or paste your text. To move a placeholder, click on it </a:t>
            </a:r>
            <a:r>
              <a:rPr lang="en-US" sz="2000" u="sng" baseline="0" dirty="0" smtClean="0">
                <a:latin typeface="Trebuchet MS" pitchFamily="34" charset="0"/>
              </a:rPr>
              <a:t>once</a:t>
            </a:r>
            <a:r>
              <a:rPr lang="en-US" sz="2000" baseline="0" dirty="0" smtClean="0">
                <a:latin typeface="Trebuchet MS" pitchFamily="34" charset="0"/>
              </a:rPr>
              <a:t> (to select it), place your cursor on its frame and your cursor will change to this symbol:         Then, click </a:t>
            </a:r>
            <a:r>
              <a:rPr lang="en-US" sz="2000" u="sng" baseline="0" dirty="0" smtClean="0">
                <a:latin typeface="Trebuchet MS" pitchFamily="34" charset="0"/>
              </a:rPr>
              <a:t>once</a:t>
            </a:r>
            <a:r>
              <a:rPr lang="en-US" sz="2000" baseline="0" dirty="0" smtClean="0">
                <a:latin typeface="Trebuchet MS" pitchFamily="34" charset="0"/>
              </a:rPr>
              <a:t> and drag it to its new location where you can resize it as needed. Additional placeholders can be found on the left side of this template.</a:t>
            </a:r>
          </a:p>
          <a:p>
            <a:pPr defTabSz="4310009">
              <a:lnSpc>
                <a:spcPct val="100000"/>
              </a:lnSpc>
            </a:pPr>
            <a:endParaRPr lang="en-US" sz="2000" b="1" baseline="0" dirty="0" smtClean="0">
              <a:solidFill>
                <a:srgbClr val="FFFF00"/>
              </a:solidFill>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Modifying the layout</a:t>
            </a:r>
          </a:p>
          <a:p>
            <a:pPr defTabSz="4310009">
              <a:lnSpc>
                <a:spcPct val="100000"/>
              </a:lnSpc>
            </a:pPr>
            <a:r>
              <a:rPr lang="en-US" sz="2000" dirty="0" smtClean="0">
                <a:latin typeface="Trebuchet MS" pitchFamily="34" charset="0"/>
              </a:rPr>
              <a:t>This template has four </a:t>
            </a:r>
            <a:r>
              <a:rPr lang="en-US" sz="2000" baseline="0" dirty="0" smtClean="0">
                <a:latin typeface="Trebuchet MS" pitchFamily="34" charset="0"/>
              </a:rPr>
              <a:t>different </a:t>
            </a:r>
          </a:p>
          <a:p>
            <a:pPr defTabSz="4310009">
              <a:lnSpc>
                <a:spcPct val="100000"/>
              </a:lnSpc>
            </a:pPr>
            <a:r>
              <a:rPr lang="en-US" sz="2000" baseline="0" dirty="0" smtClean="0">
                <a:latin typeface="Trebuchet MS" pitchFamily="34" charset="0"/>
              </a:rPr>
              <a:t>column layouts. </a:t>
            </a:r>
            <a:r>
              <a:rPr lang="en-US" sz="2000" u="sng" baseline="0" dirty="0" smtClean="0">
                <a:latin typeface="Trebuchet MS" pitchFamily="34" charset="0"/>
              </a:rPr>
              <a:t>Right-click</a:t>
            </a:r>
            <a:r>
              <a:rPr lang="en-US" sz="2000" baseline="0" dirty="0" smtClean="0">
                <a:latin typeface="Trebuchet MS" pitchFamily="34" charset="0"/>
              </a:rPr>
              <a:t> your</a:t>
            </a:r>
          </a:p>
          <a:p>
            <a:pPr defTabSz="4310009">
              <a:lnSpc>
                <a:spcPct val="100000"/>
              </a:lnSpc>
            </a:pPr>
            <a:r>
              <a:rPr lang="en-US" sz="2000" baseline="0" dirty="0" smtClean="0">
                <a:latin typeface="Trebuchet MS" pitchFamily="34" charset="0"/>
              </a:rPr>
              <a:t>Mouse on the background and </a:t>
            </a:r>
          </a:p>
          <a:p>
            <a:pPr defTabSz="4310009">
              <a:lnSpc>
                <a:spcPct val="100000"/>
              </a:lnSpc>
            </a:pPr>
            <a:r>
              <a:rPr lang="en-US" sz="2000" baseline="0" dirty="0" smtClean="0">
                <a:latin typeface="Trebuchet MS" pitchFamily="34" charset="0"/>
              </a:rPr>
              <a:t>click on “Layout” to see the </a:t>
            </a:r>
          </a:p>
          <a:p>
            <a:pPr defTabSz="4310009">
              <a:lnSpc>
                <a:spcPct val="100000"/>
              </a:lnSpc>
            </a:pPr>
            <a:r>
              <a:rPr lang="en-US" sz="2000" baseline="0" dirty="0" smtClean="0">
                <a:latin typeface="Trebuchet MS" pitchFamily="34" charset="0"/>
              </a:rPr>
              <a:t>layout  options.  The columns in the provided layouts are fixed and cannot be moved but advanced users can modify any layout by going to VIEW and then SLIDE MASTER.</a:t>
            </a:r>
          </a:p>
          <a:p>
            <a:pPr marL="0" marR="0" indent="0" algn="l" defTabSz="4310009" rtl="0" eaLnBrk="1" fontAlgn="auto" latinLnBrk="0" hangingPunct="1">
              <a:lnSpc>
                <a:spcPct val="100000"/>
              </a:lnSpc>
              <a:spcBef>
                <a:spcPts val="0"/>
              </a:spcBef>
              <a:spcAft>
                <a:spcPts val="0"/>
              </a:spcAft>
              <a:buClrTx/>
              <a:buSzTx/>
              <a:buFontTx/>
              <a:buNone/>
              <a:tabLst/>
              <a:defRPr/>
            </a:pPr>
            <a:endParaRPr lang="en-US" sz="2000" baseline="0" dirty="0" smtClean="0">
              <a:latin typeface="Trebuchet MS" pitchFamily="34" charset="0"/>
            </a:endParaRPr>
          </a:p>
          <a:p>
            <a:pPr defTabSz="4310009">
              <a:lnSpc>
                <a:spcPct val="100000"/>
              </a:lnSpc>
            </a:pPr>
            <a:r>
              <a:rPr lang="en-US" sz="2000" b="1" baseline="0" dirty="0" smtClean="0">
                <a:solidFill>
                  <a:srgbClr val="FFFF00"/>
                </a:solidFill>
                <a:latin typeface="Trebuchet MS" pitchFamily="34" charset="0"/>
              </a:rPr>
              <a:t>Importing text and graphics from external sources</a:t>
            </a:r>
          </a:p>
          <a:p>
            <a:pPr defTabSz="4310009">
              <a:lnSpc>
                <a:spcPct val="100000"/>
              </a:lnSpc>
            </a:pPr>
            <a:r>
              <a:rPr lang="en-US" sz="2000" b="1" u="sng" baseline="0" dirty="0" smtClean="0">
                <a:latin typeface="Trebuchet MS" pitchFamily="34" charset="0"/>
              </a:rPr>
              <a:t>TEXT: </a:t>
            </a:r>
            <a:r>
              <a:rPr lang="en-US" sz="2000" baseline="0" dirty="0" smtClean="0">
                <a:latin typeface="Trebuchet MS" pitchFamily="34" charset="0"/>
              </a:rPr>
              <a:t>Paste or type your text into a pre-existing placeholder or drag in a new placeholder from the left side of the template. Move it anywhere as needed.</a:t>
            </a:r>
          </a:p>
          <a:p>
            <a:pPr defTabSz="4310009">
              <a:lnSpc>
                <a:spcPct val="100000"/>
              </a:lnSpc>
            </a:pPr>
            <a:r>
              <a:rPr lang="en-US" sz="2000" b="1" u="sng" baseline="0" dirty="0" smtClean="0">
                <a:latin typeface="Trebuchet MS" pitchFamily="34" charset="0"/>
              </a:rPr>
              <a:t>PHOTOS: </a:t>
            </a:r>
            <a:r>
              <a:rPr lang="en-US" sz="2000" baseline="0" dirty="0" smtClean="0">
                <a:latin typeface="Trebuchet MS" pitchFamily="34" charset="0"/>
              </a:rPr>
              <a:t>Drag in a picture placeholder, size it </a:t>
            </a:r>
            <a:r>
              <a:rPr lang="en-US" sz="2000" u="sng" baseline="0" dirty="0" smtClean="0">
                <a:latin typeface="Trebuchet MS" pitchFamily="34" charset="0"/>
              </a:rPr>
              <a:t>first</a:t>
            </a:r>
            <a:r>
              <a:rPr lang="en-US" sz="2000" baseline="0" dirty="0" smtClean="0">
                <a:latin typeface="Trebuchet MS" pitchFamily="34" charset="0"/>
              </a:rPr>
              <a:t>, click in it and insert a photo from the menu.</a:t>
            </a:r>
          </a:p>
          <a:p>
            <a:pPr defTabSz="4310009">
              <a:lnSpc>
                <a:spcPct val="100000"/>
              </a:lnSpc>
            </a:pPr>
            <a:r>
              <a:rPr lang="en-US" sz="2000" b="1" u="sng" baseline="0" dirty="0" smtClean="0">
                <a:latin typeface="Trebuchet MS" pitchFamily="34" charset="0"/>
              </a:rPr>
              <a:t>TABLES: </a:t>
            </a:r>
            <a:r>
              <a:rPr lang="en-US" sz="2000" baseline="0" dirty="0" smtClean="0">
                <a:latin typeface="Trebuchet MS" pitchFamily="34" charset="0"/>
              </a:rPr>
              <a:t>You can copy and paste a table from an external document onto this poster template. To make the text fit better in the cells of an imported table, </a:t>
            </a:r>
            <a:r>
              <a:rPr lang="en-US" sz="2000" u="sng" baseline="0" dirty="0" smtClean="0">
                <a:latin typeface="Trebuchet MS" pitchFamily="34" charset="0"/>
              </a:rPr>
              <a:t>right-click</a:t>
            </a:r>
            <a:r>
              <a:rPr lang="en-US" sz="2000" baseline="0" dirty="0" smtClean="0">
                <a:latin typeface="Trebuchet MS" pitchFamily="34" charset="0"/>
              </a:rPr>
              <a:t> on the table, click FORMAT SHAPE  then click on TEXT BOX and change the INTERNAL MARGIN values to 0.25</a:t>
            </a:r>
          </a:p>
          <a:p>
            <a:pPr defTabSz="4310009">
              <a:lnSpc>
                <a:spcPct val="100000"/>
              </a:lnSpc>
            </a:pPr>
            <a:endParaRPr lang="en-US" sz="2000" baseline="0" dirty="0" smtClean="0">
              <a:latin typeface="Trebuchet MS" pitchFamily="34" charset="0"/>
            </a:endParaRPr>
          </a:p>
          <a:p>
            <a:pPr defTabSz="2873339"/>
            <a:r>
              <a:rPr lang="en-US" sz="2000" b="1" baseline="0" dirty="0" smtClean="0">
                <a:solidFill>
                  <a:srgbClr val="FFFF00"/>
                </a:solidFill>
                <a:latin typeface="Trebuchet MS" pitchFamily="34" charset="0"/>
              </a:rPr>
              <a:t>Modifying the color scheme</a:t>
            </a:r>
          </a:p>
          <a:p>
            <a:pPr defTabSz="2873339"/>
            <a:r>
              <a:rPr lang="en-US" sz="2000" baseline="0" dirty="0" smtClean="0">
                <a:latin typeface="Trebuchet MS" pitchFamily="34" charset="0"/>
              </a:rPr>
              <a:t>To change the color scheme of this template go to the “Design” menu and click on “Colors”. You can choose from the provide color combinations or you can create your own.</a:t>
            </a:r>
          </a:p>
          <a:p>
            <a:pPr defTabSz="4310009">
              <a:lnSpc>
                <a:spcPct val="100000"/>
              </a:lnSpc>
            </a:pPr>
            <a:endParaRPr lang="en-US" sz="2000" baseline="0" dirty="0" smtClean="0">
              <a:latin typeface="Trebuchet MS" pitchFamily="34" charset="0"/>
            </a:endParaRPr>
          </a:p>
          <a:p>
            <a:pPr defTabSz="3448422">
              <a:lnSpc>
                <a:spcPct val="100000"/>
              </a:lnSpc>
            </a:pPr>
            <a:endParaRPr lang="en-US" sz="1400" baseline="0" dirty="0" smtClean="0">
              <a:latin typeface="Trebuchet MS" pitchFamily="34" charset="0"/>
            </a:endParaRPr>
          </a:p>
          <a:p>
            <a:pPr defTabSz="3448422">
              <a:lnSpc>
                <a:spcPct val="100000"/>
              </a:lnSpc>
            </a:pPr>
            <a:endParaRPr lang="en-US" sz="1400" dirty="0" smtClean="0">
              <a:latin typeface="Trebuchet MS" pitchFamily="34" charset="0"/>
            </a:endParaRPr>
          </a:p>
          <a:p>
            <a:pPr algn="ctr">
              <a:lnSpc>
                <a:spcPct val="100000"/>
              </a:lnSpc>
            </a:pPr>
            <a:endParaRPr lang="en-US" sz="1400" b="1" dirty="0" smtClean="0">
              <a:solidFill>
                <a:schemeClr val="bg1"/>
              </a:solidFill>
              <a:latin typeface="Trebuchet MS" pitchFamily="34" charset="0"/>
            </a:endParaRPr>
          </a:p>
          <a:p>
            <a:pPr defTabSz="3448422">
              <a:lnSpc>
                <a:spcPct val="100000"/>
              </a:lnSpc>
            </a:pPr>
            <a:endParaRPr lang="en-US" sz="1400" b="1" dirty="0" smtClean="0">
              <a:solidFill>
                <a:srgbClr val="FFFF00"/>
              </a:solidFill>
              <a:latin typeface="Trebuchet MS" pitchFamily="34" charset="0"/>
            </a:endParaRPr>
          </a:p>
          <a:p>
            <a:pPr algn="ctr">
              <a:lnSpc>
                <a:spcPct val="100000"/>
              </a:lnSpc>
            </a:pPr>
            <a:endParaRPr lang="en-US" sz="2000" b="1" dirty="0">
              <a:latin typeface="Trebuchet MS" pitchFamily="34" charset="0"/>
            </a:endParaRPr>
          </a:p>
        </p:txBody>
      </p:sp>
      <p:sp>
        <p:nvSpPr>
          <p:cNvPr id="22" name="Rectangle 21"/>
          <p:cNvSpPr/>
          <p:nvPr/>
        </p:nvSpPr>
        <p:spPr>
          <a:xfrm>
            <a:off x="-8210549" y="12063017"/>
            <a:ext cx="7725718" cy="4587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1838" tIns="35918" rIns="71838" bIns="35918" rtlCol="0" anchor="ctr"/>
          <a:lstStyle/>
          <a:p>
            <a:pPr algn="ctr"/>
            <a:endParaRPr lang="en-US"/>
          </a:p>
        </p:txBody>
      </p:sp>
      <p:pic>
        <p:nvPicPr>
          <p:cNvPr id="23" name="Picture 2"/>
          <p:cNvPicPr>
            <a:picLocks noChangeAspect="1" noChangeArrowheads="1"/>
          </p:cNvPicPr>
          <p:nvPr/>
        </p:nvPicPr>
        <p:blipFill>
          <a:blip r:embed="rId3" cstate="print"/>
          <a:srcRect/>
          <a:stretch>
            <a:fillRect/>
          </a:stretch>
        </p:blipFill>
        <p:spPr bwMode="auto">
          <a:xfrm>
            <a:off x="45921478" y="9201150"/>
            <a:ext cx="2891008" cy="1378456"/>
          </a:xfrm>
          <a:prstGeom prst="rect">
            <a:avLst/>
          </a:prstGeom>
          <a:noFill/>
          <a:ln w="9525">
            <a:noFill/>
            <a:miter lim="800000"/>
            <a:headEnd/>
            <a:tailEnd/>
          </a:ln>
          <a:effectLst/>
        </p:spPr>
      </p:pic>
      <p:pic>
        <p:nvPicPr>
          <p:cNvPr id="24" name="Picture 2"/>
          <p:cNvPicPr>
            <a:picLocks noChangeAspect="1" noChangeArrowheads="1"/>
          </p:cNvPicPr>
          <p:nvPr/>
        </p:nvPicPr>
        <p:blipFill>
          <a:blip r:embed="rId4" cstate="print"/>
          <a:srcRect/>
          <a:stretch>
            <a:fillRect/>
          </a:stretch>
        </p:blipFill>
        <p:spPr bwMode="auto">
          <a:xfrm>
            <a:off x="44280534" y="7924006"/>
            <a:ext cx="553641" cy="255588"/>
          </a:xfrm>
          <a:prstGeom prst="rect">
            <a:avLst/>
          </a:prstGeom>
          <a:noFill/>
          <a:ln w="9525">
            <a:solidFill>
              <a:schemeClr val="tx1"/>
            </a:solidFill>
            <a:miter lim="800000"/>
            <a:headEnd/>
            <a:tailEnd/>
          </a:ln>
          <a:effectLst/>
        </p:spPr>
      </p:pic>
      <p:grpSp>
        <p:nvGrpSpPr>
          <p:cNvPr id="25" name="Group 24"/>
          <p:cNvGrpSpPr/>
          <p:nvPr/>
        </p:nvGrpSpPr>
        <p:grpSpPr>
          <a:xfrm>
            <a:off x="-7929499" y="18351607"/>
            <a:ext cx="7100824" cy="702169"/>
            <a:chOff x="44242388" y="28040026"/>
            <a:chExt cx="9771400" cy="1104659"/>
          </a:xfrm>
        </p:grpSpPr>
        <p:sp>
          <p:nvSpPr>
            <p:cNvPr id="26" name="Rounded Rectangle 25"/>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27" name="Picture 26"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28" name="TextBox 32"/>
            <p:cNvSpPr txBox="1"/>
            <p:nvPr userDrawn="1"/>
          </p:nvSpPr>
          <p:spPr>
            <a:xfrm>
              <a:off x="45342600" y="28040026"/>
              <a:ext cx="8671188" cy="1016814"/>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1800" dirty="0" smtClean="0">
                  <a:solidFill>
                    <a:schemeClr val="tx2"/>
                  </a:solidFill>
                  <a:latin typeface="Trebuchet MS" pitchFamily="34" charset="0"/>
                </a:rPr>
                <a:t>Student</a:t>
              </a:r>
              <a:r>
                <a:rPr lang="en-US" sz="1800" baseline="0" dirty="0" smtClean="0">
                  <a:solidFill>
                    <a:schemeClr val="tx2"/>
                  </a:solidFill>
                  <a:latin typeface="Trebuchet MS" pitchFamily="34" charset="0"/>
                </a:rPr>
                <a:t> discounts are available on our </a:t>
              </a:r>
              <a:r>
                <a:rPr lang="en-US" sz="1800" baseline="0" dirty="0" err="1" smtClean="0">
                  <a:solidFill>
                    <a:schemeClr val="tx2"/>
                  </a:solidFill>
                  <a:latin typeface="Trebuchet MS" pitchFamily="34" charset="0"/>
                </a:rPr>
                <a:t>Facebook</a:t>
              </a:r>
              <a:r>
                <a:rPr lang="en-US" sz="1800" baseline="0" dirty="0" smtClean="0">
                  <a:solidFill>
                    <a:schemeClr val="tx2"/>
                  </a:solidFill>
                  <a:latin typeface="Trebuchet MS" pitchFamily="34" charset="0"/>
                </a:rPr>
                <a:t> page.</a:t>
              </a:r>
              <a:br>
                <a:rPr lang="en-US" sz="1800" baseline="0" dirty="0" smtClean="0">
                  <a:solidFill>
                    <a:schemeClr val="tx2"/>
                  </a:solidFill>
                  <a:latin typeface="Trebuchet MS" pitchFamily="34" charset="0"/>
                </a:rPr>
              </a:br>
              <a:r>
                <a:rPr lang="en-US" sz="1800" baseline="0" dirty="0" smtClean="0">
                  <a:solidFill>
                    <a:schemeClr val="tx2"/>
                  </a:solidFill>
                  <a:latin typeface="Trebuchet MS" pitchFamily="34" charset="0"/>
                </a:rPr>
                <a:t>Go to </a:t>
              </a:r>
              <a:r>
                <a:rPr lang="en-US" sz="1800" u="sng" baseline="0" dirty="0" smtClean="0">
                  <a:solidFill>
                    <a:schemeClr val="tx2"/>
                  </a:solidFill>
                  <a:latin typeface="Trebuchet MS" pitchFamily="34" charset="0"/>
                </a:rPr>
                <a:t>PosterPresentations.com</a:t>
              </a:r>
              <a:r>
                <a:rPr lang="en-US" sz="1800" baseline="0" dirty="0" smtClean="0">
                  <a:solidFill>
                    <a:schemeClr val="tx2"/>
                  </a:solidFill>
                  <a:latin typeface="Trebuchet MS" pitchFamily="34" charset="0"/>
                </a:rPr>
                <a:t> and click on the FB icon</a:t>
              </a:r>
              <a:endParaRPr lang="en-US" sz="1800" b="1" dirty="0">
                <a:solidFill>
                  <a:schemeClr val="tx2"/>
                </a:solidFill>
                <a:latin typeface="Trebuchet MS" pitchFamily="34" charset="0"/>
              </a:endParaRPr>
            </a:p>
          </p:txBody>
        </p:sp>
      </p:grpSp>
      <p:cxnSp>
        <p:nvCxnSpPr>
          <p:cNvPr id="29" name="Straight Connector 28"/>
          <p:cNvCxnSpPr/>
          <p:nvPr/>
        </p:nvCxnSpPr>
        <p:spPr>
          <a:xfrm>
            <a:off x="-8180614" y="7122319"/>
            <a:ext cx="7695783"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458243" y="3200399"/>
            <a:ext cx="7725718"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1458243" y="17230205"/>
            <a:ext cx="7725718" cy="139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48171" rtl="0" eaLnBrk="1" latinLnBrk="0" hangingPunct="1">
        <a:spcBef>
          <a:spcPct val="0"/>
        </a:spcBef>
        <a:buNone/>
        <a:defRPr sz="6900" kern="1200">
          <a:solidFill>
            <a:schemeClr val="bg1"/>
          </a:solidFill>
          <a:latin typeface="Trebuchet MS" pitchFamily="34" charset="0"/>
          <a:ea typeface="+mj-ea"/>
          <a:cs typeface="+mj-cs"/>
        </a:defRPr>
      </a:lvl1pPr>
    </p:titleStyle>
    <p:bodyStyle>
      <a:lvl1pPr marL="1293065" indent="-1293065" algn="l" defTabSz="3448171"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639" indent="-1077553" algn="l" defTabSz="3448171"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214" indent="-862043" algn="l" defTabSz="3448171"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300"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4pPr>
      <a:lvl5pPr marL="7758385"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5pPr>
      <a:lvl6pPr marL="9482471"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6pPr>
      <a:lvl7pPr marL="1120655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7pPr>
      <a:lvl8pPr marL="12930642"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8pPr>
      <a:lvl9pPr marL="14654726" indent="-862043" algn="l" defTabSz="3448171" rtl="0" eaLnBrk="1" latinLnBrk="0" hangingPunct="1">
        <a:spcBef>
          <a:spcPct val="20000"/>
        </a:spcBef>
        <a:buFont typeface="Arial" pitchFamily="34" charset="0"/>
        <a:buChar char="•"/>
        <a:defRPr sz="7600" kern="1200">
          <a:solidFill>
            <a:schemeClr val="tx1"/>
          </a:solidFill>
          <a:latin typeface="+mn-lt"/>
          <a:ea typeface="+mn-ea"/>
          <a:cs typeface="+mn-cs"/>
        </a:defRPr>
      </a:lvl9pPr>
    </p:bodyStyle>
    <p:otherStyle>
      <a:defPPr>
        <a:defRPr lang="en-US"/>
      </a:defPPr>
      <a:lvl1pPr marL="0" algn="l" defTabSz="3448171" rtl="0" eaLnBrk="1" latinLnBrk="0" hangingPunct="1">
        <a:defRPr sz="6800" kern="1200">
          <a:solidFill>
            <a:schemeClr val="tx1"/>
          </a:solidFill>
          <a:latin typeface="+mn-lt"/>
          <a:ea typeface="+mn-ea"/>
          <a:cs typeface="+mn-cs"/>
        </a:defRPr>
      </a:lvl1pPr>
      <a:lvl2pPr marL="1724086" algn="l" defTabSz="3448171" rtl="0" eaLnBrk="1" latinLnBrk="0" hangingPunct="1">
        <a:defRPr sz="6800" kern="1200">
          <a:solidFill>
            <a:schemeClr val="tx1"/>
          </a:solidFill>
          <a:latin typeface="+mn-lt"/>
          <a:ea typeface="+mn-ea"/>
          <a:cs typeface="+mn-cs"/>
        </a:defRPr>
      </a:lvl2pPr>
      <a:lvl3pPr marL="3448171" algn="l" defTabSz="3448171" rtl="0" eaLnBrk="1" latinLnBrk="0" hangingPunct="1">
        <a:defRPr sz="6800" kern="1200">
          <a:solidFill>
            <a:schemeClr val="tx1"/>
          </a:solidFill>
          <a:latin typeface="+mn-lt"/>
          <a:ea typeface="+mn-ea"/>
          <a:cs typeface="+mn-cs"/>
        </a:defRPr>
      </a:lvl3pPr>
      <a:lvl4pPr marL="5172257" algn="l" defTabSz="3448171" rtl="0" eaLnBrk="1" latinLnBrk="0" hangingPunct="1">
        <a:defRPr sz="6800" kern="1200">
          <a:solidFill>
            <a:schemeClr val="tx1"/>
          </a:solidFill>
          <a:latin typeface="+mn-lt"/>
          <a:ea typeface="+mn-ea"/>
          <a:cs typeface="+mn-cs"/>
        </a:defRPr>
      </a:lvl4pPr>
      <a:lvl5pPr marL="6896342" algn="l" defTabSz="3448171" rtl="0" eaLnBrk="1" latinLnBrk="0" hangingPunct="1">
        <a:defRPr sz="6800" kern="1200">
          <a:solidFill>
            <a:schemeClr val="tx1"/>
          </a:solidFill>
          <a:latin typeface="+mn-lt"/>
          <a:ea typeface="+mn-ea"/>
          <a:cs typeface="+mn-cs"/>
        </a:defRPr>
      </a:lvl5pPr>
      <a:lvl6pPr marL="8620428" algn="l" defTabSz="3448171" rtl="0" eaLnBrk="1" latinLnBrk="0" hangingPunct="1">
        <a:defRPr sz="6800" kern="1200">
          <a:solidFill>
            <a:schemeClr val="tx1"/>
          </a:solidFill>
          <a:latin typeface="+mn-lt"/>
          <a:ea typeface="+mn-ea"/>
          <a:cs typeface="+mn-cs"/>
        </a:defRPr>
      </a:lvl6pPr>
      <a:lvl7pPr marL="10344514" algn="l" defTabSz="3448171" rtl="0" eaLnBrk="1" latinLnBrk="0" hangingPunct="1">
        <a:defRPr sz="6800" kern="1200">
          <a:solidFill>
            <a:schemeClr val="tx1"/>
          </a:solidFill>
          <a:latin typeface="+mn-lt"/>
          <a:ea typeface="+mn-ea"/>
          <a:cs typeface="+mn-cs"/>
        </a:defRPr>
      </a:lvl7pPr>
      <a:lvl8pPr marL="12068599" algn="l" defTabSz="3448171" rtl="0" eaLnBrk="1" latinLnBrk="0" hangingPunct="1">
        <a:defRPr sz="6800" kern="1200">
          <a:solidFill>
            <a:schemeClr val="tx1"/>
          </a:solidFill>
          <a:latin typeface="+mn-lt"/>
          <a:ea typeface="+mn-ea"/>
          <a:cs typeface="+mn-cs"/>
        </a:defRPr>
      </a:lvl8pPr>
      <a:lvl9pPr marL="13792685" algn="l" defTabSz="3448171"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4.png"/><Relationship Id="rId7" Type="http://schemas.openxmlformats.org/officeDocument/2006/relationships/chart" Target="../charts/chart1.xml"/><Relationship Id="rId12" Type="http://schemas.openxmlformats.org/officeDocument/2006/relationships/image" Target="%15CTBTO-logo_41-RGB.gif%20%20%20%20%20%20%20%20%20%20%20%20%20%20%20%20%20%20%20%20%20%20%20%20%20%20%20%20%20%20%20%20%20%20%20%20%20%20%20%20%20%2000002671%04JOBS%20%20%20%20%20%20%20%20%20%20%20%20%20%20%20%20%20%20%20%20%20%20%20%20%20%20%20B7A15BA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chart" Target="../charts/chart4.xml"/><Relationship Id="rId4" Type="http://schemas.openxmlformats.org/officeDocument/2006/relationships/image" Target="../media/image5.png"/><Relationship Id="rId9"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1366" y="-24400"/>
            <a:ext cx="30009353" cy="1426754"/>
          </a:xfrm>
        </p:spPr>
        <p:txBody>
          <a:bodyPr wrap="square">
            <a:spAutoFit/>
          </a:bodyPr>
          <a:lstStyle/>
          <a:p>
            <a:r>
              <a:rPr lang="en-US" sz="4400" cap="all" dirty="0" smtClean="0"/>
              <a:t>Machine Learning at the CTBTO. Testing, and evaluation of the False Events Identification (FEI) </a:t>
            </a:r>
            <a:br>
              <a:rPr lang="en-US" sz="4400" cap="all" dirty="0" smtClean="0"/>
            </a:br>
            <a:r>
              <a:rPr lang="en-US" sz="4400" cap="all" dirty="0" smtClean="0"/>
              <a:t>and Vertically Integrated Seismic ANALYSIS (VISA) projects</a:t>
            </a:r>
            <a:endParaRPr lang="en-US" sz="7200" dirty="0"/>
          </a:p>
        </p:txBody>
      </p:sp>
      <p:sp>
        <p:nvSpPr>
          <p:cNvPr id="3" name="Text Placeholder 2"/>
          <p:cNvSpPr>
            <a:spLocks noGrp="1"/>
          </p:cNvSpPr>
          <p:nvPr>
            <p:ph type="body" sz="quarter" idx="10"/>
          </p:nvPr>
        </p:nvSpPr>
        <p:spPr>
          <a:xfrm>
            <a:off x="444997" y="13221876"/>
            <a:ext cx="7772780" cy="1609659"/>
          </a:xfrm>
        </p:spPr>
        <p:txBody>
          <a:bodyPr/>
          <a:lstStyle/>
          <a:p>
            <a:r>
              <a:rPr lang="en-US" i="1" u="sng" dirty="0" smtClean="0"/>
              <a:t>Results</a:t>
            </a:r>
            <a:endParaRPr lang="en-US" dirty="0" smtClean="0"/>
          </a:p>
          <a:p>
            <a:r>
              <a:rPr lang="en-US" dirty="0" smtClean="0"/>
              <a:t>When the data used for training and evaluations are closely spaced in time, FEI gives very good results: more than 80% of the FEI classifications are correct.  Testing of the various classifier sets listed in the above table  indicates that the larger the training set, the better the results.</a:t>
            </a:r>
            <a:endParaRPr lang="en-US" dirty="0"/>
          </a:p>
        </p:txBody>
      </p:sp>
      <p:sp>
        <p:nvSpPr>
          <p:cNvPr id="4" name="Text Placeholder 3"/>
          <p:cNvSpPr>
            <a:spLocks noGrp="1"/>
          </p:cNvSpPr>
          <p:nvPr>
            <p:ph type="body" sz="quarter" idx="11"/>
          </p:nvPr>
        </p:nvSpPr>
        <p:spPr/>
        <p:txBody>
          <a:bodyPr/>
          <a:lstStyle/>
          <a:p>
            <a:r>
              <a:rPr lang="en-US" dirty="0" smtClean="0"/>
              <a:t>ABSTRACT</a:t>
            </a:r>
            <a:endParaRPr lang="en-US" dirty="0"/>
          </a:p>
        </p:txBody>
      </p:sp>
      <p:sp>
        <p:nvSpPr>
          <p:cNvPr id="5" name="Text Placeholder 4"/>
          <p:cNvSpPr>
            <a:spLocks noGrp="1"/>
          </p:cNvSpPr>
          <p:nvPr>
            <p:ph type="body" sz="quarter" idx="12"/>
          </p:nvPr>
        </p:nvSpPr>
        <p:spPr>
          <a:xfrm>
            <a:off x="5572126" y="1317714"/>
            <a:ext cx="30075188" cy="688091"/>
          </a:xfrm>
        </p:spPr>
        <p:txBody>
          <a:bodyPr>
            <a:spAutoFit/>
          </a:bodyPr>
          <a:lstStyle/>
          <a:p>
            <a:r>
              <a:rPr lang="en-US" dirty="0" smtClean="0"/>
              <a:t>Ronan J. Le Bras</a:t>
            </a:r>
            <a:r>
              <a:rPr lang="en-US" baseline="30000" dirty="0" smtClean="0"/>
              <a:t>1</a:t>
            </a:r>
            <a:r>
              <a:rPr lang="en-US" dirty="0" smtClean="0"/>
              <a:t>, Stuart Russell</a:t>
            </a:r>
            <a:r>
              <a:rPr lang="en-US" baseline="30000" dirty="0" smtClean="0"/>
              <a:t>2</a:t>
            </a:r>
            <a:r>
              <a:rPr lang="en-US" dirty="0" smtClean="0"/>
              <a:t>, Nimar Arora</a:t>
            </a:r>
            <a:r>
              <a:rPr lang="en-US" baseline="30000" dirty="0" smtClean="0"/>
              <a:t>2</a:t>
            </a:r>
            <a:r>
              <a:rPr lang="en-US" dirty="0" smtClean="0"/>
              <a:t>, and Vera Miljanovic</a:t>
            </a:r>
            <a:r>
              <a:rPr lang="en-US" baseline="30000" dirty="0" smtClean="0"/>
              <a:t>1</a:t>
            </a:r>
            <a:endParaRPr lang="en-US" dirty="0" smtClean="0"/>
          </a:p>
        </p:txBody>
      </p:sp>
      <p:sp>
        <p:nvSpPr>
          <p:cNvPr id="7" name="Text Placeholder 6"/>
          <p:cNvSpPr>
            <a:spLocks noGrp="1"/>
          </p:cNvSpPr>
          <p:nvPr>
            <p:ph type="body" sz="quarter" idx="16"/>
          </p:nvPr>
        </p:nvSpPr>
        <p:spPr>
          <a:xfrm>
            <a:off x="5572126" y="2133600"/>
            <a:ext cx="30075188" cy="518814"/>
          </a:xfrm>
        </p:spPr>
        <p:txBody>
          <a:bodyPr>
            <a:spAutoFit/>
          </a:bodyPr>
          <a:lstStyle/>
          <a:p>
            <a:r>
              <a:rPr lang="en-US" dirty="0" smtClean="0"/>
              <a:t>Comprehensive Nuclear-Test-Ban Treaty Organization</a:t>
            </a:r>
            <a:r>
              <a:rPr lang="en-US" baseline="30000" dirty="0" smtClean="0"/>
              <a:t>1</a:t>
            </a:r>
            <a:r>
              <a:rPr lang="en-US" dirty="0" smtClean="0"/>
              <a:t> and the University of California at Berkeley</a:t>
            </a:r>
            <a:r>
              <a:rPr lang="en-US" baseline="30000" dirty="0" smtClean="0"/>
              <a:t>2</a:t>
            </a:r>
            <a:endParaRPr lang="en-US" dirty="0" smtClean="0"/>
          </a:p>
        </p:txBody>
      </p:sp>
      <p:sp>
        <p:nvSpPr>
          <p:cNvPr id="9" name="Text Placeholder 8"/>
          <p:cNvSpPr>
            <a:spLocks noGrp="1"/>
          </p:cNvSpPr>
          <p:nvPr>
            <p:ph type="body" sz="quarter" idx="20"/>
          </p:nvPr>
        </p:nvSpPr>
        <p:spPr/>
        <p:txBody>
          <a:bodyPr>
            <a:spAutoFit/>
          </a:bodyPr>
          <a:lstStyle/>
          <a:p>
            <a:r>
              <a:rPr lang="en-US" dirty="0" smtClean="0"/>
              <a:t>FALSE EVENT IDENTIFICATION Results (Continued)</a:t>
            </a:r>
            <a:endParaRPr lang="en-US" dirty="0"/>
          </a:p>
        </p:txBody>
      </p:sp>
      <p:sp>
        <p:nvSpPr>
          <p:cNvPr id="10" name="Text Placeholder 9"/>
          <p:cNvSpPr>
            <a:spLocks noGrp="1"/>
          </p:cNvSpPr>
          <p:nvPr>
            <p:ph type="body" sz="quarter" idx="21"/>
          </p:nvPr>
        </p:nvSpPr>
        <p:spPr>
          <a:xfrm>
            <a:off x="444997" y="3588126"/>
            <a:ext cx="7772780" cy="5539766"/>
          </a:xfrm>
        </p:spPr>
        <p:txBody>
          <a:bodyPr/>
          <a:lstStyle/>
          <a:p>
            <a:r>
              <a:rPr lang="en-US" b="1" dirty="0" smtClean="0"/>
              <a:t> </a:t>
            </a:r>
            <a:endParaRPr lang="en-US" dirty="0" smtClean="0"/>
          </a:p>
          <a:p>
            <a:r>
              <a:rPr lang="en-US" dirty="0" smtClean="0"/>
              <a:t>Since 2009, an initiative to investigate the potential of machine learning methods to improve automatic data processing at the CTBTO and in particular the recall and accuracy of the automatic bulletins is starting to bear fruit beyond the stage of research and has entered the domain of development and testing with the goal of operational testing for one of the projects (FEI) by the end of 2011. The prospect for FEI is that the tool will comfort analysts in their decision-making process when they make decisions on whether a (mostly smaller) event is real or false, and it is thus an enhancement of the current analysis system. The VISA projects are more ambitious and aim at replacing key components of the processing system. The prototype of the first generation, which aims at replacing the current automatic association tool (GA), is being evaluated on the </a:t>
            </a:r>
            <a:r>
              <a:rPr lang="en-US" dirty="0" err="1" smtClean="0"/>
              <a:t>vDEC</a:t>
            </a:r>
            <a:r>
              <a:rPr lang="en-US" dirty="0" smtClean="0"/>
              <a:t> collaborative platform of the CTBTO. Results show much improved accuracy using VISA as compared to the SEL3 for the same recall value, or much-improved recall value using VISA as compared to the SEL3 for the same processing accuracy. A consequence is a significant decrease in either the number of false alarms or the number of missed events, depending on the setting of the processing parameters.</a:t>
            </a:r>
          </a:p>
          <a:p>
            <a:r>
              <a:rPr lang="en-US" dirty="0" smtClean="0"/>
              <a:t> </a:t>
            </a:r>
          </a:p>
          <a:p>
            <a:r>
              <a:rPr lang="en-US" dirty="0" smtClean="0"/>
              <a:t> </a:t>
            </a:r>
          </a:p>
          <a:p>
            <a:endParaRPr lang="en-US" dirty="0"/>
          </a:p>
        </p:txBody>
      </p:sp>
      <p:sp>
        <p:nvSpPr>
          <p:cNvPr id="11" name="Text Placeholder 10"/>
          <p:cNvSpPr>
            <a:spLocks noGrp="1"/>
          </p:cNvSpPr>
          <p:nvPr>
            <p:ph type="body" sz="quarter" idx="22"/>
          </p:nvPr>
        </p:nvSpPr>
        <p:spPr>
          <a:xfrm>
            <a:off x="444997" y="9014952"/>
            <a:ext cx="7772780" cy="545189"/>
          </a:xfrm>
        </p:spPr>
        <p:txBody>
          <a:bodyPr/>
          <a:lstStyle/>
          <a:p>
            <a:r>
              <a:rPr lang="en-US" dirty="0" smtClean="0"/>
              <a:t>FALSE EVENT IDENTIFICATION Results</a:t>
            </a:r>
            <a:endParaRPr lang="en-US" dirty="0"/>
          </a:p>
        </p:txBody>
      </p:sp>
      <p:sp>
        <p:nvSpPr>
          <p:cNvPr id="12" name="Text Placeholder 11"/>
          <p:cNvSpPr>
            <a:spLocks noGrp="1"/>
          </p:cNvSpPr>
          <p:nvPr>
            <p:ph type="body" sz="quarter" idx="23"/>
          </p:nvPr>
        </p:nvSpPr>
        <p:spPr>
          <a:xfrm>
            <a:off x="16691741" y="3588127"/>
            <a:ext cx="7757743" cy="3982617"/>
          </a:xfrm>
        </p:spPr>
        <p:txBody>
          <a:bodyPr>
            <a:spAutoFit/>
          </a:bodyPr>
          <a:lstStyle/>
          <a:p>
            <a:pPr algn="ctr"/>
            <a:r>
              <a:rPr lang="en-US" sz="2000" b="1" u="sng" dirty="0" smtClean="0"/>
              <a:t>Dataset and Evaluation Criteria</a:t>
            </a:r>
          </a:p>
          <a:p>
            <a:pPr>
              <a:buFont typeface="Arial" pitchFamily="34" charset="0"/>
              <a:buChar char="•"/>
            </a:pPr>
            <a:r>
              <a:rPr lang="en-US" dirty="0" smtClean="0"/>
              <a:t>NET-VISA is trained on 2.5 months of data and evaluated on one week.</a:t>
            </a:r>
          </a:p>
          <a:p>
            <a:pPr>
              <a:buFont typeface="Arial" pitchFamily="34" charset="0"/>
              <a:buChar char="•"/>
            </a:pPr>
            <a:r>
              <a:rPr lang="en-US" dirty="0" smtClean="0"/>
              <a:t> For the purpose of the evaluation, LEB is considered the ground truth.</a:t>
            </a:r>
          </a:p>
          <a:p>
            <a:pPr>
              <a:buFont typeface="Arial" pitchFamily="34" charset="0"/>
              <a:buChar char="•"/>
            </a:pPr>
            <a:r>
              <a:rPr lang="en-US" dirty="0" smtClean="0"/>
              <a:t> The predicted events are matched to a ground truth event within 5 degrees and 50 seconds.</a:t>
            </a:r>
          </a:p>
          <a:p>
            <a:pPr>
              <a:buFont typeface="Arial" pitchFamily="34" charset="0"/>
              <a:buChar char="•"/>
            </a:pPr>
            <a:r>
              <a:rPr lang="en-US" dirty="0" smtClean="0"/>
              <a:t> From the matching, we compute:</a:t>
            </a:r>
          </a:p>
          <a:p>
            <a:pPr lvl="1">
              <a:buFont typeface="Arial" pitchFamily="34" charset="0"/>
              <a:buChar char="•"/>
            </a:pPr>
            <a:r>
              <a:rPr lang="en-US" dirty="0" smtClean="0"/>
              <a:t>Recall: Percentage of ground truth events that matched a predicted event.</a:t>
            </a:r>
          </a:p>
          <a:p>
            <a:pPr lvl="1">
              <a:buFont typeface="Arial" pitchFamily="34" charset="0"/>
              <a:buChar char="•"/>
            </a:pPr>
            <a:r>
              <a:rPr lang="en-US" dirty="0" smtClean="0"/>
              <a:t>Precision: Percentage of predicted events that matched a ground truth event.</a:t>
            </a:r>
          </a:p>
          <a:p>
            <a:pPr lvl="1">
              <a:buFont typeface="Arial" pitchFamily="34" charset="0"/>
              <a:buChar char="•"/>
            </a:pPr>
            <a:r>
              <a:rPr lang="en-US" dirty="0" smtClean="0"/>
              <a:t>Error: Average distance between predicted and matching ground truth events.</a:t>
            </a:r>
          </a:p>
        </p:txBody>
      </p:sp>
      <p:sp>
        <p:nvSpPr>
          <p:cNvPr id="13" name="Text Placeholder 12"/>
          <p:cNvSpPr>
            <a:spLocks noGrp="1"/>
          </p:cNvSpPr>
          <p:nvPr>
            <p:ph type="body" sz="quarter" idx="24"/>
          </p:nvPr>
        </p:nvSpPr>
        <p:spPr>
          <a:xfrm>
            <a:off x="16691741" y="3072606"/>
            <a:ext cx="7757743" cy="545189"/>
          </a:xfrm>
        </p:spPr>
        <p:txBody>
          <a:bodyPr>
            <a:spAutoFit/>
          </a:bodyPr>
          <a:lstStyle/>
          <a:p>
            <a:r>
              <a:rPr lang="en-US" dirty="0" smtClean="0"/>
              <a:t>NET-VISA Results</a:t>
            </a:r>
            <a:endParaRPr lang="en-US" dirty="0"/>
          </a:p>
        </p:txBody>
      </p:sp>
      <p:sp>
        <p:nvSpPr>
          <p:cNvPr id="14" name="Text Placeholder 13"/>
          <p:cNvSpPr>
            <a:spLocks noGrp="1"/>
          </p:cNvSpPr>
          <p:nvPr>
            <p:ph type="body" sz="quarter" idx="25"/>
          </p:nvPr>
        </p:nvSpPr>
        <p:spPr/>
        <p:txBody>
          <a:bodyPr/>
          <a:lstStyle/>
          <a:p>
            <a:r>
              <a:rPr lang="en-US" dirty="0" smtClean="0"/>
              <a:t>CONCLUSIONS</a:t>
            </a:r>
            <a:endParaRPr lang="en-US" dirty="0"/>
          </a:p>
        </p:txBody>
      </p:sp>
      <p:sp>
        <p:nvSpPr>
          <p:cNvPr id="16" name="Text Placeholder 15"/>
          <p:cNvSpPr>
            <a:spLocks noGrp="1"/>
          </p:cNvSpPr>
          <p:nvPr>
            <p:ph type="body" sz="quarter" idx="27"/>
          </p:nvPr>
        </p:nvSpPr>
        <p:spPr/>
        <p:txBody>
          <a:bodyPr/>
          <a:lstStyle/>
          <a:p>
            <a:r>
              <a:rPr lang="en-US" dirty="0" smtClean="0"/>
              <a:t>REFERENCES</a:t>
            </a:r>
            <a:endParaRPr lang="en-US" dirty="0"/>
          </a:p>
        </p:txBody>
      </p:sp>
      <p:sp>
        <p:nvSpPr>
          <p:cNvPr id="18" name="Text Placeholder 17"/>
          <p:cNvSpPr>
            <a:spLocks noGrp="1"/>
          </p:cNvSpPr>
          <p:nvPr>
            <p:ph type="body" sz="quarter" idx="29"/>
          </p:nvPr>
        </p:nvSpPr>
        <p:spPr>
          <a:xfrm>
            <a:off x="32950548" y="16731445"/>
            <a:ext cx="7755433" cy="545189"/>
          </a:xfrm>
        </p:spPr>
        <p:txBody>
          <a:bodyPr/>
          <a:lstStyle/>
          <a:p>
            <a:r>
              <a:rPr lang="en-US" dirty="0" smtClean="0"/>
              <a:t>Acknowledgement</a:t>
            </a:r>
            <a:endParaRPr lang="en-US" dirty="0"/>
          </a:p>
        </p:txBody>
      </p:sp>
      <p:sp>
        <p:nvSpPr>
          <p:cNvPr id="20" name="Text Placeholder 19"/>
          <p:cNvSpPr>
            <a:spLocks noGrp="1"/>
          </p:cNvSpPr>
          <p:nvPr>
            <p:ph type="body" sz="quarter" idx="96"/>
          </p:nvPr>
        </p:nvSpPr>
        <p:spPr>
          <a:xfrm>
            <a:off x="8560894" y="3588126"/>
            <a:ext cx="7752455" cy="2773055"/>
          </a:xfrm>
        </p:spPr>
        <p:txBody>
          <a:bodyPr wrap="square">
            <a:spAutoFit/>
          </a:bodyPr>
          <a:lstStyle/>
          <a:p>
            <a:r>
              <a:rPr lang="en-US" dirty="0" smtClean="0"/>
              <a:t>When the training and classification sets are from temporally separated time periods, a 25-30% degradation of performance was observed, regardless of the size of the training sets. This degradation is attributable to variance in the composition of the network. When a new station is added to the network, the dynamics of event formation change. Likewise, if a station exists in the training set, but is not in the network of the evaluated data, a similar degradation is observed. </a:t>
            </a:r>
          </a:p>
          <a:p>
            <a:endParaRPr lang="en-US" dirty="0" smtClean="0"/>
          </a:p>
          <a:p>
            <a:endParaRPr lang="en-US" dirty="0"/>
          </a:p>
        </p:txBody>
      </p:sp>
      <p:graphicFrame>
        <p:nvGraphicFramePr>
          <p:cNvPr id="63" name="Picture Placeholder 62"/>
          <p:cNvGraphicFramePr>
            <a:graphicFrameLocks noGrp="1"/>
          </p:cNvGraphicFramePr>
          <p:nvPr>
            <p:ph type="pic" sz="quarter" idx="115"/>
          </p:nvPr>
        </p:nvGraphicFramePr>
        <p:xfrm>
          <a:off x="16932167" y="8535196"/>
          <a:ext cx="7328131" cy="3108960"/>
        </p:xfrm>
        <a:graphic>
          <a:graphicData uri="http://schemas.openxmlformats.org/drawingml/2006/table">
            <a:tbl>
              <a:tblPr firstRow="1" bandRow="1">
                <a:tableStyleId>{073A0DAA-6AF3-43AB-8588-CEC1D06C72B9}</a:tableStyleId>
              </a:tblPr>
              <a:tblGrid>
                <a:gridCol w="1477810"/>
                <a:gridCol w="1580074"/>
                <a:gridCol w="969282"/>
                <a:gridCol w="1223663"/>
                <a:gridCol w="1011562"/>
                <a:gridCol w="1065740"/>
              </a:tblGrid>
              <a:tr h="370840">
                <a:tc rowSpan="2">
                  <a:txBody>
                    <a:bodyPr/>
                    <a:lstStyle/>
                    <a:p>
                      <a:pPr algn="ctr"/>
                      <a:r>
                        <a:rPr lang="en-US" sz="2400" dirty="0" smtClean="0"/>
                        <a:t>m</a:t>
                      </a:r>
                      <a:r>
                        <a:rPr lang="en-US" sz="2400" baseline="-25000" dirty="0" smtClean="0"/>
                        <a:t>b</a:t>
                      </a:r>
                      <a:r>
                        <a:rPr lang="en-US" sz="2400" dirty="0" smtClean="0"/>
                        <a:t> range</a:t>
                      </a:r>
                      <a:endParaRPr lang="en-US" sz="2400" dirty="0"/>
                    </a:p>
                  </a:txBody>
                  <a:tcPr anchor="ctr"/>
                </a:tc>
                <a:tc rowSpan="2">
                  <a:txBody>
                    <a:bodyPr/>
                    <a:lstStyle/>
                    <a:p>
                      <a:r>
                        <a:rPr lang="en-US" sz="2400" dirty="0" smtClean="0"/>
                        <a:t>Number </a:t>
                      </a:r>
                    </a:p>
                    <a:p>
                      <a:r>
                        <a:rPr lang="en-US" sz="2400" dirty="0" smtClean="0"/>
                        <a:t>of Events</a:t>
                      </a:r>
                      <a:endParaRPr lang="en-US" sz="2400" dirty="0"/>
                    </a:p>
                  </a:txBody>
                  <a:tcPr anchor="ctr"/>
                </a:tc>
                <a:tc gridSpan="2">
                  <a:txBody>
                    <a:bodyPr/>
                    <a:lstStyle/>
                    <a:p>
                      <a:pPr algn="ctr"/>
                      <a:r>
                        <a:rPr lang="en-US" sz="2400" dirty="0" smtClean="0"/>
                        <a:t>SEL3</a:t>
                      </a:r>
                      <a:endParaRPr lang="en-US" sz="2400" dirty="0"/>
                    </a:p>
                  </a:txBody>
                  <a:tcPr/>
                </a:tc>
                <a:tc hMerge="1">
                  <a:txBody>
                    <a:bodyPr/>
                    <a:lstStyle/>
                    <a:p>
                      <a:endParaRPr lang="en-US" sz="3200" dirty="0"/>
                    </a:p>
                  </a:txBody>
                  <a:tcPr/>
                </a:tc>
                <a:tc gridSpan="2">
                  <a:txBody>
                    <a:bodyPr/>
                    <a:lstStyle/>
                    <a:p>
                      <a:pPr algn="ctr"/>
                      <a:r>
                        <a:rPr lang="en-US" sz="2400" dirty="0" smtClean="0"/>
                        <a:t>NET-VISA</a:t>
                      </a:r>
                      <a:endParaRPr lang="en-US" sz="2400" dirty="0"/>
                    </a:p>
                  </a:txBody>
                  <a:tcPr/>
                </a:tc>
                <a:tc hMerge="1">
                  <a:txBody>
                    <a:bodyPr/>
                    <a:lstStyle/>
                    <a:p>
                      <a:endParaRPr lang="en-US" sz="3200" dirty="0"/>
                    </a:p>
                  </a:txBody>
                  <a:tcPr/>
                </a:tc>
              </a:tr>
              <a:tr h="370840">
                <a:tc vMerge="1">
                  <a:txBody>
                    <a:bodyPr/>
                    <a:lstStyle/>
                    <a:p>
                      <a:endParaRPr lang="en-US" sz="3200" dirty="0"/>
                    </a:p>
                  </a:txBody>
                  <a:tcPr/>
                </a:tc>
                <a:tc vMerge="1">
                  <a:txBody>
                    <a:bodyPr/>
                    <a:lstStyle/>
                    <a:p>
                      <a:endParaRPr lang="en-US" sz="3200" dirty="0"/>
                    </a:p>
                  </a:txBody>
                  <a:tcPr/>
                </a:tc>
                <a:tc>
                  <a:txBody>
                    <a:bodyPr/>
                    <a:lstStyle/>
                    <a:p>
                      <a:r>
                        <a:rPr lang="en-US" sz="2400" dirty="0" smtClean="0"/>
                        <a:t>Recall</a:t>
                      </a:r>
                    </a:p>
                    <a:p>
                      <a:r>
                        <a:rPr lang="en-US" sz="2400" dirty="0" smtClean="0"/>
                        <a:t>(%)</a:t>
                      </a:r>
                      <a:endParaRPr lang="en-US" sz="2400" dirty="0"/>
                    </a:p>
                  </a:txBody>
                  <a:tcPr/>
                </a:tc>
                <a:tc>
                  <a:txBody>
                    <a:bodyPr/>
                    <a:lstStyle/>
                    <a:p>
                      <a:r>
                        <a:rPr lang="en-US" sz="2400" dirty="0" smtClean="0"/>
                        <a:t>Error</a:t>
                      </a:r>
                    </a:p>
                    <a:p>
                      <a:r>
                        <a:rPr lang="en-US" sz="2400" dirty="0" smtClean="0"/>
                        <a:t>(km)</a:t>
                      </a:r>
                      <a:endParaRPr lang="en-US" sz="2400" dirty="0"/>
                    </a:p>
                  </a:txBody>
                  <a:tcPr/>
                </a:tc>
                <a:tc>
                  <a:txBody>
                    <a:bodyPr/>
                    <a:lstStyle/>
                    <a:p>
                      <a:r>
                        <a:rPr lang="en-US" sz="2400" dirty="0" smtClean="0"/>
                        <a:t>Recall</a:t>
                      </a:r>
                    </a:p>
                    <a:p>
                      <a:r>
                        <a:rPr lang="en-US" sz="2400" dirty="0" smtClean="0"/>
                        <a:t>(%)</a:t>
                      </a:r>
                      <a:endParaRPr lang="en-US" sz="2400" dirty="0"/>
                    </a:p>
                  </a:txBody>
                  <a:tcPr/>
                </a:tc>
                <a:tc>
                  <a:txBody>
                    <a:bodyPr/>
                    <a:lstStyle/>
                    <a:p>
                      <a:r>
                        <a:rPr lang="en-US" sz="2400" dirty="0" smtClean="0"/>
                        <a:t>Error</a:t>
                      </a:r>
                    </a:p>
                    <a:p>
                      <a:r>
                        <a:rPr lang="en-US" sz="2400" dirty="0" smtClean="0"/>
                        <a:t>(km)</a:t>
                      </a:r>
                      <a:endParaRPr lang="en-US" sz="2400" dirty="0"/>
                    </a:p>
                  </a:txBody>
                  <a:tcPr/>
                </a:tc>
              </a:tr>
              <a:tr h="370840">
                <a:tc>
                  <a:txBody>
                    <a:bodyPr/>
                    <a:lstStyle/>
                    <a:p>
                      <a:pPr algn="ctr"/>
                      <a:r>
                        <a:rPr lang="en-US" sz="2400" dirty="0" smtClean="0"/>
                        <a:t>0-2</a:t>
                      </a:r>
                      <a:endParaRPr lang="en-US" sz="2400" dirty="0"/>
                    </a:p>
                  </a:txBody>
                  <a:tcPr/>
                </a:tc>
                <a:tc>
                  <a:txBody>
                    <a:bodyPr/>
                    <a:lstStyle/>
                    <a:p>
                      <a:pPr algn="ctr"/>
                      <a:r>
                        <a:rPr lang="en-US" sz="2400" dirty="0" smtClean="0"/>
                        <a:t>74</a:t>
                      </a:r>
                      <a:endParaRPr lang="en-US" sz="2400" dirty="0"/>
                    </a:p>
                  </a:txBody>
                  <a:tcPr/>
                </a:tc>
                <a:tc>
                  <a:txBody>
                    <a:bodyPr/>
                    <a:lstStyle/>
                    <a:p>
                      <a:r>
                        <a:rPr lang="en-US" sz="2400" dirty="0" smtClean="0"/>
                        <a:t>64.9</a:t>
                      </a:r>
                      <a:endParaRPr lang="en-US" sz="2400" dirty="0"/>
                    </a:p>
                  </a:txBody>
                  <a:tcPr/>
                </a:tc>
                <a:tc>
                  <a:txBody>
                    <a:bodyPr/>
                    <a:lstStyle/>
                    <a:p>
                      <a:r>
                        <a:rPr lang="en-US" sz="2400" dirty="0" smtClean="0"/>
                        <a:t>101</a:t>
                      </a:r>
                      <a:endParaRPr lang="en-US" sz="2400" dirty="0"/>
                    </a:p>
                  </a:txBody>
                  <a:tcPr/>
                </a:tc>
                <a:tc>
                  <a:txBody>
                    <a:bodyPr/>
                    <a:lstStyle/>
                    <a:p>
                      <a:r>
                        <a:rPr lang="en-US" sz="2400" dirty="0" smtClean="0"/>
                        <a:t>86.5</a:t>
                      </a:r>
                      <a:endParaRPr lang="en-US" sz="2400" dirty="0"/>
                    </a:p>
                  </a:txBody>
                  <a:tcPr/>
                </a:tc>
                <a:tc>
                  <a:txBody>
                    <a:bodyPr/>
                    <a:lstStyle/>
                    <a:p>
                      <a:r>
                        <a:rPr lang="en-US" sz="2400" dirty="0" smtClean="0"/>
                        <a:t>101</a:t>
                      </a:r>
                      <a:endParaRPr lang="en-US" sz="2400" dirty="0"/>
                    </a:p>
                  </a:txBody>
                  <a:tcPr/>
                </a:tc>
              </a:tr>
              <a:tr h="370840">
                <a:tc>
                  <a:txBody>
                    <a:bodyPr/>
                    <a:lstStyle/>
                    <a:p>
                      <a:pPr algn="ctr"/>
                      <a:r>
                        <a:rPr lang="en-US" sz="2400" dirty="0" smtClean="0"/>
                        <a:t>2-3</a:t>
                      </a:r>
                      <a:endParaRPr lang="en-US" sz="2400" dirty="0"/>
                    </a:p>
                  </a:txBody>
                  <a:tcPr/>
                </a:tc>
                <a:tc>
                  <a:txBody>
                    <a:bodyPr/>
                    <a:lstStyle/>
                    <a:p>
                      <a:pPr algn="ctr"/>
                      <a:r>
                        <a:rPr lang="en-US" sz="2400" dirty="0" smtClean="0"/>
                        <a:t>36</a:t>
                      </a:r>
                      <a:endParaRPr lang="en-US" sz="2400" dirty="0"/>
                    </a:p>
                  </a:txBody>
                  <a:tcPr/>
                </a:tc>
                <a:tc>
                  <a:txBody>
                    <a:bodyPr/>
                    <a:lstStyle/>
                    <a:p>
                      <a:r>
                        <a:rPr lang="en-US" sz="2400" dirty="0" smtClean="0"/>
                        <a:t>50.0</a:t>
                      </a:r>
                      <a:endParaRPr lang="en-US" sz="2400" dirty="0"/>
                    </a:p>
                  </a:txBody>
                  <a:tcPr/>
                </a:tc>
                <a:tc>
                  <a:txBody>
                    <a:bodyPr/>
                    <a:lstStyle/>
                    <a:p>
                      <a:r>
                        <a:rPr lang="en-US" sz="2400" dirty="0" smtClean="0"/>
                        <a:t>186</a:t>
                      </a:r>
                      <a:endParaRPr lang="en-US" sz="2400" dirty="0"/>
                    </a:p>
                  </a:txBody>
                  <a:tcPr/>
                </a:tc>
                <a:tc>
                  <a:txBody>
                    <a:bodyPr/>
                    <a:lstStyle/>
                    <a:p>
                      <a:r>
                        <a:rPr lang="en-US" sz="2400" dirty="0" smtClean="0"/>
                        <a:t>77.8</a:t>
                      </a:r>
                      <a:endParaRPr lang="en-US" sz="2400" dirty="0"/>
                    </a:p>
                  </a:txBody>
                  <a:tcPr/>
                </a:tc>
                <a:tc>
                  <a:txBody>
                    <a:bodyPr/>
                    <a:lstStyle/>
                    <a:p>
                      <a:r>
                        <a:rPr lang="en-US" sz="2400" dirty="0" smtClean="0"/>
                        <a:t>159</a:t>
                      </a:r>
                      <a:endParaRPr lang="en-US" sz="2400" dirty="0"/>
                    </a:p>
                  </a:txBody>
                  <a:tcPr/>
                </a:tc>
              </a:tr>
              <a:tr h="370840">
                <a:tc>
                  <a:txBody>
                    <a:bodyPr/>
                    <a:lstStyle/>
                    <a:p>
                      <a:pPr algn="ctr"/>
                      <a:r>
                        <a:rPr lang="en-US" sz="2400" dirty="0" smtClean="0"/>
                        <a:t>3-4</a:t>
                      </a:r>
                      <a:endParaRPr lang="en-US" sz="2400" dirty="0"/>
                    </a:p>
                  </a:txBody>
                  <a:tcPr/>
                </a:tc>
                <a:tc>
                  <a:txBody>
                    <a:bodyPr/>
                    <a:lstStyle/>
                    <a:p>
                      <a:pPr algn="ctr"/>
                      <a:r>
                        <a:rPr lang="en-US" sz="2400" dirty="0" smtClean="0"/>
                        <a:t>558</a:t>
                      </a:r>
                      <a:endParaRPr lang="en-US" sz="2400" dirty="0"/>
                    </a:p>
                  </a:txBody>
                  <a:tcPr/>
                </a:tc>
                <a:tc>
                  <a:txBody>
                    <a:bodyPr/>
                    <a:lstStyle/>
                    <a:p>
                      <a:r>
                        <a:rPr lang="en-US" sz="2400" dirty="0" smtClean="0"/>
                        <a:t>66.5</a:t>
                      </a:r>
                      <a:endParaRPr lang="en-US" sz="2400" dirty="0"/>
                    </a:p>
                  </a:txBody>
                  <a:tcPr/>
                </a:tc>
                <a:tc>
                  <a:txBody>
                    <a:bodyPr/>
                    <a:lstStyle/>
                    <a:p>
                      <a:r>
                        <a:rPr lang="en-US" sz="2400" dirty="0" smtClean="0"/>
                        <a:t>104</a:t>
                      </a:r>
                      <a:endParaRPr lang="en-US" sz="2400" dirty="0"/>
                    </a:p>
                  </a:txBody>
                  <a:tcPr/>
                </a:tc>
                <a:tc>
                  <a:txBody>
                    <a:bodyPr/>
                    <a:lstStyle/>
                    <a:p>
                      <a:r>
                        <a:rPr lang="en-US" sz="2400" dirty="0" smtClean="0"/>
                        <a:t>86.4</a:t>
                      </a:r>
                      <a:endParaRPr lang="en-US" sz="2400" dirty="0"/>
                    </a:p>
                  </a:txBody>
                  <a:tcPr/>
                </a:tc>
                <a:tc>
                  <a:txBody>
                    <a:bodyPr/>
                    <a:lstStyle/>
                    <a:p>
                      <a:r>
                        <a:rPr lang="en-US" sz="2400" dirty="0" smtClean="0"/>
                        <a:t>115</a:t>
                      </a:r>
                      <a:endParaRPr lang="en-US" sz="2400" dirty="0"/>
                    </a:p>
                  </a:txBody>
                  <a:tcPr/>
                </a:tc>
              </a:tr>
              <a:tr h="370840">
                <a:tc>
                  <a:txBody>
                    <a:bodyPr/>
                    <a:lstStyle/>
                    <a:p>
                      <a:pPr algn="ctr"/>
                      <a:r>
                        <a:rPr lang="en-US" sz="2400" dirty="0" smtClean="0"/>
                        <a:t>&gt;4</a:t>
                      </a:r>
                      <a:endParaRPr lang="en-US" sz="2400" dirty="0"/>
                    </a:p>
                  </a:txBody>
                  <a:tcPr/>
                </a:tc>
                <a:tc>
                  <a:txBody>
                    <a:bodyPr/>
                    <a:lstStyle/>
                    <a:p>
                      <a:pPr algn="ctr"/>
                      <a:r>
                        <a:rPr lang="en-US" sz="2400" dirty="0" smtClean="0"/>
                        <a:t>164</a:t>
                      </a:r>
                      <a:endParaRPr lang="en-US" sz="2400" dirty="0"/>
                    </a:p>
                  </a:txBody>
                  <a:tcPr/>
                </a:tc>
                <a:tc>
                  <a:txBody>
                    <a:bodyPr/>
                    <a:lstStyle/>
                    <a:p>
                      <a:r>
                        <a:rPr lang="en-US" sz="2400" dirty="0" smtClean="0"/>
                        <a:t>86.6</a:t>
                      </a:r>
                      <a:endParaRPr lang="en-US" sz="2400" dirty="0"/>
                    </a:p>
                  </a:txBody>
                  <a:tcPr/>
                </a:tc>
                <a:tc>
                  <a:txBody>
                    <a:bodyPr/>
                    <a:lstStyle/>
                    <a:p>
                      <a:r>
                        <a:rPr lang="en-US" sz="2400" dirty="0" smtClean="0"/>
                        <a:t>70</a:t>
                      </a:r>
                      <a:endParaRPr lang="en-US" sz="2400" dirty="0"/>
                    </a:p>
                  </a:txBody>
                  <a:tcPr/>
                </a:tc>
                <a:tc>
                  <a:txBody>
                    <a:bodyPr/>
                    <a:lstStyle/>
                    <a:p>
                      <a:r>
                        <a:rPr lang="en-US" sz="2400" dirty="0" smtClean="0"/>
                        <a:t>93.3</a:t>
                      </a:r>
                      <a:endParaRPr lang="en-US" sz="2400" dirty="0"/>
                    </a:p>
                  </a:txBody>
                  <a:tcPr/>
                </a:tc>
                <a:tc>
                  <a:txBody>
                    <a:bodyPr/>
                    <a:lstStyle/>
                    <a:p>
                      <a:r>
                        <a:rPr lang="en-US" sz="2400" dirty="0" smtClean="0"/>
                        <a:t>78</a:t>
                      </a:r>
                      <a:endParaRPr lang="en-US" sz="2400" dirty="0"/>
                    </a:p>
                  </a:txBody>
                  <a:tcPr/>
                </a:tc>
              </a:tr>
            </a:tbl>
          </a:graphicData>
        </a:graphic>
      </p:graphicFrame>
      <p:graphicFrame>
        <p:nvGraphicFramePr>
          <p:cNvPr id="69" name="Picture Placeholder 68"/>
          <p:cNvGraphicFramePr>
            <a:graphicFrameLocks noGrp="1"/>
          </p:cNvGraphicFramePr>
          <p:nvPr>
            <p:ph type="pic" sz="quarter" idx="126"/>
          </p:nvPr>
        </p:nvGraphicFramePr>
        <p:xfrm>
          <a:off x="-6675756" y="15522575"/>
          <a:ext cx="4661535" cy="914400"/>
        </p:xfrm>
        <a:graphic>
          <a:graphicData uri="http://schemas.openxmlformats.org/drawingml/2006/table">
            <a:tbl>
              <a:tblPr/>
              <a:tblGrid>
                <a:gridCol w="1347470"/>
                <a:gridCol w="1199515"/>
                <a:gridCol w="2114550"/>
              </a:tblGrid>
              <a:tr h="0">
                <a:tc>
                  <a:txBody>
                    <a:bodyPr/>
                    <a:lstStyle/>
                    <a:p>
                      <a:pPr algn="ctr">
                        <a:spcAft>
                          <a:spcPts val="0"/>
                        </a:spcAft>
                      </a:pPr>
                      <a:r>
                        <a:rPr lang="en-US" sz="1000">
                          <a:latin typeface="Times New Roman"/>
                          <a:ea typeface="Times New Roman"/>
                          <a:cs typeface="Times New Roman"/>
                        </a:rPr>
                        <a:t>Start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End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No. of SEL3 / LEB Events used for Training the Classifier</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February 24,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March 05,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1258 / 1161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7,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1872 / 1504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30,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4511 / 3357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445">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May 31,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dirty="0">
                          <a:latin typeface="Times New Roman"/>
                          <a:ea typeface="Times New Roman"/>
                          <a:cs typeface="Times New Roman"/>
                        </a:rPr>
                        <a:t>13249 / 10639</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0" name="Picture Placeholder 69"/>
          <p:cNvGraphicFramePr>
            <a:graphicFrameLocks noGrp="1"/>
          </p:cNvGraphicFramePr>
          <p:nvPr>
            <p:ph type="pic" sz="quarter" idx="127"/>
          </p:nvPr>
        </p:nvGraphicFramePr>
        <p:xfrm>
          <a:off x="-6675756" y="15522575"/>
          <a:ext cx="4661535" cy="914400"/>
        </p:xfrm>
        <a:graphic>
          <a:graphicData uri="http://schemas.openxmlformats.org/drawingml/2006/table">
            <a:tbl>
              <a:tblPr/>
              <a:tblGrid>
                <a:gridCol w="1347470"/>
                <a:gridCol w="1199515"/>
                <a:gridCol w="2114550"/>
              </a:tblGrid>
              <a:tr h="0">
                <a:tc>
                  <a:txBody>
                    <a:bodyPr/>
                    <a:lstStyle/>
                    <a:p>
                      <a:pPr algn="ctr">
                        <a:spcAft>
                          <a:spcPts val="0"/>
                        </a:spcAft>
                      </a:pPr>
                      <a:r>
                        <a:rPr lang="en-US" sz="1000">
                          <a:latin typeface="Times New Roman"/>
                          <a:ea typeface="Times New Roman"/>
                          <a:cs typeface="Times New Roman"/>
                        </a:rPr>
                        <a:t>Start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End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No. of SEL3 / LEB Events used for Training the Classifier</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February 24,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March 05,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1258 / 1161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7,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1872 / 1504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30,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4511 / 3357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445">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May 31,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dirty="0">
                          <a:latin typeface="Times New Roman"/>
                          <a:ea typeface="Times New Roman"/>
                          <a:cs typeface="Times New Roman"/>
                        </a:rPr>
                        <a:t>13249 / 10639</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1" name="Picture Placeholder 70"/>
          <p:cNvGraphicFramePr>
            <a:graphicFrameLocks noGrp="1"/>
          </p:cNvGraphicFramePr>
          <p:nvPr>
            <p:ph type="pic" sz="quarter" idx="128"/>
          </p:nvPr>
        </p:nvGraphicFramePr>
        <p:xfrm>
          <a:off x="-6675756" y="15522575"/>
          <a:ext cx="4661535" cy="914400"/>
        </p:xfrm>
        <a:graphic>
          <a:graphicData uri="http://schemas.openxmlformats.org/drawingml/2006/table">
            <a:tbl>
              <a:tblPr/>
              <a:tblGrid>
                <a:gridCol w="1347470"/>
                <a:gridCol w="1199515"/>
                <a:gridCol w="2114550"/>
              </a:tblGrid>
              <a:tr h="0">
                <a:tc>
                  <a:txBody>
                    <a:bodyPr/>
                    <a:lstStyle/>
                    <a:p>
                      <a:pPr algn="ctr">
                        <a:spcAft>
                          <a:spcPts val="0"/>
                        </a:spcAft>
                      </a:pPr>
                      <a:r>
                        <a:rPr lang="en-US" sz="1000">
                          <a:latin typeface="Times New Roman"/>
                          <a:ea typeface="Times New Roman"/>
                          <a:cs typeface="Times New Roman"/>
                        </a:rPr>
                        <a:t>Start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End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No. of SEL3 / LEB Events used for Training the Classifier</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February 24,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March 05,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1258 / 1161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7,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1872 / 1504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30,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4511 / 3357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445">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May 31,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dirty="0">
                          <a:latin typeface="Times New Roman"/>
                          <a:ea typeface="Times New Roman"/>
                          <a:cs typeface="Times New Roman"/>
                        </a:rPr>
                        <a:t>13249 / 10639</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2" name="Picture Placeholder 71"/>
          <p:cNvGraphicFramePr>
            <a:graphicFrameLocks noGrp="1"/>
          </p:cNvGraphicFramePr>
          <p:nvPr>
            <p:ph type="pic" sz="quarter" idx="129"/>
          </p:nvPr>
        </p:nvGraphicFramePr>
        <p:xfrm>
          <a:off x="-6675756" y="15522575"/>
          <a:ext cx="4661535" cy="914400"/>
        </p:xfrm>
        <a:graphic>
          <a:graphicData uri="http://schemas.openxmlformats.org/drawingml/2006/table">
            <a:tbl>
              <a:tblPr/>
              <a:tblGrid>
                <a:gridCol w="1347470"/>
                <a:gridCol w="1199515"/>
                <a:gridCol w="2114550"/>
              </a:tblGrid>
              <a:tr h="0">
                <a:tc>
                  <a:txBody>
                    <a:bodyPr/>
                    <a:lstStyle/>
                    <a:p>
                      <a:pPr algn="ctr">
                        <a:spcAft>
                          <a:spcPts val="0"/>
                        </a:spcAft>
                      </a:pPr>
                      <a:r>
                        <a:rPr lang="en-US" sz="1000">
                          <a:latin typeface="Times New Roman"/>
                          <a:ea typeface="Times New Roman"/>
                          <a:cs typeface="Times New Roman"/>
                        </a:rPr>
                        <a:t>Start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End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No. of SEL3 / LEB Events used for Training the Classifier</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February 24,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March 05,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1258 / 1161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7,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1872 / 1504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30,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4511 / 3357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445">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May 31,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dirty="0">
                          <a:latin typeface="Times New Roman"/>
                          <a:ea typeface="Times New Roman"/>
                          <a:cs typeface="Times New Roman"/>
                        </a:rPr>
                        <a:t>13249 / 10639</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3" name="Picture Placeholder 72"/>
          <p:cNvGraphicFramePr>
            <a:graphicFrameLocks noGrp="1"/>
          </p:cNvGraphicFramePr>
          <p:nvPr>
            <p:ph type="pic" sz="quarter" idx="130"/>
          </p:nvPr>
        </p:nvGraphicFramePr>
        <p:xfrm>
          <a:off x="-6675756" y="15522575"/>
          <a:ext cx="4661535" cy="914400"/>
        </p:xfrm>
        <a:graphic>
          <a:graphicData uri="http://schemas.openxmlformats.org/drawingml/2006/table">
            <a:tbl>
              <a:tblPr/>
              <a:tblGrid>
                <a:gridCol w="1347470"/>
                <a:gridCol w="1199515"/>
                <a:gridCol w="2114550"/>
              </a:tblGrid>
              <a:tr h="0">
                <a:tc>
                  <a:txBody>
                    <a:bodyPr/>
                    <a:lstStyle/>
                    <a:p>
                      <a:pPr algn="ctr">
                        <a:spcAft>
                          <a:spcPts val="0"/>
                        </a:spcAft>
                      </a:pPr>
                      <a:r>
                        <a:rPr lang="en-US" sz="1000">
                          <a:latin typeface="Times New Roman"/>
                          <a:ea typeface="Times New Roman"/>
                          <a:cs typeface="Times New Roman"/>
                        </a:rPr>
                        <a:t>Start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End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No. of SEL3 / LEB Events used for Training the Classifier</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February 24,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March 05,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1258 / 1161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7,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1872 / 1504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30,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4511 / 3357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445">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May 31,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dirty="0">
                          <a:latin typeface="Times New Roman"/>
                          <a:ea typeface="Times New Roman"/>
                          <a:cs typeface="Times New Roman"/>
                        </a:rPr>
                        <a:t>13249 / 10639</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5" name="Picture Placeholder 74"/>
          <p:cNvGraphicFramePr>
            <a:graphicFrameLocks noGrp="1"/>
          </p:cNvGraphicFramePr>
          <p:nvPr>
            <p:ph type="pic" sz="quarter" idx="131"/>
          </p:nvPr>
        </p:nvGraphicFramePr>
        <p:xfrm>
          <a:off x="-6675756" y="15522575"/>
          <a:ext cx="4661535" cy="914400"/>
        </p:xfrm>
        <a:graphic>
          <a:graphicData uri="http://schemas.openxmlformats.org/drawingml/2006/table">
            <a:tbl>
              <a:tblPr/>
              <a:tblGrid>
                <a:gridCol w="1347470"/>
                <a:gridCol w="1199515"/>
                <a:gridCol w="2114550"/>
              </a:tblGrid>
              <a:tr h="0">
                <a:tc>
                  <a:txBody>
                    <a:bodyPr/>
                    <a:lstStyle/>
                    <a:p>
                      <a:pPr algn="ctr">
                        <a:spcAft>
                          <a:spcPts val="0"/>
                        </a:spcAft>
                      </a:pPr>
                      <a:r>
                        <a:rPr lang="en-US" sz="1000">
                          <a:latin typeface="Times New Roman"/>
                          <a:ea typeface="Times New Roman"/>
                          <a:cs typeface="Times New Roman"/>
                        </a:rPr>
                        <a:t>Start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End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No. of SEL3 / LEB Events used for Training the Classifier</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February 24,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March 05,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1258 / 1161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7,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1872 / 1504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30,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4511 / 3357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445">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May 31,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dirty="0">
                          <a:latin typeface="Times New Roman"/>
                          <a:ea typeface="Times New Roman"/>
                          <a:cs typeface="Times New Roman"/>
                        </a:rPr>
                        <a:t>13249 / 10639</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9" name="Picture Placeholder 78"/>
          <p:cNvGraphicFramePr>
            <a:graphicFrameLocks noGrp="1"/>
          </p:cNvGraphicFramePr>
          <p:nvPr>
            <p:ph type="pic" sz="quarter" idx="132"/>
          </p:nvPr>
        </p:nvGraphicFramePr>
        <p:xfrm>
          <a:off x="-6675756" y="15522575"/>
          <a:ext cx="4661535" cy="914400"/>
        </p:xfrm>
        <a:graphic>
          <a:graphicData uri="http://schemas.openxmlformats.org/drawingml/2006/table">
            <a:tbl>
              <a:tblPr/>
              <a:tblGrid>
                <a:gridCol w="1347470"/>
                <a:gridCol w="1199515"/>
                <a:gridCol w="2114550"/>
              </a:tblGrid>
              <a:tr h="0">
                <a:tc>
                  <a:txBody>
                    <a:bodyPr/>
                    <a:lstStyle/>
                    <a:p>
                      <a:pPr algn="ctr">
                        <a:spcAft>
                          <a:spcPts val="0"/>
                        </a:spcAft>
                      </a:pPr>
                      <a:r>
                        <a:rPr lang="en-US" sz="1000">
                          <a:latin typeface="Times New Roman"/>
                          <a:ea typeface="Times New Roman"/>
                          <a:cs typeface="Times New Roman"/>
                        </a:rPr>
                        <a:t>Start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End Date</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No. of SEL3 / LEB Events used for Training the Classifier</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February 24,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March 05, 2006</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1258 / 1161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7,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1872 / 1504</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April 30,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4511 / 3357</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445">
                <a:tc>
                  <a:txBody>
                    <a:bodyPr/>
                    <a:lstStyle/>
                    <a:p>
                      <a:pPr algn="ctr">
                        <a:spcAft>
                          <a:spcPts val="0"/>
                        </a:spcAft>
                      </a:pPr>
                      <a:r>
                        <a:rPr lang="en-US" sz="1000">
                          <a:latin typeface="Times New Roman"/>
                          <a:ea typeface="Times New Roman"/>
                          <a:cs typeface="Times New Roman"/>
                        </a:rPr>
                        <a:t>April 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a:latin typeface="Times New Roman"/>
                          <a:ea typeface="Times New Roman"/>
                          <a:cs typeface="Times New Roman"/>
                        </a:rPr>
                        <a:t>May 31, 2011</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00" dirty="0">
                          <a:latin typeface="Times New Roman"/>
                          <a:ea typeface="Times New Roman"/>
                          <a:cs typeface="Times New Roman"/>
                        </a:rPr>
                        <a:t>13249 / 10639</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6" name="Picture Placeholder 85"/>
          <p:cNvGraphicFramePr>
            <a:graphicFrameLocks noGrp="1"/>
          </p:cNvGraphicFramePr>
          <p:nvPr>
            <p:ph type="pic" sz="quarter" idx="133"/>
          </p:nvPr>
        </p:nvGraphicFramePr>
        <p:xfrm>
          <a:off x="731127" y="10679255"/>
          <a:ext cx="7258050" cy="2093280"/>
        </p:xfrm>
        <a:graphic>
          <a:graphicData uri="http://schemas.openxmlformats.org/drawingml/2006/table">
            <a:tbl>
              <a:tblPr firstRow="1" bandRow="1">
                <a:tableStyleId>{073A0DAA-6AF3-43AB-8588-CEC1D06C72B9}</a:tableStyleId>
              </a:tblPr>
              <a:tblGrid>
                <a:gridCol w="2419350"/>
                <a:gridCol w="2419350"/>
                <a:gridCol w="2419350"/>
              </a:tblGrid>
              <a:tr h="457733">
                <a:tc>
                  <a:txBody>
                    <a:bodyPr/>
                    <a:lstStyle/>
                    <a:p>
                      <a:pPr algn="ctr">
                        <a:spcAft>
                          <a:spcPts val="0"/>
                        </a:spcAft>
                      </a:pPr>
                      <a:r>
                        <a:rPr lang="en-US" sz="2400" dirty="0">
                          <a:latin typeface="+mn-lt"/>
                          <a:ea typeface="Times New Roman"/>
                          <a:cs typeface="Times New Roman"/>
                        </a:rPr>
                        <a:t>Start Date</a:t>
                      </a:r>
                    </a:p>
                  </a:txBody>
                  <a:tcPr marL="68580" marR="68580" marT="0" marB="0"/>
                </a:tc>
                <a:tc>
                  <a:txBody>
                    <a:bodyPr/>
                    <a:lstStyle/>
                    <a:p>
                      <a:pPr algn="ctr">
                        <a:spcAft>
                          <a:spcPts val="0"/>
                        </a:spcAft>
                      </a:pPr>
                      <a:r>
                        <a:rPr lang="en-US" sz="2400" dirty="0">
                          <a:latin typeface="+mn-lt"/>
                          <a:ea typeface="Times New Roman"/>
                          <a:cs typeface="Times New Roman"/>
                        </a:rPr>
                        <a:t>End Date</a:t>
                      </a:r>
                    </a:p>
                  </a:txBody>
                  <a:tcPr marL="68580" marR="68580" marT="0" marB="0"/>
                </a:tc>
                <a:tc>
                  <a:txBody>
                    <a:bodyPr/>
                    <a:lstStyle/>
                    <a:p>
                      <a:pPr algn="ctr">
                        <a:spcAft>
                          <a:spcPts val="0"/>
                        </a:spcAft>
                      </a:pPr>
                      <a:r>
                        <a:rPr lang="en-US" sz="2400" dirty="0" smtClean="0">
                          <a:latin typeface="+mn-lt"/>
                          <a:ea typeface="Times New Roman"/>
                          <a:cs typeface="Times New Roman"/>
                        </a:rPr>
                        <a:t>SEL3 </a:t>
                      </a:r>
                      <a:r>
                        <a:rPr lang="en-US" sz="2400" dirty="0">
                          <a:latin typeface="+mn-lt"/>
                          <a:ea typeface="Times New Roman"/>
                          <a:cs typeface="Times New Roman"/>
                        </a:rPr>
                        <a:t>/ LEB </a:t>
                      </a:r>
                      <a:r>
                        <a:rPr lang="en-US" sz="2400" dirty="0" smtClean="0">
                          <a:latin typeface="+mn-lt"/>
                          <a:ea typeface="Times New Roman"/>
                          <a:cs typeface="Times New Roman"/>
                        </a:rPr>
                        <a:t>Events</a:t>
                      </a:r>
                      <a:endParaRPr lang="en-US" sz="2400" dirty="0">
                        <a:latin typeface="+mn-lt"/>
                        <a:ea typeface="Times New Roman"/>
                        <a:cs typeface="Times New Roman"/>
                      </a:endParaRPr>
                    </a:p>
                  </a:txBody>
                  <a:tcPr marL="68580" marR="68580" marT="0" marB="0"/>
                </a:tc>
              </a:tr>
              <a:tr h="416347">
                <a:tc>
                  <a:txBody>
                    <a:bodyPr/>
                    <a:lstStyle/>
                    <a:p>
                      <a:pPr algn="ctr">
                        <a:spcAft>
                          <a:spcPts val="0"/>
                        </a:spcAft>
                      </a:pPr>
                      <a:r>
                        <a:rPr lang="en-US" sz="2400" dirty="0">
                          <a:latin typeface="+mn-lt"/>
                          <a:ea typeface="Times New Roman"/>
                          <a:cs typeface="Times New Roman"/>
                        </a:rPr>
                        <a:t>February 24, 2006</a:t>
                      </a:r>
                    </a:p>
                  </a:txBody>
                  <a:tcPr marL="68580" marR="68580" marT="0" marB="0"/>
                </a:tc>
                <a:tc>
                  <a:txBody>
                    <a:bodyPr/>
                    <a:lstStyle/>
                    <a:p>
                      <a:pPr algn="ctr">
                        <a:spcAft>
                          <a:spcPts val="0"/>
                        </a:spcAft>
                      </a:pPr>
                      <a:r>
                        <a:rPr lang="en-US" sz="2400" dirty="0">
                          <a:latin typeface="+mn-lt"/>
                          <a:ea typeface="Times New Roman"/>
                          <a:cs typeface="Times New Roman"/>
                        </a:rPr>
                        <a:t>March 05, 2006</a:t>
                      </a:r>
                    </a:p>
                  </a:txBody>
                  <a:tcPr marL="68580" marR="68580" marT="0" marB="0"/>
                </a:tc>
                <a:tc>
                  <a:txBody>
                    <a:bodyPr/>
                    <a:lstStyle/>
                    <a:p>
                      <a:pPr algn="ctr">
                        <a:spcAft>
                          <a:spcPts val="0"/>
                        </a:spcAft>
                      </a:pPr>
                      <a:r>
                        <a:rPr lang="en-US" sz="2400" dirty="0">
                          <a:latin typeface="+mn-lt"/>
                          <a:ea typeface="Times New Roman"/>
                          <a:cs typeface="Times New Roman"/>
                        </a:rPr>
                        <a:t>1258 / 1161</a:t>
                      </a:r>
                    </a:p>
                  </a:txBody>
                  <a:tcPr marL="68580" marR="68580" marT="0" marB="0"/>
                </a:tc>
              </a:tr>
              <a:tr h="400050">
                <a:tc>
                  <a:txBody>
                    <a:bodyPr/>
                    <a:lstStyle/>
                    <a:p>
                      <a:pPr algn="ctr">
                        <a:spcAft>
                          <a:spcPts val="0"/>
                        </a:spcAft>
                      </a:pPr>
                      <a:r>
                        <a:rPr lang="en-US" sz="2400">
                          <a:latin typeface="+mn-lt"/>
                          <a:ea typeface="Times New Roman"/>
                          <a:cs typeface="Times New Roman"/>
                        </a:rPr>
                        <a:t>April 1, 2011</a:t>
                      </a:r>
                    </a:p>
                  </a:txBody>
                  <a:tcPr marL="68580" marR="68580" marT="0" marB="0"/>
                </a:tc>
                <a:tc>
                  <a:txBody>
                    <a:bodyPr/>
                    <a:lstStyle/>
                    <a:p>
                      <a:pPr algn="ctr">
                        <a:spcAft>
                          <a:spcPts val="0"/>
                        </a:spcAft>
                      </a:pPr>
                      <a:r>
                        <a:rPr lang="en-US" sz="2400" dirty="0">
                          <a:latin typeface="+mn-lt"/>
                          <a:ea typeface="Times New Roman"/>
                          <a:cs typeface="Times New Roman"/>
                        </a:rPr>
                        <a:t>April 7, 2011</a:t>
                      </a:r>
                    </a:p>
                  </a:txBody>
                  <a:tcPr marL="68580" marR="68580" marT="0" marB="0"/>
                </a:tc>
                <a:tc>
                  <a:txBody>
                    <a:bodyPr/>
                    <a:lstStyle/>
                    <a:p>
                      <a:pPr algn="ctr">
                        <a:spcAft>
                          <a:spcPts val="0"/>
                        </a:spcAft>
                      </a:pPr>
                      <a:r>
                        <a:rPr lang="en-US" sz="2400">
                          <a:latin typeface="+mn-lt"/>
                          <a:ea typeface="Times New Roman"/>
                          <a:cs typeface="Times New Roman"/>
                        </a:rPr>
                        <a:t>1872 / 1504</a:t>
                      </a:r>
                    </a:p>
                  </a:txBody>
                  <a:tcPr marL="68580" marR="68580" marT="0" marB="0"/>
                </a:tc>
              </a:tr>
              <a:tr h="422831">
                <a:tc>
                  <a:txBody>
                    <a:bodyPr/>
                    <a:lstStyle/>
                    <a:p>
                      <a:pPr algn="ctr">
                        <a:spcAft>
                          <a:spcPts val="0"/>
                        </a:spcAft>
                      </a:pPr>
                      <a:r>
                        <a:rPr lang="en-US" sz="2400">
                          <a:latin typeface="+mn-lt"/>
                          <a:ea typeface="Times New Roman"/>
                          <a:cs typeface="Times New Roman"/>
                        </a:rPr>
                        <a:t>April 1, 2011</a:t>
                      </a:r>
                    </a:p>
                  </a:txBody>
                  <a:tcPr marL="68580" marR="68580" marT="0" marB="0"/>
                </a:tc>
                <a:tc>
                  <a:txBody>
                    <a:bodyPr/>
                    <a:lstStyle/>
                    <a:p>
                      <a:pPr algn="ctr">
                        <a:spcAft>
                          <a:spcPts val="0"/>
                        </a:spcAft>
                      </a:pPr>
                      <a:r>
                        <a:rPr lang="en-US" sz="2400" dirty="0">
                          <a:latin typeface="+mn-lt"/>
                          <a:ea typeface="Times New Roman"/>
                          <a:cs typeface="Times New Roman"/>
                        </a:rPr>
                        <a:t>April 30, 2011</a:t>
                      </a:r>
                    </a:p>
                  </a:txBody>
                  <a:tcPr marL="68580" marR="68580" marT="0" marB="0"/>
                </a:tc>
                <a:tc>
                  <a:txBody>
                    <a:bodyPr/>
                    <a:lstStyle/>
                    <a:p>
                      <a:pPr algn="ctr">
                        <a:spcAft>
                          <a:spcPts val="0"/>
                        </a:spcAft>
                      </a:pPr>
                      <a:r>
                        <a:rPr lang="en-US" sz="2400" dirty="0">
                          <a:latin typeface="+mn-lt"/>
                          <a:ea typeface="Times New Roman"/>
                          <a:cs typeface="Times New Roman"/>
                        </a:rPr>
                        <a:t>4511 / 3357</a:t>
                      </a:r>
                    </a:p>
                  </a:txBody>
                  <a:tcPr marL="68580" marR="68580" marT="0" marB="0"/>
                </a:tc>
              </a:tr>
              <a:tr h="396319">
                <a:tc>
                  <a:txBody>
                    <a:bodyPr/>
                    <a:lstStyle/>
                    <a:p>
                      <a:pPr algn="ctr">
                        <a:spcAft>
                          <a:spcPts val="0"/>
                        </a:spcAft>
                      </a:pPr>
                      <a:r>
                        <a:rPr lang="en-US" sz="2400" dirty="0">
                          <a:latin typeface="+mn-lt"/>
                          <a:ea typeface="Times New Roman"/>
                          <a:cs typeface="Times New Roman"/>
                        </a:rPr>
                        <a:t>April 1, 2011</a:t>
                      </a:r>
                    </a:p>
                  </a:txBody>
                  <a:tcPr marL="68580" marR="68580" marT="0" marB="0"/>
                </a:tc>
                <a:tc>
                  <a:txBody>
                    <a:bodyPr/>
                    <a:lstStyle/>
                    <a:p>
                      <a:pPr algn="ctr">
                        <a:spcAft>
                          <a:spcPts val="0"/>
                        </a:spcAft>
                      </a:pPr>
                      <a:r>
                        <a:rPr lang="en-US" sz="2400" dirty="0">
                          <a:latin typeface="+mn-lt"/>
                          <a:ea typeface="Times New Roman"/>
                          <a:cs typeface="Times New Roman"/>
                        </a:rPr>
                        <a:t>May 31, 2011</a:t>
                      </a:r>
                    </a:p>
                  </a:txBody>
                  <a:tcPr marL="68580" marR="68580" marT="0" marB="0"/>
                </a:tc>
                <a:tc>
                  <a:txBody>
                    <a:bodyPr/>
                    <a:lstStyle/>
                    <a:p>
                      <a:pPr algn="ctr">
                        <a:spcAft>
                          <a:spcPts val="0"/>
                        </a:spcAft>
                      </a:pPr>
                      <a:r>
                        <a:rPr lang="en-US" sz="2400" dirty="0">
                          <a:latin typeface="+mn-lt"/>
                          <a:ea typeface="Times New Roman"/>
                          <a:cs typeface="Times New Roman"/>
                        </a:rPr>
                        <a:t>13249 / 10639</a:t>
                      </a:r>
                    </a:p>
                  </a:txBody>
                  <a:tcPr marL="68580" marR="68580" marT="0" marB="0"/>
                </a:tc>
              </a:tr>
            </a:tbl>
          </a:graphicData>
        </a:graphic>
      </p:graphicFrame>
      <p:sp>
        <p:nvSpPr>
          <p:cNvPr id="30" name="Picture Placeholder 29"/>
          <p:cNvSpPr>
            <a:spLocks noGrp="1"/>
          </p:cNvSpPr>
          <p:nvPr>
            <p:ph type="pic" sz="quarter" idx="134"/>
          </p:nvPr>
        </p:nvSpPr>
        <p:spPr/>
      </p:sp>
      <p:sp>
        <p:nvSpPr>
          <p:cNvPr id="31" name="Picture Placeholder 30"/>
          <p:cNvSpPr>
            <a:spLocks noGrp="1"/>
          </p:cNvSpPr>
          <p:nvPr>
            <p:ph type="pic" sz="quarter" idx="135"/>
          </p:nvPr>
        </p:nvSpPr>
        <p:spPr/>
      </p:sp>
      <p:sp>
        <p:nvSpPr>
          <p:cNvPr id="32" name="Text Placeholder 31"/>
          <p:cNvSpPr>
            <a:spLocks noGrp="1"/>
          </p:cNvSpPr>
          <p:nvPr>
            <p:ph type="body" sz="quarter" idx="136"/>
          </p:nvPr>
        </p:nvSpPr>
        <p:spPr>
          <a:xfrm>
            <a:off x="16691741" y="12480598"/>
            <a:ext cx="7757743" cy="1418838"/>
          </a:xfrm>
        </p:spPr>
        <p:txBody>
          <a:bodyPr>
            <a:spAutoFit/>
          </a:bodyPr>
          <a:lstStyle/>
          <a:p>
            <a:pPr algn="ctr"/>
            <a:r>
              <a:rPr lang="en-US" sz="2000" b="1" u="sng" dirty="0" smtClean="0"/>
              <a:t>Recent Improvements</a:t>
            </a:r>
          </a:p>
          <a:p>
            <a:pPr>
              <a:buFont typeface="Arial" pitchFamily="34" charset="0"/>
              <a:buChar char="•"/>
            </a:pPr>
            <a:r>
              <a:rPr lang="en-US" dirty="0" smtClean="0"/>
              <a:t> Associating the </a:t>
            </a:r>
            <a:r>
              <a:rPr lang="en-US" b="1" i="1" dirty="0" err="1" smtClean="0"/>
              <a:t>tx</a:t>
            </a:r>
            <a:r>
              <a:rPr lang="en-US" dirty="0" smtClean="0"/>
              <a:t> phase, which is normally ignored as noise or coda detection, but often contains a real P phase.</a:t>
            </a:r>
            <a:endParaRPr lang="en-US" sz="2000" b="1" u="sng" dirty="0"/>
          </a:p>
          <a:p>
            <a:pPr>
              <a:buFont typeface="Arial" pitchFamily="34" charset="0"/>
              <a:buChar char="•"/>
            </a:pPr>
            <a:r>
              <a:rPr lang="en-US" dirty="0" smtClean="0"/>
              <a:t> Improved noise model.</a:t>
            </a:r>
          </a:p>
        </p:txBody>
      </p:sp>
      <p:sp>
        <p:nvSpPr>
          <p:cNvPr id="33" name="Text Placeholder 32"/>
          <p:cNvSpPr>
            <a:spLocks noGrp="1"/>
          </p:cNvSpPr>
          <p:nvPr>
            <p:ph type="body" sz="quarter" idx="137"/>
          </p:nvPr>
        </p:nvSpPr>
        <p:spPr/>
        <p:txBody>
          <a:bodyPr>
            <a:spAutoFit/>
          </a:bodyPr>
          <a:lstStyle/>
          <a:p>
            <a:r>
              <a:rPr lang="en-US" dirty="0" smtClean="0"/>
              <a:t>NET-VISA Results (Continued)</a:t>
            </a:r>
            <a:endParaRPr lang="en-US" dirty="0"/>
          </a:p>
        </p:txBody>
      </p:sp>
      <p:sp>
        <p:nvSpPr>
          <p:cNvPr id="34" name="Text Placeholder 33"/>
          <p:cNvSpPr>
            <a:spLocks noGrp="1"/>
          </p:cNvSpPr>
          <p:nvPr>
            <p:ph type="body" sz="quarter" idx="138"/>
          </p:nvPr>
        </p:nvSpPr>
        <p:spPr/>
        <p:txBody>
          <a:bodyPr/>
          <a:lstStyle/>
          <a:p>
            <a:endParaRPr lang="en-US"/>
          </a:p>
        </p:txBody>
      </p:sp>
      <p:sp>
        <p:nvSpPr>
          <p:cNvPr id="35" name="Text Placeholder 34"/>
          <p:cNvSpPr>
            <a:spLocks noGrp="1"/>
          </p:cNvSpPr>
          <p:nvPr>
            <p:ph type="body" sz="quarter" idx="139"/>
          </p:nvPr>
        </p:nvSpPr>
        <p:spPr/>
        <p:txBody>
          <a:bodyPr/>
          <a:lstStyle/>
          <a:p>
            <a:endParaRPr lang="en-US"/>
          </a:p>
        </p:txBody>
      </p:sp>
      <p:sp>
        <p:nvSpPr>
          <p:cNvPr id="36" name="Text Placeholder 35"/>
          <p:cNvSpPr>
            <a:spLocks noGrp="1"/>
          </p:cNvSpPr>
          <p:nvPr>
            <p:ph type="body" sz="quarter" idx="140"/>
          </p:nvPr>
        </p:nvSpPr>
        <p:spPr/>
        <p:txBody>
          <a:bodyPr/>
          <a:lstStyle/>
          <a:p>
            <a:endParaRPr lang="en-US"/>
          </a:p>
        </p:txBody>
      </p:sp>
      <p:sp>
        <p:nvSpPr>
          <p:cNvPr id="37" name="Text Placeholder 36"/>
          <p:cNvSpPr>
            <a:spLocks noGrp="1"/>
          </p:cNvSpPr>
          <p:nvPr>
            <p:ph type="body" sz="quarter" idx="141"/>
          </p:nvPr>
        </p:nvSpPr>
        <p:spPr/>
        <p:txBody>
          <a:bodyPr/>
          <a:lstStyle/>
          <a:p>
            <a:endParaRPr lang="en-US"/>
          </a:p>
        </p:txBody>
      </p:sp>
      <p:sp>
        <p:nvSpPr>
          <p:cNvPr id="38" name="Text Placeholder 37"/>
          <p:cNvSpPr>
            <a:spLocks noGrp="1"/>
          </p:cNvSpPr>
          <p:nvPr>
            <p:ph type="body" sz="quarter" idx="142"/>
          </p:nvPr>
        </p:nvSpPr>
        <p:spPr/>
        <p:txBody>
          <a:bodyPr/>
          <a:lstStyle/>
          <a:p>
            <a:endParaRPr lang="en-US"/>
          </a:p>
        </p:txBody>
      </p:sp>
      <p:sp>
        <p:nvSpPr>
          <p:cNvPr id="39" name="Text Placeholder 38"/>
          <p:cNvSpPr>
            <a:spLocks noGrp="1"/>
          </p:cNvSpPr>
          <p:nvPr>
            <p:ph type="body" sz="quarter" idx="143"/>
          </p:nvPr>
        </p:nvSpPr>
        <p:spPr/>
        <p:txBody>
          <a:bodyPr/>
          <a:lstStyle/>
          <a:p>
            <a:endParaRPr lang="en-US"/>
          </a:p>
        </p:txBody>
      </p:sp>
      <p:sp>
        <p:nvSpPr>
          <p:cNvPr id="40" name="Text Placeholder 39"/>
          <p:cNvSpPr>
            <a:spLocks noGrp="1"/>
          </p:cNvSpPr>
          <p:nvPr>
            <p:ph type="body" sz="quarter" idx="144"/>
          </p:nvPr>
        </p:nvSpPr>
        <p:spPr/>
        <p:txBody>
          <a:bodyPr/>
          <a:lstStyle/>
          <a:p>
            <a:endParaRPr lang="en-US"/>
          </a:p>
        </p:txBody>
      </p:sp>
      <p:sp>
        <p:nvSpPr>
          <p:cNvPr id="41" name="Text Placeholder 40"/>
          <p:cNvSpPr>
            <a:spLocks noGrp="1"/>
          </p:cNvSpPr>
          <p:nvPr>
            <p:ph type="body" sz="quarter" idx="145"/>
          </p:nvPr>
        </p:nvSpPr>
        <p:spPr/>
        <p:txBody>
          <a:bodyPr/>
          <a:lstStyle/>
          <a:p>
            <a:endParaRPr lang="en-US"/>
          </a:p>
        </p:txBody>
      </p:sp>
      <p:sp>
        <p:nvSpPr>
          <p:cNvPr id="42" name="Text Placeholder 41"/>
          <p:cNvSpPr>
            <a:spLocks noGrp="1"/>
          </p:cNvSpPr>
          <p:nvPr>
            <p:ph type="body" sz="quarter" idx="146"/>
          </p:nvPr>
        </p:nvSpPr>
        <p:spPr/>
        <p:txBody>
          <a:bodyPr/>
          <a:lstStyle/>
          <a:p>
            <a:endParaRPr lang="en-US"/>
          </a:p>
        </p:txBody>
      </p:sp>
      <p:sp>
        <p:nvSpPr>
          <p:cNvPr id="43" name="Text Placeholder 42"/>
          <p:cNvSpPr>
            <a:spLocks noGrp="1"/>
          </p:cNvSpPr>
          <p:nvPr>
            <p:ph type="body" sz="quarter" idx="147"/>
          </p:nvPr>
        </p:nvSpPr>
        <p:spPr/>
        <p:txBody>
          <a:bodyPr/>
          <a:lstStyle/>
          <a:p>
            <a:endParaRPr lang="en-US"/>
          </a:p>
        </p:txBody>
      </p:sp>
      <p:sp>
        <p:nvSpPr>
          <p:cNvPr id="44" name="Text Placeholder 43"/>
          <p:cNvSpPr>
            <a:spLocks noGrp="1"/>
          </p:cNvSpPr>
          <p:nvPr>
            <p:ph type="body" sz="quarter" idx="148"/>
          </p:nvPr>
        </p:nvSpPr>
        <p:spPr/>
        <p:txBody>
          <a:bodyPr/>
          <a:lstStyle/>
          <a:p>
            <a:endParaRPr lang="en-US"/>
          </a:p>
        </p:txBody>
      </p:sp>
      <p:sp>
        <p:nvSpPr>
          <p:cNvPr id="46" name="Text Placeholder 45"/>
          <p:cNvSpPr>
            <a:spLocks noGrp="1"/>
          </p:cNvSpPr>
          <p:nvPr>
            <p:ph type="body" sz="quarter" idx="150"/>
          </p:nvPr>
        </p:nvSpPr>
        <p:spPr/>
        <p:txBody>
          <a:bodyPr/>
          <a:lstStyle/>
          <a:p>
            <a:endParaRPr lang="en-US"/>
          </a:p>
        </p:txBody>
      </p:sp>
      <p:sp>
        <p:nvSpPr>
          <p:cNvPr id="47" name="Text Placeholder 46"/>
          <p:cNvSpPr>
            <a:spLocks noGrp="1"/>
          </p:cNvSpPr>
          <p:nvPr>
            <p:ph type="body" sz="quarter" idx="151"/>
          </p:nvPr>
        </p:nvSpPr>
        <p:spPr/>
        <p:txBody>
          <a:bodyPr/>
          <a:lstStyle/>
          <a:p>
            <a:endParaRPr lang="en-US"/>
          </a:p>
        </p:txBody>
      </p:sp>
      <p:sp>
        <p:nvSpPr>
          <p:cNvPr id="48" name="Text Placeholder 47"/>
          <p:cNvSpPr>
            <a:spLocks noGrp="1"/>
          </p:cNvSpPr>
          <p:nvPr>
            <p:ph type="body" sz="quarter" idx="152"/>
          </p:nvPr>
        </p:nvSpPr>
        <p:spPr/>
        <p:txBody>
          <a:bodyPr/>
          <a:lstStyle/>
          <a:p>
            <a:endParaRPr lang="en-US"/>
          </a:p>
        </p:txBody>
      </p:sp>
      <p:sp>
        <p:nvSpPr>
          <p:cNvPr id="49" name="Text Placeholder 48"/>
          <p:cNvSpPr>
            <a:spLocks noGrp="1"/>
          </p:cNvSpPr>
          <p:nvPr>
            <p:ph type="body" sz="quarter" idx="153"/>
          </p:nvPr>
        </p:nvSpPr>
        <p:spPr/>
        <p:txBody>
          <a:bodyPr/>
          <a:lstStyle/>
          <a:p>
            <a:endParaRPr lang="en-US"/>
          </a:p>
        </p:txBody>
      </p:sp>
      <p:sp>
        <p:nvSpPr>
          <p:cNvPr id="50" name="Text Placeholder 49"/>
          <p:cNvSpPr>
            <a:spLocks noGrp="1"/>
          </p:cNvSpPr>
          <p:nvPr>
            <p:ph type="body" sz="quarter" idx="154"/>
          </p:nvPr>
        </p:nvSpPr>
        <p:spPr/>
        <p:txBody>
          <a:bodyPr/>
          <a:lstStyle/>
          <a:p>
            <a:endParaRPr lang="en-US"/>
          </a:p>
        </p:txBody>
      </p:sp>
      <p:sp>
        <p:nvSpPr>
          <p:cNvPr id="51" name="Text Placeholder 50"/>
          <p:cNvSpPr>
            <a:spLocks noGrp="1"/>
          </p:cNvSpPr>
          <p:nvPr>
            <p:ph type="body" sz="quarter" idx="155"/>
          </p:nvPr>
        </p:nvSpPr>
        <p:spPr/>
        <p:txBody>
          <a:bodyPr/>
          <a:lstStyle/>
          <a:p>
            <a:endParaRPr lang="en-US"/>
          </a:p>
        </p:txBody>
      </p:sp>
      <p:sp>
        <p:nvSpPr>
          <p:cNvPr id="52" name="Text Placeholder 51"/>
          <p:cNvSpPr>
            <a:spLocks noGrp="1"/>
          </p:cNvSpPr>
          <p:nvPr>
            <p:ph type="body" sz="quarter" idx="156"/>
          </p:nvPr>
        </p:nvSpPr>
        <p:spPr/>
        <p:txBody>
          <a:bodyPr/>
          <a:lstStyle/>
          <a:p>
            <a:endParaRPr lang="en-US"/>
          </a:p>
        </p:txBody>
      </p:sp>
      <p:sp>
        <p:nvSpPr>
          <p:cNvPr id="53" name="Text Placeholder 52"/>
          <p:cNvSpPr>
            <a:spLocks noGrp="1"/>
          </p:cNvSpPr>
          <p:nvPr>
            <p:ph type="body" sz="quarter" idx="157"/>
          </p:nvPr>
        </p:nvSpPr>
        <p:spPr/>
        <p:txBody>
          <a:bodyPr/>
          <a:lstStyle/>
          <a:p>
            <a:endParaRPr lang="en-US"/>
          </a:p>
        </p:txBody>
      </p:sp>
      <p:sp>
        <p:nvSpPr>
          <p:cNvPr id="54" name="Text Placeholder 53"/>
          <p:cNvSpPr>
            <a:spLocks noGrp="1"/>
          </p:cNvSpPr>
          <p:nvPr>
            <p:ph type="body" sz="quarter" idx="158"/>
          </p:nvPr>
        </p:nvSpPr>
        <p:spPr>
          <a:xfrm>
            <a:off x="16743886" y="17997845"/>
            <a:ext cx="7772780" cy="384709"/>
          </a:xfrm>
        </p:spPr>
        <p:txBody>
          <a:bodyPr/>
          <a:lstStyle/>
          <a:p>
            <a:pPr algn="ctr"/>
            <a:r>
              <a:rPr lang="en-US" sz="1400" i="1" dirty="0" smtClean="0"/>
              <a:t>SEL3 extrapolation results used FEI</a:t>
            </a:r>
            <a:endParaRPr lang="en-US" sz="1400" i="1" dirty="0"/>
          </a:p>
        </p:txBody>
      </p:sp>
      <p:sp>
        <p:nvSpPr>
          <p:cNvPr id="55" name="Text Placeholder 54"/>
          <p:cNvSpPr>
            <a:spLocks noGrp="1"/>
          </p:cNvSpPr>
          <p:nvPr>
            <p:ph type="body" sz="quarter" idx="159"/>
          </p:nvPr>
        </p:nvSpPr>
        <p:spPr>
          <a:xfrm>
            <a:off x="16691741" y="13899436"/>
            <a:ext cx="7772780" cy="477042"/>
          </a:xfrm>
        </p:spPr>
        <p:txBody>
          <a:bodyPr/>
          <a:lstStyle/>
          <a:p>
            <a:pPr algn="ctr"/>
            <a:r>
              <a:rPr lang="en-US" sz="2000" b="1" u="sng" dirty="0" smtClean="0"/>
              <a:t>Precision Recall Curve</a:t>
            </a:r>
          </a:p>
        </p:txBody>
      </p:sp>
      <p:sp>
        <p:nvSpPr>
          <p:cNvPr id="56" name="Text Placeholder 55"/>
          <p:cNvSpPr>
            <a:spLocks noGrp="1"/>
          </p:cNvSpPr>
          <p:nvPr>
            <p:ph type="body" sz="quarter" idx="160"/>
          </p:nvPr>
        </p:nvSpPr>
        <p:spPr>
          <a:xfrm>
            <a:off x="24793481" y="3588127"/>
            <a:ext cx="7772780" cy="6201686"/>
          </a:xfrm>
        </p:spPr>
        <p:txBody>
          <a:bodyPr/>
          <a:lstStyle/>
          <a:p>
            <a:pPr algn="ctr"/>
            <a:r>
              <a:rPr lang="en-US" sz="2000" b="1" u="sng" dirty="0" smtClean="0"/>
              <a:t>Evaluation with Regional Bulletins as Ground Truth</a:t>
            </a:r>
          </a:p>
          <a:p>
            <a:r>
              <a:rPr lang="en-US" dirty="0" smtClean="0"/>
              <a:t>Since LEB is not complete at lower magnitudes, NET-VISA was also evaluated against regional bulletins, which use many more stations than in the IMS network.</a:t>
            </a:r>
          </a:p>
          <a:p>
            <a:endParaRPr lang="en-US" sz="2000" b="1" u="sng" dirty="0" smtClean="0"/>
          </a:p>
          <a:p>
            <a:pPr>
              <a:buFont typeface="Arial" pitchFamily="34" charset="0"/>
              <a:buChar char="•"/>
            </a:pPr>
            <a:r>
              <a:rPr lang="en-US" dirty="0" smtClean="0"/>
              <a:t> In the continental United States of 33 events reported by NEIC: </a:t>
            </a:r>
          </a:p>
          <a:p>
            <a:pPr lvl="1">
              <a:buFont typeface="Arial" pitchFamily="34" charset="0"/>
              <a:buChar char="•"/>
            </a:pPr>
            <a:r>
              <a:rPr lang="en-US" dirty="0" smtClean="0"/>
              <a:t>LEB got 4 correct out of 4 predicted events </a:t>
            </a:r>
          </a:p>
          <a:p>
            <a:pPr lvl="1">
              <a:buFont typeface="Arial" pitchFamily="34" charset="0"/>
              <a:buChar char="•"/>
            </a:pPr>
            <a:r>
              <a:rPr lang="en-US" dirty="0" smtClean="0"/>
              <a:t>NET-VISA got 7 correct out of 35 predicted events </a:t>
            </a:r>
          </a:p>
          <a:p>
            <a:pPr>
              <a:buFont typeface="Arial" pitchFamily="34" charset="0"/>
              <a:buChar char="•"/>
            </a:pPr>
            <a:r>
              <a:rPr lang="en-US" dirty="0" smtClean="0"/>
              <a:t> In Japan out of 1565 events reported by JMA: </a:t>
            </a:r>
          </a:p>
          <a:p>
            <a:pPr lvl="1">
              <a:buFont typeface="Arial" pitchFamily="34" charset="0"/>
              <a:buChar char="•"/>
            </a:pPr>
            <a:r>
              <a:rPr lang="en-US" dirty="0" smtClean="0"/>
              <a:t>LEB got 29 correct out of 29 predictions </a:t>
            </a:r>
          </a:p>
          <a:p>
            <a:pPr lvl="1">
              <a:buFont typeface="Arial" pitchFamily="34" charset="0"/>
              <a:buChar char="•"/>
            </a:pPr>
            <a:r>
              <a:rPr lang="en-US" dirty="0" smtClean="0"/>
              <a:t>NET-VISA got 33 correct out of 52 predictions </a:t>
            </a:r>
          </a:p>
          <a:p>
            <a:r>
              <a:rPr lang="en-US" dirty="0" smtClean="0"/>
              <a:t>• In Europe out of 101 events reported by PRU </a:t>
            </a:r>
          </a:p>
          <a:p>
            <a:pPr lvl="1">
              <a:buFont typeface="Arial" pitchFamily="34" charset="0"/>
              <a:buChar char="•"/>
            </a:pPr>
            <a:r>
              <a:rPr lang="en-US" dirty="0" smtClean="0"/>
              <a:t>LEB got 5 correct out of 10 predictions </a:t>
            </a:r>
          </a:p>
          <a:p>
            <a:pPr lvl="1">
              <a:buFont typeface="Arial" pitchFamily="34" charset="0"/>
              <a:buChar char="•"/>
            </a:pPr>
            <a:r>
              <a:rPr lang="en-US" dirty="0" smtClean="0"/>
              <a:t>NET-VISA got 11 correct out of 43 predictions </a:t>
            </a:r>
          </a:p>
          <a:p>
            <a:r>
              <a:rPr lang="en-US" dirty="0" smtClean="0"/>
              <a:t>• In Central Asia out of 101 events reported by NNC </a:t>
            </a:r>
          </a:p>
          <a:p>
            <a:pPr lvl="1">
              <a:buFont typeface="Arial" pitchFamily="34" charset="0"/>
              <a:buChar char="•"/>
            </a:pPr>
            <a:r>
              <a:rPr lang="en-US" dirty="0" smtClean="0"/>
              <a:t>LEB got 35 correct out of 74 predictions </a:t>
            </a:r>
          </a:p>
          <a:p>
            <a:pPr lvl="1">
              <a:buFont typeface="Arial" pitchFamily="34" charset="0"/>
              <a:buChar char="•"/>
            </a:pPr>
            <a:r>
              <a:rPr lang="en-US" dirty="0" smtClean="0"/>
              <a:t>NET-VISA got 50 correct out of 166 predictions </a:t>
            </a:r>
          </a:p>
          <a:p>
            <a:endParaRPr lang="en-US" dirty="0"/>
          </a:p>
        </p:txBody>
      </p:sp>
      <p:pic>
        <p:nvPicPr>
          <p:cNvPr id="60" name="Picture 18" descr="seal_large.png                                                 0001F335Linn10                         BB7A223C:"/>
          <p:cNvPicPr>
            <a:picLocks noChangeAspect="1" noChangeArrowheads="1"/>
          </p:cNvPicPr>
          <p:nvPr/>
        </p:nvPicPr>
        <p:blipFill>
          <a:blip r:embed="rId3" cstate="print"/>
          <a:srcRect/>
          <a:stretch>
            <a:fillRect/>
          </a:stretch>
        </p:blipFill>
        <p:spPr bwMode="auto">
          <a:xfrm>
            <a:off x="37205542" y="318789"/>
            <a:ext cx="2333625" cy="2333625"/>
          </a:xfrm>
          <a:prstGeom prst="rect">
            <a:avLst/>
          </a:prstGeom>
          <a:noFill/>
          <a:ln w="9525">
            <a:noFill/>
            <a:miter lim="800000"/>
            <a:headEnd/>
            <a:tailEnd/>
          </a:ln>
        </p:spPr>
      </p:pic>
      <p:pic>
        <p:nvPicPr>
          <p:cNvPr id="57" name="Picture 56" descr="run_25_orid_13799_w.1.png"/>
          <p:cNvPicPr/>
          <p:nvPr/>
        </p:nvPicPr>
        <p:blipFill>
          <a:blip r:embed="rId4" cstate="print"/>
          <a:stretch>
            <a:fillRect/>
          </a:stretch>
        </p:blipFill>
        <p:spPr>
          <a:xfrm>
            <a:off x="25549961" y="11328339"/>
            <a:ext cx="5772722" cy="4755958"/>
          </a:xfrm>
          <a:prstGeom prst="rect">
            <a:avLst/>
          </a:prstGeom>
        </p:spPr>
      </p:pic>
      <p:pic>
        <p:nvPicPr>
          <p:cNvPr id="58" name="Picture 57" descr="run_224_pr.png"/>
          <p:cNvPicPr/>
          <p:nvPr/>
        </p:nvPicPr>
        <p:blipFill>
          <a:blip r:embed="rId5" cstate="print"/>
          <a:stretch>
            <a:fillRect/>
          </a:stretch>
        </p:blipFill>
        <p:spPr>
          <a:xfrm>
            <a:off x="16864080" y="14842341"/>
            <a:ext cx="3698109" cy="2919938"/>
          </a:xfrm>
          <a:prstGeom prst="rect">
            <a:avLst/>
          </a:prstGeom>
        </p:spPr>
      </p:pic>
      <p:pic>
        <p:nvPicPr>
          <p:cNvPr id="61" name="Picture 60" descr="run_352_pr.png"/>
          <p:cNvPicPr/>
          <p:nvPr/>
        </p:nvPicPr>
        <p:blipFill>
          <a:blip r:embed="rId6" cstate="print"/>
          <a:stretch>
            <a:fillRect/>
          </a:stretch>
        </p:blipFill>
        <p:spPr>
          <a:xfrm>
            <a:off x="20562189" y="14842341"/>
            <a:ext cx="3698109" cy="2919938"/>
          </a:xfrm>
          <a:prstGeom prst="rect">
            <a:avLst/>
          </a:prstGeom>
        </p:spPr>
      </p:pic>
      <p:sp>
        <p:nvSpPr>
          <p:cNvPr id="64" name="TextBox 63"/>
          <p:cNvSpPr txBox="1"/>
          <p:nvPr/>
        </p:nvSpPr>
        <p:spPr>
          <a:xfrm>
            <a:off x="17801116" y="17004040"/>
            <a:ext cx="1837939" cy="369332"/>
          </a:xfrm>
          <a:prstGeom prst="rect">
            <a:avLst/>
          </a:prstGeom>
          <a:noFill/>
        </p:spPr>
        <p:txBody>
          <a:bodyPr wrap="none" rtlCol="0">
            <a:spAutoFit/>
          </a:bodyPr>
          <a:lstStyle/>
          <a:p>
            <a:r>
              <a:rPr lang="en-US" sz="1800" dirty="0" smtClean="0"/>
              <a:t>Last year’s results</a:t>
            </a:r>
            <a:endParaRPr lang="en-US" sz="1800" dirty="0"/>
          </a:p>
        </p:txBody>
      </p:sp>
      <p:sp>
        <p:nvSpPr>
          <p:cNvPr id="65" name="TextBox 64"/>
          <p:cNvSpPr txBox="1"/>
          <p:nvPr/>
        </p:nvSpPr>
        <p:spPr>
          <a:xfrm>
            <a:off x="21436679" y="17004040"/>
            <a:ext cx="1575944" cy="369332"/>
          </a:xfrm>
          <a:prstGeom prst="rect">
            <a:avLst/>
          </a:prstGeom>
          <a:noFill/>
        </p:spPr>
        <p:txBody>
          <a:bodyPr wrap="none" rtlCol="0">
            <a:spAutoFit/>
          </a:bodyPr>
          <a:lstStyle/>
          <a:p>
            <a:r>
              <a:rPr lang="en-US" sz="1800" dirty="0" smtClean="0"/>
              <a:t>Current results</a:t>
            </a:r>
            <a:endParaRPr lang="en-US" sz="1800" dirty="0"/>
          </a:p>
        </p:txBody>
      </p:sp>
      <p:sp>
        <p:nvSpPr>
          <p:cNvPr id="66" name="Text Placeholder 55"/>
          <p:cNvSpPr txBox="1">
            <a:spLocks/>
          </p:cNvSpPr>
          <p:nvPr/>
        </p:nvSpPr>
        <p:spPr>
          <a:xfrm>
            <a:off x="24808518" y="10134066"/>
            <a:ext cx="7772780" cy="1086439"/>
          </a:xfrm>
          <a:prstGeom prst="rect">
            <a:avLst/>
          </a:prstGeom>
        </p:spPr>
        <p:txBody>
          <a:bodyPr wrap="square" lIns="83814" tIns="83814" rIns="83814" bIns="83814">
            <a:spAutoFit/>
          </a:bodyPr>
          <a:lstStyle/>
          <a:p>
            <a:pPr marL="0" marR="0" lvl="0" indent="0" algn="ctr" defTabSz="3448171"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sng" strike="noStrike" kern="1200" cap="none" spc="0" normalizeH="0" baseline="0" noProof="0" dirty="0" smtClean="0">
                <a:ln>
                  <a:noFill/>
                </a:ln>
                <a:solidFill>
                  <a:schemeClr val="tx1"/>
                </a:solidFill>
                <a:effectLst/>
                <a:uLnTx/>
                <a:uFillTx/>
                <a:latin typeface="Trebuchet MS" pitchFamily="34" charset="0"/>
                <a:ea typeface="+mn-ea"/>
                <a:cs typeface="+mn-cs"/>
              </a:rPr>
              <a:t>Evaluation on</a:t>
            </a:r>
            <a:r>
              <a:rPr kumimoji="0" lang="en-US" sz="2000" b="1" i="0" u="sng" strike="noStrike" kern="1200" cap="none" spc="0" normalizeH="0" noProof="0" dirty="0" smtClean="0">
                <a:ln>
                  <a:noFill/>
                </a:ln>
                <a:solidFill>
                  <a:schemeClr val="tx1"/>
                </a:solidFill>
                <a:effectLst/>
                <a:uLnTx/>
                <a:uFillTx/>
                <a:latin typeface="Trebuchet MS" pitchFamily="34" charset="0"/>
                <a:ea typeface="+mn-ea"/>
                <a:cs typeface="+mn-cs"/>
              </a:rPr>
              <a:t> DPRK Nuclear Explosion (25 May 2009)</a:t>
            </a:r>
            <a:endParaRPr kumimoji="0" lang="en-US" sz="2000" b="1" i="0" u="sng" strike="noStrike" kern="1200" cap="none" spc="0" normalizeH="0" baseline="0" noProof="0" dirty="0" smtClean="0">
              <a:ln>
                <a:noFill/>
              </a:ln>
              <a:solidFill>
                <a:schemeClr val="tx1"/>
              </a:solidFill>
              <a:effectLst/>
              <a:uLnTx/>
              <a:uFillTx/>
              <a:latin typeface="Trebuchet MS" pitchFamily="34" charset="0"/>
              <a:ea typeface="+mn-ea"/>
              <a:cs typeface="+mn-cs"/>
            </a:endParaRPr>
          </a:p>
          <a:p>
            <a:pPr marL="0" marR="0" lvl="0" indent="0" algn="l" defTabSz="3448171" rtl="0" eaLnBrk="1" fontAlgn="auto" latinLnBrk="0" hangingPunct="1">
              <a:lnSpc>
                <a:spcPct val="100000"/>
              </a:lnSpc>
              <a:spcBef>
                <a:spcPct val="20000"/>
              </a:spcBef>
              <a:spcAft>
                <a:spcPts val="0"/>
              </a:spcAft>
              <a:buClrTx/>
              <a:buSzTx/>
              <a:buFont typeface="Arial" pitchFamily="34" charset="0"/>
              <a:buNone/>
              <a:tabLst/>
              <a:defRPr/>
            </a:pPr>
            <a:r>
              <a:rPr lang="en-US" sz="1800" dirty="0" smtClean="0">
                <a:latin typeface="Trebuchet MS" pitchFamily="34" charset="0"/>
              </a:rPr>
              <a:t>In this experiment, NET-VISA was trained on 1 year’s worth of data (April 1, 2008 to April 1, 2009)</a:t>
            </a:r>
            <a:endParaRPr kumimoji="0" lang="en-US" sz="1800" b="0" i="0" u="none" strike="noStrike" kern="1200" cap="none" spc="0" normalizeH="0" baseline="0" noProof="0" dirty="0">
              <a:ln>
                <a:noFill/>
              </a:ln>
              <a:solidFill>
                <a:schemeClr val="tx1"/>
              </a:solidFill>
              <a:effectLst/>
              <a:uLnTx/>
              <a:uFillTx/>
              <a:latin typeface="Trebuchet MS" pitchFamily="34" charset="0"/>
              <a:ea typeface="+mn-ea"/>
              <a:cs typeface="+mn-cs"/>
            </a:endParaRPr>
          </a:p>
        </p:txBody>
      </p:sp>
      <p:sp>
        <p:nvSpPr>
          <p:cNvPr id="67" name="Text Placeholder 55"/>
          <p:cNvSpPr txBox="1">
            <a:spLocks/>
          </p:cNvSpPr>
          <p:nvPr/>
        </p:nvSpPr>
        <p:spPr>
          <a:xfrm>
            <a:off x="24808518" y="15917601"/>
            <a:ext cx="7772780" cy="384709"/>
          </a:xfrm>
          <a:prstGeom prst="rect">
            <a:avLst/>
          </a:prstGeom>
        </p:spPr>
        <p:txBody>
          <a:bodyPr wrap="square" lIns="83814" tIns="83814" rIns="83814" bIns="83814">
            <a:spAutoFit/>
          </a:bodyPr>
          <a:lstStyle/>
          <a:p>
            <a:pPr marL="0" marR="0" lvl="0" indent="0" algn="ctr" defTabSz="3448171" rtl="0" eaLnBrk="1" fontAlgn="auto" latinLnBrk="0" hangingPunct="1">
              <a:lnSpc>
                <a:spcPct val="100000"/>
              </a:lnSpc>
              <a:spcBef>
                <a:spcPct val="20000"/>
              </a:spcBef>
              <a:spcAft>
                <a:spcPts val="0"/>
              </a:spcAft>
              <a:buClrTx/>
              <a:buSzTx/>
              <a:buFont typeface="Arial" pitchFamily="34" charset="0"/>
              <a:buNone/>
              <a:tabLst/>
              <a:defRPr/>
            </a:pPr>
            <a:r>
              <a:rPr lang="en-US" sz="1400" i="1" dirty="0" smtClean="0">
                <a:latin typeface="Trebuchet MS" pitchFamily="34" charset="0"/>
              </a:rPr>
              <a:t>White star – NEIC, Yellow circle – LEB, Red circle – SEL3, Blue square – NET-VISA.</a:t>
            </a:r>
            <a:endParaRPr kumimoji="0" lang="en-US" sz="1400" b="0" i="1" u="none" strike="noStrike" kern="1200" cap="none" spc="0" normalizeH="0" baseline="0" noProof="0" dirty="0">
              <a:ln>
                <a:noFill/>
              </a:ln>
              <a:solidFill>
                <a:schemeClr val="tx1"/>
              </a:solidFill>
              <a:effectLst/>
              <a:uLnTx/>
              <a:uFillTx/>
              <a:latin typeface="Trebuchet MS" pitchFamily="34" charset="0"/>
              <a:ea typeface="+mn-ea"/>
              <a:cs typeface="+mn-cs"/>
            </a:endParaRPr>
          </a:p>
        </p:txBody>
      </p:sp>
      <p:sp>
        <p:nvSpPr>
          <p:cNvPr id="68" name="Text Placeholder 55"/>
          <p:cNvSpPr txBox="1">
            <a:spLocks/>
          </p:cNvSpPr>
          <p:nvPr/>
        </p:nvSpPr>
        <p:spPr>
          <a:xfrm>
            <a:off x="24793481" y="16819374"/>
            <a:ext cx="7772780" cy="1055661"/>
          </a:xfrm>
          <a:prstGeom prst="rect">
            <a:avLst/>
          </a:prstGeom>
        </p:spPr>
        <p:txBody>
          <a:bodyPr wrap="square" lIns="83814" tIns="83814" rIns="83814" bIns="83814">
            <a:spAutoFit/>
          </a:bodyPr>
          <a:lstStyle/>
          <a:p>
            <a:pPr marL="0" marR="0" lvl="0" indent="0" algn="l" defTabSz="3448171"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schemeClr val="tx1"/>
                </a:solidFill>
                <a:effectLst/>
                <a:uLnTx/>
                <a:uFillTx/>
                <a:latin typeface="Trebuchet MS" pitchFamily="34" charset="0"/>
                <a:ea typeface="+mn-ea"/>
                <a:cs typeface="+mn-cs"/>
              </a:rPr>
              <a:t> NET-VISA</a:t>
            </a:r>
            <a:r>
              <a:rPr kumimoji="0" lang="en-US" sz="1800" b="0" i="0" u="none" strike="noStrike" kern="1200" cap="none" spc="0" normalizeH="0" noProof="0" dirty="0" smtClean="0">
                <a:ln>
                  <a:noFill/>
                </a:ln>
                <a:solidFill>
                  <a:schemeClr val="tx1"/>
                </a:solidFill>
                <a:effectLst/>
                <a:uLnTx/>
                <a:uFillTx/>
                <a:latin typeface="Trebuchet MS" pitchFamily="34" charset="0"/>
                <a:ea typeface="+mn-ea"/>
                <a:cs typeface="+mn-cs"/>
              </a:rPr>
              <a:t> event location agreed well with NEIC and LEB (roughly 5 km).</a:t>
            </a:r>
          </a:p>
          <a:p>
            <a:pPr marL="0" marR="0" lvl="0" indent="0" algn="l" defTabSz="3448171" rtl="0" eaLnBrk="1" fontAlgn="auto" latinLnBrk="0" hangingPunct="1">
              <a:lnSpc>
                <a:spcPct val="100000"/>
              </a:lnSpc>
              <a:spcBef>
                <a:spcPct val="20000"/>
              </a:spcBef>
              <a:spcAft>
                <a:spcPts val="0"/>
              </a:spcAft>
              <a:buClrTx/>
              <a:buSzTx/>
              <a:buFont typeface="Arial" pitchFamily="34" charset="0"/>
              <a:buChar char="•"/>
              <a:tabLst/>
              <a:defRPr/>
            </a:pPr>
            <a:r>
              <a:rPr lang="en-US" sz="1800" dirty="0" smtClean="0">
                <a:latin typeface="Trebuchet MS" pitchFamily="34" charset="0"/>
              </a:rPr>
              <a:t> NET-VISA associated the event with detections in 53 stations versus 39 stations by SEL3.</a:t>
            </a:r>
            <a:endParaRPr kumimoji="0" lang="en-US" sz="1800" b="0" i="0" u="none" strike="noStrike" kern="1200" cap="none" spc="0" normalizeH="0" baseline="0" noProof="0" dirty="0">
              <a:ln>
                <a:noFill/>
              </a:ln>
              <a:solidFill>
                <a:schemeClr val="tx1"/>
              </a:solidFill>
              <a:effectLst/>
              <a:uLnTx/>
              <a:uFillTx/>
              <a:latin typeface="Trebuchet MS" pitchFamily="34" charset="0"/>
              <a:ea typeface="+mn-ea"/>
              <a:cs typeface="+mn-cs"/>
            </a:endParaRPr>
          </a:p>
        </p:txBody>
      </p:sp>
      <p:graphicFrame>
        <p:nvGraphicFramePr>
          <p:cNvPr id="80" name="Chart 79"/>
          <p:cNvGraphicFramePr/>
          <p:nvPr/>
        </p:nvGraphicFramePr>
        <p:xfrm>
          <a:off x="444997" y="14673619"/>
          <a:ext cx="4000941" cy="332422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1" name="Chart 80"/>
          <p:cNvGraphicFramePr/>
          <p:nvPr/>
        </p:nvGraphicFramePr>
        <p:xfrm>
          <a:off x="4237661" y="14673619"/>
          <a:ext cx="3751516" cy="332422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8" name="Chart 77"/>
          <p:cNvGraphicFramePr/>
          <p:nvPr/>
        </p:nvGraphicFramePr>
        <p:xfrm>
          <a:off x="9478870" y="5739876"/>
          <a:ext cx="6084980" cy="4070874"/>
        </p:xfrm>
        <a:graphic>
          <a:graphicData uri="http://schemas.openxmlformats.org/drawingml/2006/chart">
            <c:chart xmlns:c="http://schemas.openxmlformats.org/drawingml/2006/chart" xmlns:r="http://schemas.openxmlformats.org/officeDocument/2006/relationships" r:id="rId9"/>
          </a:graphicData>
        </a:graphic>
      </p:graphicFrame>
      <p:sp>
        <p:nvSpPr>
          <p:cNvPr id="88" name="Text Placeholder 2"/>
          <p:cNvSpPr>
            <a:spLocks noGrp="1"/>
          </p:cNvSpPr>
          <p:nvPr>
            <p:ph type="body" sz="quarter" idx="10"/>
          </p:nvPr>
        </p:nvSpPr>
        <p:spPr>
          <a:xfrm>
            <a:off x="444997" y="9560140"/>
            <a:ext cx="7772780" cy="1388060"/>
          </a:xfrm>
        </p:spPr>
        <p:txBody>
          <a:bodyPr/>
          <a:lstStyle/>
          <a:p>
            <a:r>
              <a:rPr lang="en-US" i="1" u="sng" dirty="0" smtClean="0"/>
              <a:t>Testing Method</a:t>
            </a:r>
          </a:p>
          <a:p>
            <a:r>
              <a:rPr lang="en-GB" dirty="0" smtClean="0"/>
              <a:t>- Four FEI training sets were created and were used to independently evaluate one week in 2011</a:t>
            </a:r>
            <a:endParaRPr lang="en-US" dirty="0" smtClean="0"/>
          </a:p>
          <a:p>
            <a:endParaRPr lang="en-US" dirty="0" smtClean="0"/>
          </a:p>
        </p:txBody>
      </p:sp>
      <p:sp>
        <p:nvSpPr>
          <p:cNvPr id="89" name="TextBox 88"/>
          <p:cNvSpPr txBox="1"/>
          <p:nvPr/>
        </p:nvSpPr>
        <p:spPr>
          <a:xfrm>
            <a:off x="731127" y="12772535"/>
            <a:ext cx="7258050" cy="369332"/>
          </a:xfrm>
          <a:prstGeom prst="rect">
            <a:avLst/>
          </a:prstGeom>
          <a:noFill/>
        </p:spPr>
        <p:txBody>
          <a:bodyPr wrap="square" rtlCol="0">
            <a:spAutoFit/>
          </a:bodyPr>
          <a:lstStyle/>
          <a:p>
            <a:pPr algn="ctr"/>
            <a:r>
              <a:rPr lang="en-US" sz="1800" i="1" dirty="0" smtClean="0">
                <a:latin typeface="Trebuchet MS" pitchFamily="34" charset="0"/>
              </a:rPr>
              <a:t>Training Sets Created for FEI Testing</a:t>
            </a:r>
            <a:endParaRPr lang="en-US" sz="1800" dirty="0">
              <a:latin typeface="Trebuchet MS" pitchFamily="34" charset="0"/>
            </a:endParaRPr>
          </a:p>
        </p:txBody>
      </p:sp>
      <p:graphicFrame>
        <p:nvGraphicFramePr>
          <p:cNvPr id="90" name="Chart 89"/>
          <p:cNvGraphicFramePr/>
          <p:nvPr/>
        </p:nvGraphicFramePr>
        <p:xfrm>
          <a:off x="9688420" y="9782984"/>
          <a:ext cx="6142130" cy="3761566"/>
        </p:xfrm>
        <a:graphic>
          <a:graphicData uri="http://schemas.openxmlformats.org/drawingml/2006/chart">
            <c:chart xmlns:c="http://schemas.openxmlformats.org/drawingml/2006/chart" xmlns:r="http://schemas.openxmlformats.org/officeDocument/2006/relationships" r:id="rId10"/>
          </a:graphicData>
        </a:graphic>
      </p:graphicFrame>
      <p:sp>
        <p:nvSpPr>
          <p:cNvPr id="92" name="TextBox 91"/>
          <p:cNvSpPr txBox="1"/>
          <p:nvPr/>
        </p:nvSpPr>
        <p:spPr>
          <a:xfrm>
            <a:off x="9116920" y="13487401"/>
            <a:ext cx="6885080" cy="646331"/>
          </a:xfrm>
          <a:prstGeom prst="rect">
            <a:avLst/>
          </a:prstGeom>
          <a:noFill/>
        </p:spPr>
        <p:txBody>
          <a:bodyPr wrap="square" rtlCol="0">
            <a:spAutoFit/>
          </a:bodyPr>
          <a:lstStyle/>
          <a:p>
            <a:pPr algn="ctr"/>
            <a:r>
              <a:rPr lang="en-US" sz="1800" i="1" dirty="0" smtClean="0">
                <a:latin typeface="Trebuchet MS" pitchFamily="34" charset="0"/>
              </a:rPr>
              <a:t>Using a trained classifier (with 2006 or 2011 data) against varying (2006—2011) network composition</a:t>
            </a:r>
            <a:endParaRPr lang="en-US" sz="1800" dirty="0" smtClean="0">
              <a:latin typeface="Trebuchet MS" pitchFamily="34" charset="0"/>
            </a:endParaRPr>
          </a:p>
        </p:txBody>
      </p:sp>
      <p:sp>
        <p:nvSpPr>
          <p:cNvPr id="94" name="TextBox 93"/>
          <p:cNvSpPr txBox="1"/>
          <p:nvPr/>
        </p:nvSpPr>
        <p:spPr>
          <a:xfrm>
            <a:off x="8560894" y="14198678"/>
            <a:ext cx="7752455" cy="4524315"/>
          </a:xfrm>
          <a:prstGeom prst="rect">
            <a:avLst/>
          </a:prstGeom>
          <a:noFill/>
        </p:spPr>
        <p:txBody>
          <a:bodyPr wrap="square" rtlCol="0">
            <a:spAutoFit/>
          </a:bodyPr>
          <a:lstStyle/>
          <a:p>
            <a:pPr>
              <a:buFont typeface="Arial" pitchFamily="34" charset="0"/>
              <a:buChar char="•"/>
            </a:pPr>
            <a:r>
              <a:rPr lang="en-US" sz="1800" dirty="0" smtClean="0">
                <a:latin typeface="Trebuchet MS" pitchFamily="34" charset="0"/>
              </a:rPr>
              <a:t> FEI does an excellent job at classifying/categorizing automatic events into either false events or events with a high probability of being real.</a:t>
            </a:r>
          </a:p>
          <a:p>
            <a:pPr>
              <a:buFont typeface="Arial" pitchFamily="34" charset="0"/>
              <a:buChar char="•"/>
            </a:pPr>
            <a:endParaRPr lang="en-US" sz="1800" dirty="0" smtClean="0">
              <a:latin typeface="Trebuchet MS" pitchFamily="34" charset="0"/>
            </a:endParaRPr>
          </a:p>
          <a:p>
            <a:pPr>
              <a:buFont typeface="Arial" pitchFamily="34" charset="0"/>
              <a:buChar char="•"/>
            </a:pPr>
            <a:r>
              <a:rPr lang="en-US" sz="1800" dirty="0" smtClean="0">
                <a:latin typeface="Trebuchet MS" pitchFamily="34" charset="0"/>
              </a:rPr>
              <a:t> The results presented to analysts as the process currently stands should add confidence to their decisions and help identify obviously wrong associations and false events.</a:t>
            </a:r>
          </a:p>
          <a:p>
            <a:pPr>
              <a:buFont typeface="Arial" pitchFamily="34" charset="0"/>
              <a:buChar char="•"/>
            </a:pPr>
            <a:endParaRPr lang="en-US" sz="1800" dirty="0" smtClean="0">
              <a:latin typeface="Trebuchet MS" pitchFamily="34" charset="0"/>
            </a:endParaRPr>
          </a:p>
          <a:p>
            <a:pPr>
              <a:buFont typeface="Arial" pitchFamily="34" charset="0"/>
              <a:buChar char="•"/>
            </a:pPr>
            <a:r>
              <a:rPr lang="en-US" sz="1800" dirty="0" smtClean="0">
                <a:latin typeface="Trebuchet MS" pitchFamily="34" charset="0"/>
              </a:rPr>
              <a:t> The next steps on the project include:</a:t>
            </a:r>
          </a:p>
          <a:p>
            <a:pPr lvl="1">
              <a:buFont typeface="Wingdings" pitchFamily="2" charset="2"/>
              <a:buChar char="Ø"/>
            </a:pPr>
            <a:r>
              <a:rPr lang="en-US" sz="1800" dirty="0" smtClean="0">
                <a:latin typeface="Trebuchet MS" pitchFamily="34" charset="0"/>
              </a:rPr>
              <a:t> Non-intrusive integration (analysts will not see the results) within the operation pipeline, establishment of an operational model based on the above observation that the parameters based on the training set need to be upgraded periodically. </a:t>
            </a:r>
          </a:p>
          <a:p>
            <a:pPr lvl="1">
              <a:buFont typeface="Wingdings" pitchFamily="2" charset="2"/>
              <a:buChar char="Ø"/>
            </a:pPr>
            <a:r>
              <a:rPr lang="en-US" sz="1800" dirty="0" smtClean="0">
                <a:latin typeface="Trebuchet MS" pitchFamily="34" charset="0"/>
              </a:rPr>
              <a:t> Design of an analyst interface such that the analysts are presented with the FEI results.  </a:t>
            </a:r>
          </a:p>
          <a:p>
            <a:endParaRPr lang="en-US" sz="1800" dirty="0" smtClean="0">
              <a:latin typeface="Trebuchet MS" pitchFamily="34" charset="0"/>
            </a:endParaRPr>
          </a:p>
        </p:txBody>
      </p:sp>
      <p:sp>
        <p:nvSpPr>
          <p:cNvPr id="74" name="TextBox 73"/>
          <p:cNvSpPr txBox="1"/>
          <p:nvPr/>
        </p:nvSpPr>
        <p:spPr>
          <a:xfrm>
            <a:off x="731127" y="17997845"/>
            <a:ext cx="7124700" cy="1692771"/>
          </a:xfrm>
          <a:prstGeom prst="rect">
            <a:avLst/>
          </a:prstGeom>
          <a:noFill/>
        </p:spPr>
        <p:txBody>
          <a:bodyPr wrap="square" rtlCol="0">
            <a:spAutoFit/>
          </a:bodyPr>
          <a:lstStyle/>
          <a:p>
            <a:pPr algn="ctr"/>
            <a:r>
              <a:rPr lang="en-US" sz="1800" i="1" dirty="0" smtClean="0">
                <a:latin typeface="Trebuchet MS" pitchFamily="34" charset="0"/>
              </a:rPr>
              <a:t>FEI results using two training data sets of different size on the same    evaluation data set (June 1-7, 2011)</a:t>
            </a:r>
          </a:p>
          <a:p>
            <a:endParaRPr lang="en-US" dirty="0"/>
          </a:p>
        </p:txBody>
      </p:sp>
      <p:sp>
        <p:nvSpPr>
          <p:cNvPr id="76" name="Rectangle 75"/>
          <p:cNvSpPr/>
          <p:nvPr/>
        </p:nvSpPr>
        <p:spPr>
          <a:xfrm>
            <a:off x="13981814" y="10281684"/>
            <a:ext cx="1582036" cy="2198914"/>
          </a:xfrm>
          <a:prstGeom prst="rect">
            <a:avLst/>
          </a:prstGeom>
          <a:solidFill>
            <a:srgbClr val="7030A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 Placeholder 14"/>
          <p:cNvSpPr>
            <a:spLocks noGrp="1"/>
          </p:cNvSpPr>
          <p:nvPr>
            <p:ph type="body" sz="quarter" idx="26"/>
          </p:nvPr>
        </p:nvSpPr>
        <p:spPr>
          <a:xfrm>
            <a:off x="32950546" y="3617795"/>
            <a:ext cx="7755434" cy="4822847"/>
          </a:xfrm>
        </p:spPr>
        <p:txBody>
          <a:bodyPr/>
          <a:lstStyle/>
          <a:p>
            <a:pPr>
              <a:buFont typeface="Arial" pitchFamily="34" charset="0"/>
              <a:buChar char="•"/>
            </a:pPr>
            <a:r>
              <a:rPr lang="en-US" dirty="0" smtClean="0"/>
              <a:t> The FEI program has been successfully evaluated on the </a:t>
            </a:r>
            <a:r>
              <a:rPr lang="en-US" dirty="0" err="1" smtClean="0"/>
              <a:t>vDEC</a:t>
            </a:r>
            <a:r>
              <a:rPr lang="en-US" dirty="0" smtClean="0"/>
              <a:t> platform and is close to operational implementation.</a:t>
            </a:r>
          </a:p>
          <a:p>
            <a:pPr>
              <a:buFont typeface="Arial" pitchFamily="34" charset="0"/>
              <a:buChar char="•"/>
            </a:pPr>
            <a:r>
              <a:rPr lang="en-US" dirty="0" smtClean="0"/>
              <a:t> NET-VISA reduces detection failures by more than a factor of 2 compared with SEL3.</a:t>
            </a:r>
          </a:p>
          <a:p>
            <a:pPr>
              <a:buFont typeface="Arial" pitchFamily="34" charset="0"/>
              <a:buChar char="•"/>
            </a:pPr>
            <a:r>
              <a:rPr lang="en-US" dirty="0" smtClean="0"/>
              <a:t> NET-VISA correctly located the nuclear test conducted by the Democratic People’s Republic of Korea on 25</a:t>
            </a:r>
            <a:r>
              <a:rPr lang="en-US" baseline="30000" dirty="0" smtClean="0"/>
              <a:t>th</a:t>
            </a:r>
            <a:r>
              <a:rPr lang="en-US" dirty="0" smtClean="0"/>
              <a:t> May 2009. This is a verification that the complete prior model, which includes a uniform spatial distribution in addition to the seismicity-dominated prior, is adequate to detect events which do not occur in areas of previous seismicity.</a:t>
            </a:r>
          </a:p>
          <a:p>
            <a:pPr>
              <a:buFont typeface="Arial" pitchFamily="34" charset="0"/>
              <a:buChar char="•"/>
            </a:pPr>
            <a:r>
              <a:rPr lang="en-US" dirty="0" smtClean="0"/>
              <a:t> NET-VISA is currently being tested in the CTBTO </a:t>
            </a:r>
            <a:r>
              <a:rPr lang="en-US" dirty="0" err="1" smtClean="0"/>
              <a:t>vDEC</a:t>
            </a:r>
            <a:r>
              <a:rPr lang="en-US" dirty="0" smtClean="0"/>
              <a:t> environment for possible deployment in operations. </a:t>
            </a:r>
          </a:p>
          <a:p>
            <a:pPr>
              <a:buFont typeface="Arial" pitchFamily="34" charset="0"/>
              <a:buChar char="•"/>
            </a:pPr>
            <a:r>
              <a:rPr lang="en-US" dirty="0" smtClean="0"/>
              <a:t> The next step in terms of algorithmic development is to develop the SIG-VISA prototype with an extension of the generative model down to waveform level, and include the step of signal detection within the generative model. </a:t>
            </a:r>
            <a:endParaRPr lang="en-US" dirty="0"/>
          </a:p>
        </p:txBody>
      </p:sp>
      <p:sp>
        <p:nvSpPr>
          <p:cNvPr id="82" name="Text Placeholder 16"/>
          <p:cNvSpPr>
            <a:spLocks noGrp="1"/>
          </p:cNvSpPr>
          <p:nvPr>
            <p:ph type="body" sz="quarter" idx="28"/>
          </p:nvPr>
        </p:nvSpPr>
        <p:spPr>
          <a:xfrm>
            <a:off x="32950546" y="8870952"/>
            <a:ext cx="7755433" cy="7860493"/>
          </a:xfrm>
        </p:spPr>
        <p:txBody>
          <a:bodyPr/>
          <a:lstStyle/>
          <a:p>
            <a:r>
              <a:rPr lang="en-US" dirty="0" smtClean="0"/>
              <a:t>Arora, Nimar S., Stuart J. Russell, Paul Kidwell, and Erik Sudderth, “Global seismic monitoring: A Bayesian approach.'', In </a:t>
            </a:r>
            <a:r>
              <a:rPr lang="en-US" i="1" dirty="0" smtClean="0"/>
              <a:t>Proc</a:t>
            </a:r>
            <a:r>
              <a:rPr lang="en-US" dirty="0" smtClean="0"/>
              <a:t>. </a:t>
            </a:r>
            <a:r>
              <a:rPr lang="en-US" i="1" dirty="0" smtClean="0"/>
              <a:t>AAAI-11</a:t>
            </a:r>
            <a:r>
              <a:rPr lang="en-US" dirty="0" smtClean="0"/>
              <a:t>, San Francisco, 2011.</a:t>
            </a:r>
          </a:p>
          <a:p>
            <a:r>
              <a:rPr lang="en-US" dirty="0" smtClean="0"/>
              <a:t>Arora, Nimar S., Stuart J. Russell, Paul Kidwell, and Erik Sudderth, “Global seismic monitoring as probabilistic inference.”, In </a:t>
            </a:r>
            <a:r>
              <a:rPr lang="en-US" i="1" dirty="0" smtClean="0"/>
              <a:t>Advances in Neural Information Processing Systems</a:t>
            </a:r>
            <a:r>
              <a:rPr lang="en-US" dirty="0" smtClean="0"/>
              <a:t> </a:t>
            </a:r>
            <a:r>
              <a:rPr lang="en-US" i="1" dirty="0" smtClean="0"/>
              <a:t>23</a:t>
            </a:r>
            <a:r>
              <a:rPr lang="en-US" dirty="0" smtClean="0"/>
              <a:t>, MIT Press, 2011.</a:t>
            </a:r>
          </a:p>
          <a:p>
            <a:r>
              <a:rPr lang="en-US" dirty="0" smtClean="0"/>
              <a:t>Arora, Nimar S.., Russell, S., Kidwell, P., and Sudderth, E., “NET-VISA model and inference improvements”, </a:t>
            </a:r>
            <a:r>
              <a:rPr lang="en-US" i="1" dirty="0" smtClean="0"/>
              <a:t>CTBT:S&amp;T 2011 Conference</a:t>
            </a:r>
            <a:r>
              <a:rPr lang="en-US" dirty="0" smtClean="0"/>
              <a:t>, Vienna, Austria, June 8-10, 2011.</a:t>
            </a:r>
          </a:p>
          <a:p>
            <a:r>
              <a:rPr lang="en-US" dirty="0" smtClean="0"/>
              <a:t>Mackey, L., Kleiner, A., Jordan, M. I., 2009, Improved Automated Seismic Event Extraction Using Machine Learning</a:t>
            </a:r>
            <a:r>
              <a:rPr lang="en-US" i="1" dirty="0" smtClean="0"/>
              <a:t>, American Geophysical Union, Fall Meeting 2009</a:t>
            </a:r>
            <a:r>
              <a:rPr lang="en-US" dirty="0" smtClean="0"/>
              <a:t>, abstract #S31B-1714.</a:t>
            </a:r>
          </a:p>
          <a:p>
            <a:r>
              <a:rPr lang="en-US" dirty="0" err="1" smtClean="0"/>
              <a:t>Tuma</a:t>
            </a:r>
            <a:r>
              <a:rPr lang="en-US" dirty="0" smtClean="0"/>
              <a:t>, M.  and </a:t>
            </a:r>
            <a:r>
              <a:rPr lang="en-US" dirty="0" err="1" smtClean="0"/>
              <a:t>Igel</a:t>
            </a:r>
            <a:r>
              <a:rPr lang="en-US" dirty="0" smtClean="0"/>
              <a:t>, C., 2009, Kernel-based machine learning techniques for hydroacoustic signal classification</a:t>
            </a:r>
            <a:r>
              <a:rPr lang="en-US" i="1" dirty="0" smtClean="0"/>
              <a:t>, CTBTO ISS09 Conference</a:t>
            </a:r>
            <a:r>
              <a:rPr lang="en-US" dirty="0" smtClean="0"/>
              <a:t>.</a:t>
            </a:r>
          </a:p>
          <a:p>
            <a:r>
              <a:rPr lang="en-US" dirty="0" smtClean="0"/>
              <a:t>Le Bras, Ronan J., Sheila </a:t>
            </a:r>
            <a:r>
              <a:rPr lang="en-US" dirty="0" err="1" smtClean="0"/>
              <a:t>Vaidya</a:t>
            </a:r>
            <a:r>
              <a:rPr lang="en-US" dirty="0" smtClean="0"/>
              <a:t>, Jeffrey Schneider, Stuart Russell, and Nimar Arora, “Status of the Machine Learning Efforts at the International Data Centre of the CTBTO.” In </a:t>
            </a:r>
            <a:r>
              <a:rPr lang="en-US" i="1" dirty="0" smtClean="0"/>
              <a:t>Proc. Monitoring Research Review (MRR 2010)</a:t>
            </a:r>
            <a:r>
              <a:rPr lang="en-US" dirty="0" smtClean="0"/>
              <a:t>, Orlando, Florida, 2010.</a:t>
            </a:r>
          </a:p>
          <a:p>
            <a:r>
              <a:rPr lang="en-US" dirty="0" smtClean="0"/>
              <a:t>Russell, Stuart, Sheila </a:t>
            </a:r>
            <a:r>
              <a:rPr lang="en-US" dirty="0" err="1" smtClean="0"/>
              <a:t>Vaidya</a:t>
            </a:r>
            <a:r>
              <a:rPr lang="en-US" dirty="0" smtClean="0"/>
              <a:t>, and Ronan Le Bras, “Machine Learning for Comprehensive Nuclear-Test-Ban Treaty Monitoring.”, </a:t>
            </a:r>
            <a:r>
              <a:rPr lang="en-US" i="1" dirty="0" smtClean="0"/>
              <a:t>CTBTO Spectrum, </a:t>
            </a:r>
            <a:r>
              <a:rPr lang="en-US" dirty="0" smtClean="0"/>
              <a:t>14, 32-35, 2010.</a:t>
            </a:r>
          </a:p>
          <a:p>
            <a:r>
              <a:rPr lang="en-US" dirty="0" err="1" smtClean="0"/>
              <a:t>Vaidya</a:t>
            </a:r>
            <a:r>
              <a:rPr lang="en-US" dirty="0" smtClean="0"/>
              <a:t>, S., Robert </a:t>
            </a:r>
            <a:r>
              <a:rPr lang="en-US" dirty="0" err="1" smtClean="0"/>
              <a:t>Engdahl</a:t>
            </a:r>
            <a:r>
              <a:rPr lang="en-US" dirty="0" smtClean="0"/>
              <a:t>, Ronan Le Bras, Karl Koch, and Ola </a:t>
            </a:r>
            <a:r>
              <a:rPr lang="en-US" dirty="0" err="1" smtClean="0"/>
              <a:t>Dahlman</a:t>
            </a:r>
            <a:r>
              <a:rPr lang="en-US" dirty="0" smtClean="0"/>
              <a:t>, 2009, Strategic Initiative in Support of CTBT Data Processing: </a:t>
            </a:r>
            <a:r>
              <a:rPr lang="en-US" dirty="0" err="1" smtClean="0"/>
              <a:t>vDEC</a:t>
            </a:r>
            <a:r>
              <a:rPr lang="en-US" dirty="0" smtClean="0"/>
              <a:t> (virtual Data Exploitation Centre), </a:t>
            </a:r>
            <a:r>
              <a:rPr lang="en-US" i="1" dirty="0" smtClean="0"/>
              <a:t>CTBTO ISS09 Conference </a:t>
            </a:r>
          </a:p>
          <a:p>
            <a:r>
              <a:rPr lang="en-US" dirty="0" smtClean="0"/>
              <a:t>International Seismological Centre, </a:t>
            </a:r>
            <a:r>
              <a:rPr lang="en-US" i="1" dirty="0" smtClean="0"/>
              <a:t>On-line Bulletin</a:t>
            </a:r>
            <a:r>
              <a:rPr lang="en-US" dirty="0" smtClean="0"/>
              <a:t>, http://www.isc.ac.uk, </a:t>
            </a:r>
            <a:r>
              <a:rPr lang="en-US" dirty="0" err="1" smtClean="0"/>
              <a:t>Internatl</a:t>
            </a:r>
            <a:r>
              <a:rPr lang="en-US" dirty="0" smtClean="0"/>
              <a:t>. </a:t>
            </a:r>
            <a:r>
              <a:rPr lang="en-US" dirty="0" err="1" smtClean="0"/>
              <a:t>Seis</a:t>
            </a:r>
            <a:r>
              <a:rPr lang="en-US" dirty="0" smtClean="0"/>
              <a:t>. Cent., </a:t>
            </a:r>
            <a:r>
              <a:rPr lang="en-US" dirty="0" err="1" smtClean="0"/>
              <a:t>Thatcham</a:t>
            </a:r>
            <a:r>
              <a:rPr lang="en-US" dirty="0" smtClean="0"/>
              <a:t>, United Kingdom, </a:t>
            </a:r>
            <a:endParaRPr lang="en-US" i="1" dirty="0"/>
          </a:p>
        </p:txBody>
      </p:sp>
      <p:sp>
        <p:nvSpPr>
          <p:cNvPr id="83" name="Text Placeholder 18"/>
          <p:cNvSpPr>
            <a:spLocks noGrp="1"/>
          </p:cNvSpPr>
          <p:nvPr>
            <p:ph type="body" sz="quarter" idx="30"/>
          </p:nvPr>
        </p:nvSpPr>
        <p:spPr>
          <a:xfrm>
            <a:off x="32950546" y="17340093"/>
            <a:ext cx="7755434" cy="1326060"/>
          </a:xfrm>
        </p:spPr>
        <p:txBody>
          <a:bodyPr/>
          <a:lstStyle/>
          <a:p>
            <a:r>
              <a:rPr lang="en-US" dirty="0" smtClean="0"/>
              <a:t>We thank Dr. </a:t>
            </a:r>
            <a:r>
              <a:rPr lang="en-US" dirty="0" err="1" smtClean="0"/>
              <a:t>Lassina</a:t>
            </a:r>
            <a:r>
              <a:rPr lang="en-US" dirty="0" smtClean="0"/>
              <a:t> </a:t>
            </a:r>
            <a:r>
              <a:rPr lang="en-US" dirty="0" err="1" smtClean="0"/>
              <a:t>Zerbo</a:t>
            </a:r>
            <a:r>
              <a:rPr lang="en-US" dirty="0" smtClean="0"/>
              <a:t>, IDC Director, for allowing us to publish this research and for his support of the machine learning efforts at the IDC, Ronald “Chip” Brogan and </a:t>
            </a:r>
            <a:r>
              <a:rPr lang="en-US" dirty="0" err="1" smtClean="0"/>
              <a:t>Misrak</a:t>
            </a:r>
            <a:r>
              <a:rPr lang="en-US" dirty="0" smtClean="0"/>
              <a:t> </a:t>
            </a:r>
            <a:r>
              <a:rPr lang="en-US" dirty="0" err="1" smtClean="0"/>
              <a:t>Fisseha</a:t>
            </a:r>
            <a:r>
              <a:rPr lang="en-US" dirty="0" smtClean="0"/>
              <a:t> for their analyst expertise and efforts in evaluating the FEI software delivered at the IDC. </a:t>
            </a:r>
          </a:p>
          <a:p>
            <a:endParaRPr lang="en-US" dirty="0"/>
          </a:p>
        </p:txBody>
      </p:sp>
      <p:sp>
        <p:nvSpPr>
          <p:cNvPr id="84" name="Line Callout 1 11"/>
          <p:cNvSpPr>
            <a:spLocks/>
          </p:cNvSpPr>
          <p:nvPr/>
        </p:nvSpPr>
        <p:spPr bwMode="auto">
          <a:xfrm>
            <a:off x="28945703" y="12124998"/>
            <a:ext cx="685800" cy="355600"/>
          </a:xfrm>
          <a:prstGeom prst="borderCallout1">
            <a:avLst>
              <a:gd name="adj1" fmla="val 108037"/>
              <a:gd name="adj2" fmla="val -639"/>
              <a:gd name="adj3" fmla="val 226787"/>
              <a:gd name="adj4" fmla="val -64602"/>
            </a:avLst>
          </a:prstGeom>
          <a:solidFill>
            <a:srgbClr val="FFFFFF"/>
          </a:solidFill>
          <a:ln w="76200" cmpd="tri">
            <a:solidFill>
              <a:schemeClr val="tx2"/>
            </a:solidFill>
            <a:round/>
            <a:headEnd/>
            <a:tailEnd/>
          </a:ln>
        </p:spPr>
        <p:txBody>
          <a:bodyPr/>
          <a:lstStyle/>
          <a:p>
            <a:r>
              <a:rPr lang="en-US" sz="1800">
                <a:solidFill>
                  <a:srgbClr val="000000"/>
                </a:solidFill>
              </a:rPr>
              <a:t>LEB</a:t>
            </a:r>
            <a:endParaRPr lang="en-US" sz="1600">
              <a:solidFill>
                <a:srgbClr val="000000"/>
              </a:solidFill>
            </a:endParaRPr>
          </a:p>
        </p:txBody>
      </p:sp>
      <p:sp>
        <p:nvSpPr>
          <p:cNvPr id="85" name="Line Callout 1 10"/>
          <p:cNvSpPr>
            <a:spLocks/>
          </p:cNvSpPr>
          <p:nvPr/>
        </p:nvSpPr>
        <p:spPr bwMode="auto">
          <a:xfrm>
            <a:off x="28856803" y="14198678"/>
            <a:ext cx="774700" cy="355600"/>
          </a:xfrm>
          <a:prstGeom prst="borderCallout1">
            <a:avLst>
              <a:gd name="adj1" fmla="val 894"/>
              <a:gd name="adj2" fmla="val 55435"/>
              <a:gd name="adj3" fmla="val -162500"/>
              <a:gd name="adj4" fmla="val 21880"/>
            </a:avLst>
          </a:prstGeom>
          <a:solidFill>
            <a:srgbClr val="FFFFFF"/>
          </a:solidFill>
          <a:ln w="76200" cmpd="tri">
            <a:solidFill>
              <a:srgbClr val="000000"/>
            </a:solidFill>
            <a:round/>
            <a:headEnd/>
            <a:tailEnd/>
          </a:ln>
        </p:spPr>
        <p:txBody>
          <a:bodyPr/>
          <a:lstStyle/>
          <a:p>
            <a:r>
              <a:rPr lang="en-US" sz="1800" dirty="0">
                <a:solidFill>
                  <a:srgbClr val="000000"/>
                </a:solidFill>
              </a:rPr>
              <a:t>SEL3</a:t>
            </a:r>
          </a:p>
        </p:txBody>
      </p:sp>
      <p:sp>
        <p:nvSpPr>
          <p:cNvPr id="87" name="Line Callout 1 9"/>
          <p:cNvSpPr>
            <a:spLocks/>
          </p:cNvSpPr>
          <p:nvPr/>
        </p:nvSpPr>
        <p:spPr bwMode="auto">
          <a:xfrm>
            <a:off x="26603325" y="14198678"/>
            <a:ext cx="1193800" cy="355600"/>
          </a:xfrm>
          <a:prstGeom prst="borderCallout1">
            <a:avLst>
              <a:gd name="adj1" fmla="val 4463"/>
              <a:gd name="adj2" fmla="val 99324"/>
              <a:gd name="adj3" fmla="val -112500"/>
              <a:gd name="adj4" fmla="val 143199"/>
            </a:avLst>
          </a:prstGeom>
          <a:solidFill>
            <a:srgbClr val="FFFFFF"/>
          </a:solidFill>
          <a:ln w="76200" cmpd="tri">
            <a:solidFill>
              <a:schemeClr val="tx1"/>
            </a:solidFill>
            <a:round/>
            <a:headEnd/>
            <a:tailEnd/>
          </a:ln>
        </p:spPr>
        <p:txBody>
          <a:bodyPr/>
          <a:lstStyle/>
          <a:p>
            <a:r>
              <a:rPr lang="en-US" sz="1800" dirty="0" smtClean="0">
                <a:solidFill>
                  <a:srgbClr val="000000"/>
                </a:solidFill>
              </a:rPr>
              <a:t>NET-VISA</a:t>
            </a:r>
            <a:endParaRPr lang="en-US" sz="1600" dirty="0">
              <a:solidFill>
                <a:srgbClr val="000000"/>
              </a:solidFill>
            </a:endParaRPr>
          </a:p>
        </p:txBody>
      </p:sp>
      <p:sp>
        <p:nvSpPr>
          <p:cNvPr id="91" name="Line Callout 1 8"/>
          <p:cNvSpPr>
            <a:spLocks/>
          </p:cNvSpPr>
          <p:nvPr/>
        </p:nvSpPr>
        <p:spPr bwMode="auto">
          <a:xfrm>
            <a:off x="26847800" y="12866276"/>
            <a:ext cx="774700" cy="355600"/>
          </a:xfrm>
          <a:prstGeom prst="borderCallout1">
            <a:avLst>
              <a:gd name="adj1" fmla="val 58037"/>
              <a:gd name="adj2" fmla="val 104616"/>
              <a:gd name="adj3" fmla="val 94644"/>
              <a:gd name="adj4" fmla="val 161222"/>
            </a:avLst>
          </a:prstGeom>
          <a:solidFill>
            <a:srgbClr val="FFFFFF"/>
          </a:solidFill>
          <a:ln w="76200" cmpd="tri">
            <a:solidFill>
              <a:schemeClr val="tx1"/>
            </a:solidFill>
            <a:round/>
            <a:headEnd/>
            <a:tailEnd/>
          </a:ln>
        </p:spPr>
        <p:txBody>
          <a:bodyPr/>
          <a:lstStyle/>
          <a:p>
            <a:r>
              <a:rPr lang="en-US" sz="1800">
                <a:solidFill>
                  <a:srgbClr val="000000"/>
                </a:solidFill>
              </a:rPr>
              <a:t>NEIC</a:t>
            </a:r>
          </a:p>
        </p:txBody>
      </p:sp>
      <p:pic>
        <p:nvPicPr>
          <p:cNvPr id="93" name="Picture 20" descr="CTBTO-logo_41-RGB.gif                                          00002671JOBS                           B7A15BAB:"/>
          <p:cNvPicPr>
            <a:picLocks noChangeAspect="1" noChangeArrowheads="1"/>
          </p:cNvPicPr>
          <p:nvPr/>
        </p:nvPicPr>
        <p:blipFill>
          <a:blip r:embed="rId11" r:link="rId12" cstate="print"/>
          <a:srcRect/>
          <a:stretch>
            <a:fillRect/>
          </a:stretch>
        </p:blipFill>
        <p:spPr bwMode="auto">
          <a:xfrm>
            <a:off x="444997" y="885914"/>
            <a:ext cx="2880302" cy="863600"/>
          </a:xfrm>
          <a:prstGeom prst="rect">
            <a:avLst/>
          </a:prstGeom>
          <a:solidFill>
            <a:schemeClr val="bg1"/>
          </a:solidFill>
          <a:ln w="9525">
            <a:noFill/>
            <a:miter lim="800000"/>
            <a:headEnd/>
            <a:tailEnd/>
          </a:ln>
        </p:spPr>
      </p:pic>
    </p:spTree>
  </p:cSld>
  <p:clrMapOvr>
    <a:masterClrMapping/>
  </p:clrMapOvr>
</p:sld>
</file>

<file path=ppt/theme/theme1.xml><?xml version="1.0" encoding="utf-8"?>
<a:theme xmlns:a="http://schemas.openxmlformats.org/drawingml/2006/main" name="PosterPresentations.com-42x90-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PosterPresentations.com-42x90-Template-V2b</Template>
  <TotalTime>2865</TotalTime>
  <Words>1861</Words>
  <Application>Microsoft Office PowerPoint</Application>
  <PresentationFormat>Custom</PresentationFormat>
  <Paragraphs>255</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PosterPresentations.com-42x90-Template-V2b</vt:lpstr>
      <vt:lpstr>1_Classic 3 Columns</vt:lpstr>
      <vt:lpstr>Classic - Wide Center</vt:lpstr>
      <vt:lpstr>Right Highlight</vt:lpstr>
      <vt:lpstr>Machine Learning at the CTBTO. Testing, and evaluation of the False Events Identification (FEI)  and Vertically Integrated Seismic ANALYSIS (VISA) projects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cp:lastModifiedBy>Nimar Singh Arora</cp:lastModifiedBy>
  <cp:revision>51</cp:revision>
  <dcterms:created xsi:type="dcterms:W3CDTF">2011-04-21T17:25:28Z</dcterms:created>
  <dcterms:modified xsi:type="dcterms:W3CDTF">2011-09-08T15:16:38Z</dcterms:modified>
</cp:coreProperties>
</file>