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A10"/>
    <a:srgbClr val="02243E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100" d="100"/>
          <a:sy n="100" d="100"/>
        </p:scale>
        <p:origin x="-816" y="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E1D64-9928-4D1C-A882-7BC67D0F961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125ED-F3A4-4765-8CE4-1346D03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Probabilistic</a:t>
            </a:r>
            <a:r>
              <a:rPr lang="en-US" baseline="0" dirty="0" smtClean="0"/>
              <a:t> generative model of infrasound detections as well as noise. Including models of frequency and energy.</a:t>
            </a:r>
          </a:p>
          <a:p>
            <a:r>
              <a:rPr lang="en-US" baseline="0" dirty="0" smtClean="0"/>
              <a:t>Higher overlap with the LEB than the current automated SEL3 bulletin.</a:t>
            </a:r>
          </a:p>
          <a:p>
            <a:r>
              <a:rPr lang="en-US" baseline="0" dirty="0" smtClean="0"/>
              <a:t>Overlap may be higher because there is a lot of ambiguity for two or three station events.</a:t>
            </a:r>
          </a:p>
          <a:p>
            <a:r>
              <a:rPr lang="en-US" baseline="0" dirty="0" smtClean="0"/>
              <a:t>Picture showing Center Frequency and Energy.</a:t>
            </a:r>
          </a:p>
          <a:p>
            <a:r>
              <a:rPr lang="en-US" baseline="0" dirty="0" smtClean="0"/>
              <a:t>Table showing overlap of SEL3 and NET-VISA.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125ED-F3A4-4765-8CE4-1346D037D1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9EB-8B99-4435-808D-51B283D9F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1081-E304-4605-B5CA-EFFBF0D522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A96-AE79-4133-BCEB-6DFAE7043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91CD-47E1-4D6A-A36D-94CFEC41F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C4F3-BA25-48CF-8532-5A687BDF16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9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03FC-E1A8-494D-84B8-C16EACFC04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98B-AF00-4761-957A-FE268E1771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D333-FF97-40E3-8DAD-6496AB486F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4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264C-8C64-40C2-9DD0-7CD591978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1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E220-6942-4BCA-BEDA-65D0BF7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D4C5-5B55-460B-94F4-344208B1D2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1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C49EB-8B99-4435-808D-51B283D9F5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nT2015PosterHeader.jpg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4" t="42606" r="1190" b="-399"/>
          <a:stretch/>
        </p:blipFill>
        <p:spPr>
          <a:xfrm>
            <a:off x="0" y="0"/>
            <a:ext cx="9144000" cy="838200"/>
          </a:xfrm>
          <a:prstGeom prst="rect">
            <a:avLst/>
          </a:prstGeom>
        </p:spPr>
      </p:pic>
      <p:pic>
        <p:nvPicPr>
          <p:cNvPr id="8" name="Picture 7" descr="CTBTO-logo-Short-Engl-White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47" y="-3072767"/>
            <a:ext cx="1716923" cy="456795"/>
          </a:xfrm>
          <a:prstGeom prst="rect">
            <a:avLst/>
          </a:prstGeom>
        </p:spPr>
      </p:pic>
      <p:pic>
        <p:nvPicPr>
          <p:cNvPr id="11" name="Picture 10" descr="CTBTO-logo-Short-Engl-White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1571541" cy="4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4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:\Bayesian Logic\Work Orders\report14\figures\cfe-assoc-pd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90" y="1396603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Bayesian Logic\Work Orders\report14\figures\cfe-unassoc-pd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54003"/>
            <a:ext cx="2702983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2642" y="5588111"/>
            <a:ext cx="766408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b="1" u="sng" dirty="0" smtClean="0">
                <a:solidFill>
                  <a:schemeClr val="tx1"/>
                </a:solidFill>
              </a:rPr>
              <a:t>Authors(s):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Nimar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S. Arora (Bayesian Logic, Inc.) and </a:t>
            </a:r>
            <a:r>
              <a:rPr lang="en-US" altLang="en-US" dirty="0" err="1">
                <a:solidFill>
                  <a:srgbClr val="0070C0"/>
                </a:solidFill>
              </a:rPr>
              <a:t>Pierrick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Mialle</a:t>
            </a:r>
            <a:r>
              <a:rPr lang="en-US" altLang="en-US" dirty="0">
                <a:solidFill>
                  <a:srgbClr val="0070C0"/>
                </a:solidFill>
              </a:rPr>
              <a:t> (CTBTO)</a:t>
            </a:r>
            <a:endParaRPr lang="en-US" altLang="en-US" b="1" u="sng" kern="0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641" y="838200"/>
            <a:ext cx="8452759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kern="0" dirty="0">
                <a:solidFill>
                  <a:srgbClr val="02243E"/>
                </a:solidFill>
              </a:rPr>
              <a:t>Fusion of Infrasound with Hydro-Acoustic and Seismic Data in </a:t>
            </a:r>
            <a:r>
              <a:rPr lang="en-US" b="1" kern="0" dirty="0" smtClean="0">
                <a:solidFill>
                  <a:srgbClr val="02243E"/>
                </a:solidFill>
              </a:rPr>
              <a:t>NET-VISA </a:t>
            </a:r>
            <a:r>
              <a:rPr lang="en-US" sz="2400" b="1" kern="0" dirty="0" smtClean="0">
                <a:solidFill>
                  <a:srgbClr val="02243E"/>
                </a:solidFill>
              </a:rPr>
              <a:t>(T1.1 – P9)</a:t>
            </a:r>
            <a:endParaRPr lang="en-US" sz="5400" kern="0" dirty="0">
              <a:solidFill>
                <a:srgbClr val="02243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642" y="1607343"/>
            <a:ext cx="5785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Probabilistic generative </a:t>
            </a:r>
            <a:r>
              <a:rPr lang="en-US" dirty="0"/>
              <a:t>m</a:t>
            </a:r>
            <a:r>
              <a:rPr lang="en-US" dirty="0" smtClean="0"/>
              <a:t>odel of infrasound propagation added to existing seismic and hydro-acoustic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Infrasound uses many new attributes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Center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Arrival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Detailed probabilistic models of these attributes are created for noise as well as true arrivals. For example see pictures on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Infra overlap similar to GA -- 27.1% vs 25.4% for 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true overlap is probably higher. Manually inspected events look better than corresponding LEB events with different arrivals.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5132</TotalTime>
  <Words>178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Devinia Watson</dc:creator>
  <cp:lastModifiedBy>Nimar S. Arora</cp:lastModifiedBy>
  <cp:revision>39</cp:revision>
  <cp:lastPrinted>2013-03-20T13:44:52Z</cp:lastPrinted>
  <dcterms:created xsi:type="dcterms:W3CDTF">2009-02-05T13:38:01Z</dcterms:created>
  <dcterms:modified xsi:type="dcterms:W3CDTF">2015-06-13T05:28:54Z</dcterms:modified>
</cp:coreProperties>
</file>