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13"/>
  </p:notesMasterIdLst>
  <p:handoutMasterIdLst>
    <p:handoutMasterId r:id="rId14"/>
  </p:handoutMasterIdLst>
  <p:sldIdLst>
    <p:sldId id="259" r:id="rId4"/>
    <p:sldId id="283" r:id="rId5"/>
    <p:sldId id="280" r:id="rId6"/>
    <p:sldId id="281" r:id="rId7"/>
    <p:sldId id="282" r:id="rId8"/>
    <p:sldId id="284" r:id="rId9"/>
    <p:sldId id="286" r:id="rId10"/>
    <p:sldId id="287" r:id="rId11"/>
    <p:sldId id="288" r:id="rId12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BEA5E2"/>
    <a:srgbClr val="88C93B"/>
    <a:srgbClr val="83CC3B"/>
    <a:srgbClr val="7DCC3B"/>
    <a:srgbClr val="7DD03B"/>
    <a:srgbClr val="80C03B"/>
    <a:srgbClr val="6FAE30"/>
    <a:srgbClr val="72C000"/>
    <a:srgbClr val="E58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0"/>
    <p:restoredTop sz="95466"/>
  </p:normalViewPr>
  <p:slideViewPr>
    <p:cSldViewPr snapToGrid="0" snapToObjects="1">
      <p:cViewPr varScale="1">
        <p:scale>
          <a:sx n="145" d="100"/>
          <a:sy n="145" d="100"/>
        </p:scale>
        <p:origin x="57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46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6649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155463"/>
            <a:ext cx="6648434" cy="4290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7" y="880403"/>
            <a:ext cx="8543861" cy="37142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6" y="155463"/>
            <a:ext cx="8543861" cy="476362"/>
          </a:xfrm>
        </p:spPr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923702"/>
            <a:ext cx="4038600" cy="367092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923702"/>
            <a:ext cx="4038600" cy="367092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198762"/>
            <a:ext cx="3492590" cy="5950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337108"/>
            <a:ext cx="6773424" cy="917890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6" y="2462846"/>
            <a:ext cx="6773863" cy="17823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2020-09-30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5" y="1409473"/>
            <a:ext cx="4541843" cy="1423721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9469" y="249608"/>
            <a:ext cx="2409627" cy="460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DC8C-763E-C84C-A8E7-5273A123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5538F-3DB1-AA47-8A14-5D9670DA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72AF-4097-5046-8CB4-5B841223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79FC-0EE5-B94B-9F2F-1B866EDEE6E2}" type="datetimeFigureOut">
              <a:rPr lang="sv-SE" smtClean="0"/>
              <a:t>2020-09-30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D64D-CFD8-5A4A-82EB-499EB782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6BD8-523B-2F4C-B9A5-29B3B7E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36BD-92DB-E64E-B65F-D31F4D12F9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77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6" y="151545"/>
            <a:ext cx="6212889" cy="89483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6" y="1356122"/>
            <a:ext cx="6213475" cy="1890713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7" y="155463"/>
            <a:ext cx="6245313" cy="42906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880403"/>
            <a:ext cx="8543861" cy="37142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4767263"/>
            <a:ext cx="22829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2020-09-30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29854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7" y="730588"/>
            <a:ext cx="8543861" cy="11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52533" y="175304"/>
            <a:ext cx="1361237" cy="4398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1245200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1338755"/>
            <a:ext cx="6773513" cy="90345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242213"/>
            <a:ext cx="6773512" cy="2242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4767263"/>
            <a:ext cx="22829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2020-09-30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7" y="1146470"/>
            <a:ext cx="8543861" cy="119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889" y="269080"/>
            <a:ext cx="2080790" cy="672413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20DC8-7690-C44D-9324-DA8B80B371C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7817860" y="-144613"/>
            <a:ext cx="828769" cy="15583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28699"/>
            <a:ext cx="9144000" cy="5172199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5695907" y="310306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2" y="175304"/>
            <a:ext cx="1361237" cy="439887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548517"/>
            <a:ext cx="9143999" cy="4594983"/>
          </a:xfrm>
          <a:prstGeom prst="rect">
            <a:avLst/>
          </a:prstGeom>
        </p:spPr>
      </p:pic>
      <p:cxnSp>
        <p:nvCxnSpPr>
          <p:cNvPr id="6" name="Rak 7"/>
          <p:cNvCxnSpPr/>
          <p:nvPr userDrawn="1"/>
        </p:nvCxnSpPr>
        <p:spPr>
          <a:xfrm>
            <a:off x="307886" y="825353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42D067E-0873-F440-8B36-D45FE3D256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342856" y="-347746"/>
            <a:ext cx="767466" cy="14430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3051-CB27-3642-854F-84A9A89F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8621"/>
            <a:ext cx="6858000" cy="1790700"/>
          </a:xfrm>
        </p:spPr>
        <p:txBody>
          <a:bodyPr>
            <a:noAutofit/>
          </a:bodyPr>
          <a:lstStyle/>
          <a:p>
            <a:endParaRPr lang="sv-SE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040C3-ED9C-D942-A501-A0AE269C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48377"/>
            <a:ext cx="6858000" cy="1241822"/>
          </a:xfrm>
        </p:spPr>
        <p:txBody>
          <a:bodyPr/>
          <a:lstStyle/>
          <a:p>
            <a:r>
              <a:rPr lang="sv-SE" dirty="0"/>
              <a:t>Nima Rafati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151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8DC8-F266-6F48-9C40-B3BABA62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5CA3-3FE8-D54D-975E-D4CD72C7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</a:t>
            </a:r>
            <a:r>
              <a:rPr lang="sv-SE" dirty="0" err="1"/>
              <a:t>two</a:t>
            </a:r>
            <a:r>
              <a:rPr lang="sv-SE" dirty="0"/>
              <a:t> different </a:t>
            </a:r>
            <a:r>
              <a:rPr lang="sv-SE" dirty="0" err="1"/>
              <a:t>projects</a:t>
            </a:r>
            <a:r>
              <a:rPr lang="sv-SE" dirty="0"/>
              <a:t>, I </a:t>
            </a:r>
            <a:r>
              <a:rPr lang="sv-SE" dirty="0" err="1"/>
              <a:t>identified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  <a:p>
            <a:pPr lvl="1"/>
            <a:r>
              <a:rPr lang="sv-SE" dirty="0"/>
              <a:t>DE in fungus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DE in human cell </a:t>
            </a:r>
            <a:r>
              <a:rPr lang="sv-SE" dirty="0" err="1"/>
              <a:t>lines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701C8-79C3-A549-8AF2-3D00DB9A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26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216-D4F8-FC46-BAA6-71D0BF4F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DE in fungus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968-88B7-6C49-BE73-5BC3B692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were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maultimapping</a:t>
            </a:r>
            <a:r>
              <a:rPr lang="sv-SE" dirty="0"/>
              <a:t>. To </a:t>
            </a:r>
            <a:r>
              <a:rPr lang="sv-SE" dirty="0" err="1"/>
              <a:t>explore</a:t>
            </a:r>
            <a:r>
              <a:rPr lang="sv-SE" dirty="0"/>
              <a:t> the </a:t>
            </a:r>
            <a:r>
              <a:rPr lang="sv-SE" dirty="0" err="1"/>
              <a:t>reason</a:t>
            </a:r>
            <a:r>
              <a:rPr lang="sv-SE" dirty="0"/>
              <a:t> I </a:t>
            </a:r>
            <a:r>
              <a:rPr lang="sv-SE" dirty="0" err="1"/>
              <a:t>extracted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from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bam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(</a:t>
            </a:r>
            <a:r>
              <a:rPr lang="sv-SE" dirty="0" err="1"/>
              <a:t>sample</a:t>
            </a:r>
            <a:r>
              <a:rPr lang="sv-SE" dirty="0"/>
              <a:t>)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extracted</a:t>
            </a:r>
            <a:r>
              <a:rPr lang="sv-SE" dirty="0"/>
              <a:t> expressions by </a:t>
            </a:r>
            <a:r>
              <a:rPr lang="sv-SE" dirty="0" err="1"/>
              <a:t>featurecounts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39FE-69A3-DF4B-8E77-49D66FCB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33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3EF-4474-8145-985B-F01580A2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5DEB-6236-EF47-8306-22D4B524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87" y="880403"/>
            <a:ext cx="8543861" cy="790135"/>
          </a:xfrm>
        </p:spPr>
        <p:txBody>
          <a:bodyPr/>
          <a:lstStyle/>
          <a:p>
            <a:r>
              <a:rPr lang="sv-SE" dirty="0"/>
              <a:t>By </a:t>
            </a:r>
            <a:r>
              <a:rPr lang="sv-SE" dirty="0" err="1"/>
              <a:t>comparing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set to set </a:t>
            </a:r>
            <a:r>
              <a:rPr lang="sv-SE" dirty="0" err="1"/>
              <a:t>where</a:t>
            </a:r>
            <a:r>
              <a:rPr lang="sv-SE" dirty="0"/>
              <a:t> I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uniquelly</a:t>
            </a:r>
            <a:r>
              <a:rPr lang="sv-SE" dirty="0"/>
              <a:t> </a:t>
            </a:r>
            <a:r>
              <a:rPr lang="sv-SE" dirty="0" err="1"/>
              <a:t>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reads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assigned</a:t>
            </a:r>
            <a:r>
              <a:rPr lang="sv-SE" dirty="0"/>
              <a:t> to features/genes.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D6DDD-D24B-0C4B-9291-74390DAD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1E29F-4E4B-8C43-8DB1-02665A2C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85" y="2344909"/>
            <a:ext cx="4154364" cy="2492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09CCB-5EF8-B043-A678-036D14649558}"/>
              </a:ext>
            </a:extLst>
          </p:cNvPr>
          <p:cNvSpPr txBox="1"/>
          <p:nvPr/>
        </p:nvSpPr>
        <p:spPr>
          <a:xfrm>
            <a:off x="5800430" y="20749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Multimapped</a:t>
            </a: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C33A4-7BEE-9F42-98FD-E30C7914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1" y="2344908"/>
            <a:ext cx="4073770" cy="2444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CFBC59-B178-B94B-9155-496F7C5252EF}"/>
              </a:ext>
            </a:extLst>
          </p:cNvPr>
          <p:cNvSpPr txBox="1"/>
          <p:nvPr/>
        </p:nvSpPr>
        <p:spPr>
          <a:xfrm>
            <a:off x="1530300" y="20749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Uniquelly</a:t>
            </a:r>
            <a:r>
              <a:rPr lang="sv-SE" dirty="0"/>
              <a:t> </a:t>
            </a:r>
            <a:r>
              <a:rPr lang="sv-SE" dirty="0" err="1"/>
              <a:t>mapped</a:t>
            </a:r>
            <a:endParaRPr lang="sv-S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ABBAAE-2E67-0145-867D-E2F314E6657A}"/>
              </a:ext>
            </a:extLst>
          </p:cNvPr>
          <p:cNvSpPr/>
          <p:nvPr/>
        </p:nvSpPr>
        <p:spPr>
          <a:xfrm>
            <a:off x="483577" y="2344908"/>
            <a:ext cx="923192" cy="8730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B1391-EFA3-A646-86FA-46C89BB5774E}"/>
              </a:ext>
            </a:extLst>
          </p:cNvPr>
          <p:cNvSpPr/>
          <p:nvPr/>
        </p:nvSpPr>
        <p:spPr>
          <a:xfrm>
            <a:off x="5032131" y="2781446"/>
            <a:ext cx="1157654" cy="11047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3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F0-B278-6940-A87C-978B2103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6284-68B6-2844-8069-1F8726FD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multimapping</a:t>
            </a:r>
            <a:r>
              <a:rPr lang="sv-SE" dirty="0"/>
              <a:t> on </a:t>
            </a:r>
            <a:r>
              <a:rPr lang="sv-SE" dirty="0" err="1"/>
              <a:t>ribosomal</a:t>
            </a:r>
            <a:r>
              <a:rPr lang="sv-SE" dirty="0"/>
              <a:t> genes or </a:t>
            </a:r>
            <a:r>
              <a:rPr lang="sv-SE" dirty="0" err="1"/>
              <a:t>rRNA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It </a:t>
            </a:r>
            <a:r>
              <a:rPr lang="sv-SE" dirty="0" err="1"/>
              <a:t>seems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ribosomal</a:t>
            </a:r>
            <a:r>
              <a:rPr lang="sv-SE" dirty="0"/>
              <a:t> proteins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higher</a:t>
            </a:r>
            <a:r>
              <a:rPr lang="sv-SE" dirty="0"/>
              <a:t> expression </a:t>
            </a:r>
            <a:r>
              <a:rPr lang="sv-SE" dirty="0" err="1"/>
              <a:t>values</a:t>
            </a:r>
            <a:r>
              <a:rPr lang="sv-SE" dirty="0"/>
              <a:t>/</a:t>
            </a:r>
            <a:r>
              <a:rPr lang="sv-SE" dirty="0" err="1"/>
              <a:t>mapping</a:t>
            </a:r>
            <a:r>
              <a:rPr lang="sv-SE" dirty="0"/>
              <a:t> </a:t>
            </a: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rRNA</a:t>
            </a:r>
            <a:r>
              <a:rPr lang="sv-SE" dirty="0"/>
              <a:t> </a:t>
            </a:r>
            <a:r>
              <a:rPr lang="sv-SE" dirty="0" err="1"/>
              <a:t>seem</a:t>
            </a:r>
            <a:r>
              <a:rPr lang="sv-SE" dirty="0"/>
              <a:t> to </a:t>
            </a:r>
            <a:r>
              <a:rPr lang="sv-SE" dirty="0" err="1"/>
              <a:t>behave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to </a:t>
            </a:r>
            <a:r>
              <a:rPr lang="sv-SE" dirty="0" err="1"/>
              <a:t>other</a:t>
            </a:r>
            <a:r>
              <a:rPr lang="sv-SE"/>
              <a:t> 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40E2-7128-D040-BCA7-4D18130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D82FE-9972-9649-B81A-F7FCA842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1947332"/>
            <a:ext cx="4928089" cy="29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2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979A-92CE-074D-B3E5-779D54F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 human cell </a:t>
            </a:r>
            <a:r>
              <a:rPr lang="sv-SE" dirty="0" err="1"/>
              <a:t>lines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6B92-C5D5-944C-97C2-59BDA0A9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Extracting </a:t>
            </a:r>
            <a:r>
              <a:rPr lang="en-GB" b="1" dirty="0" err="1"/>
              <a:t>multimapped</a:t>
            </a:r>
            <a:r>
              <a:rPr lang="en-GB" b="1" dirty="0"/>
              <a:t> 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Counting fragments (expression values) with annotation file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Extracting depth in regions without </a:t>
            </a:r>
            <a:r>
              <a:rPr lang="en-GB" dirty="0" err="1"/>
              <a:t>protein_coding</a:t>
            </a:r>
            <a:r>
              <a:rPr lang="en-GB" dirty="0"/>
              <a:t> annotation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C4E1D-FD60-8843-A5A8-5940DED7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72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667-87A7-7346-AAFD-00FD659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1358-2608-3B47-AE6F-30136B08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CF86D-8495-CA49-AD4D-5939A88BD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08" y="871793"/>
            <a:ext cx="631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667-87A7-7346-AAFD-00FD6596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multimapped</a:t>
            </a:r>
            <a:r>
              <a:rPr lang="sv-SE" dirty="0"/>
              <a:t> </a:t>
            </a:r>
            <a:r>
              <a:rPr lang="sv-SE" dirty="0" err="1"/>
              <a:t>reads</a:t>
            </a:r>
            <a:r>
              <a:rPr lang="sv-SE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1358-2608-3B47-AE6F-30136B08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1DBD-B624-B843-84D7-2B4E541F107A}"/>
              </a:ext>
            </a:extLst>
          </p:cNvPr>
          <p:cNvSpPr txBox="1"/>
          <p:nvPr/>
        </p:nvSpPr>
        <p:spPr>
          <a:xfrm>
            <a:off x="402672" y="922126"/>
            <a:ext cx="85245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~63% </a:t>
            </a:r>
            <a:r>
              <a:rPr lang="sv-SE" sz="1050" b="1" dirty="0" err="1"/>
              <a:t>of</a:t>
            </a:r>
            <a:r>
              <a:rPr lang="sv-SE" sz="1050" b="1" dirty="0"/>
              <a:t> the </a:t>
            </a:r>
            <a:r>
              <a:rPr lang="sv-SE" sz="1050" b="1" dirty="0" err="1"/>
              <a:t>bases</a:t>
            </a:r>
            <a:r>
              <a:rPr lang="sv-SE" sz="1050" b="1" dirty="0"/>
              <a:t> </a:t>
            </a:r>
            <a:r>
              <a:rPr lang="sv-SE" sz="1050" b="1" dirty="0" err="1"/>
              <a:t>overlap</a:t>
            </a:r>
            <a:r>
              <a:rPr lang="sv-SE" sz="1050" b="1" dirty="0"/>
              <a:t> :</a:t>
            </a:r>
          </a:p>
          <a:p>
            <a:r>
              <a:rPr lang="sv-SE" sz="1050" dirty="0" err="1"/>
              <a:t>lncRNA</a:t>
            </a:r>
            <a:endParaRPr lang="sv-SE" sz="1050" dirty="0"/>
          </a:p>
          <a:p>
            <a:r>
              <a:rPr lang="sv-SE" sz="1050" dirty="0" err="1"/>
              <a:t>miRNA</a:t>
            </a:r>
            <a:endParaRPr lang="sv-SE" sz="1050" dirty="0"/>
          </a:p>
          <a:p>
            <a:r>
              <a:rPr lang="sv-SE" sz="1050" dirty="0" err="1"/>
              <a:t>misc_RNA</a:t>
            </a:r>
            <a:endParaRPr lang="sv-SE" sz="1050" dirty="0"/>
          </a:p>
          <a:p>
            <a:r>
              <a:rPr lang="sv-SE" sz="1050" dirty="0" err="1"/>
              <a:t>processed_pseudogene</a:t>
            </a:r>
            <a:endParaRPr lang="sv-SE" sz="1050" dirty="0"/>
          </a:p>
          <a:p>
            <a:r>
              <a:rPr lang="sv-SE" sz="1050" dirty="0" err="1"/>
              <a:t>snRNA</a:t>
            </a:r>
            <a:endParaRPr lang="sv-SE" sz="1050" dirty="0"/>
          </a:p>
          <a:p>
            <a:r>
              <a:rPr lang="sv-SE" sz="1050" dirty="0" err="1"/>
              <a:t>transcribed_processed_pseudogene</a:t>
            </a:r>
            <a:endParaRPr lang="sv-SE" sz="1050" dirty="0"/>
          </a:p>
          <a:p>
            <a:r>
              <a:rPr lang="sv-SE" sz="1050" dirty="0" err="1"/>
              <a:t>transcribed_unitary_pseudogene</a:t>
            </a:r>
            <a:endParaRPr lang="sv-SE" sz="1050" dirty="0"/>
          </a:p>
          <a:p>
            <a:r>
              <a:rPr lang="sv-SE" sz="1050" dirty="0" err="1"/>
              <a:t>transcribed_unprocessed_pseudogene</a:t>
            </a:r>
            <a:endParaRPr lang="sv-SE" sz="1050" dirty="0"/>
          </a:p>
          <a:p>
            <a:r>
              <a:rPr lang="sv-SE" sz="1050" dirty="0" err="1"/>
              <a:t>unprocessed_pseudogene</a:t>
            </a:r>
            <a:endParaRPr lang="sv-SE" sz="1050" dirty="0"/>
          </a:p>
        </p:txBody>
      </p:sp>
    </p:spTree>
    <p:extLst>
      <p:ext uri="{BB962C8B-B14F-4D97-AF65-F5344CB8AC3E}">
        <p14:creationId xmlns:p14="http://schemas.microsoft.com/office/powerpoint/2010/main" val="26675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69D6-E78D-4C46-A122-605B82D9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rRNA</a:t>
            </a:r>
            <a:r>
              <a:rPr lang="sv-SE" sz="2400" dirty="0"/>
              <a:t>?? In Sample_Scr3N (</a:t>
            </a:r>
            <a:r>
              <a:rPr lang="sv-SE" sz="2400" dirty="0" err="1"/>
              <a:t>trimmed</a:t>
            </a:r>
            <a:r>
              <a:rPr lang="sv-SE" sz="2400" dirty="0"/>
              <a:t> </a:t>
            </a:r>
            <a:r>
              <a:rPr lang="sv-SE" sz="2400" dirty="0" err="1"/>
              <a:t>reads</a:t>
            </a:r>
            <a:r>
              <a:rPr lang="sv-SE" sz="2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AFD7-C8D1-504B-938E-64382E1E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 err="1"/>
              <a:t>Running</a:t>
            </a:r>
            <a:r>
              <a:rPr lang="sv-SE" b="1" dirty="0"/>
              <a:t> </a:t>
            </a:r>
            <a:r>
              <a:rPr lang="sv-SE" b="1" dirty="0" err="1"/>
              <a:t>bbduk</a:t>
            </a:r>
            <a:r>
              <a:rPr lang="sv-SE" b="1" dirty="0"/>
              <a:t> on Human </a:t>
            </a:r>
            <a:r>
              <a:rPr lang="sv-SE" b="1" dirty="0" err="1"/>
              <a:t>rRNA</a:t>
            </a:r>
            <a:r>
              <a:rPr lang="sv-SE" b="1" dirty="0"/>
              <a:t> annotation (hg38)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bbduk.sh</a:t>
            </a:r>
            <a:r>
              <a:rPr lang="sv-SE" dirty="0"/>
              <a:t> in1=Sample_Scr3N_24_S7_R2_001-paired.fq.gz </a:t>
            </a:r>
            <a:r>
              <a:rPr lang="sv-SE" dirty="0" err="1"/>
              <a:t>outm</a:t>
            </a:r>
            <a:r>
              <a:rPr lang="sv-SE" dirty="0"/>
              <a:t>=</a:t>
            </a:r>
            <a:r>
              <a:rPr lang="sv-SE" dirty="0" err="1"/>
              <a:t>ribo.fa</a:t>
            </a:r>
            <a:r>
              <a:rPr lang="sv-SE" dirty="0"/>
              <a:t> </a:t>
            </a:r>
            <a:r>
              <a:rPr lang="sv-SE" dirty="0" err="1"/>
              <a:t>outu</a:t>
            </a:r>
            <a:r>
              <a:rPr lang="sv-SE" dirty="0"/>
              <a:t>=</a:t>
            </a:r>
            <a:r>
              <a:rPr lang="sv-SE" dirty="0" err="1"/>
              <a:t>nonribo.fa</a:t>
            </a:r>
            <a:r>
              <a:rPr lang="sv-SE" dirty="0"/>
              <a:t> ref=/</a:t>
            </a:r>
            <a:r>
              <a:rPr lang="sv-SE" dirty="0" err="1"/>
              <a:t>domus</a:t>
            </a:r>
            <a:r>
              <a:rPr lang="sv-SE" dirty="0"/>
              <a:t>/h1/</a:t>
            </a:r>
            <a:r>
              <a:rPr lang="sv-SE" dirty="0" err="1"/>
              <a:t>nimar</a:t>
            </a:r>
            <a:r>
              <a:rPr lang="sv-SE" dirty="0"/>
              <a:t>/SMS_4882_19/</a:t>
            </a:r>
            <a:r>
              <a:rPr lang="sv-SE" dirty="0" err="1"/>
              <a:t>nobackup</a:t>
            </a:r>
            <a:r>
              <a:rPr lang="sv-SE" dirty="0"/>
              <a:t>/private/</a:t>
            </a:r>
            <a:r>
              <a:rPr lang="sv-SE" dirty="0" err="1"/>
              <a:t>UserDirectories</a:t>
            </a:r>
            <a:r>
              <a:rPr lang="sv-SE" dirty="0"/>
              <a:t>/</a:t>
            </a:r>
            <a:r>
              <a:rPr lang="sv-SE" dirty="0" err="1"/>
              <a:t>project_template</a:t>
            </a:r>
            <a:r>
              <a:rPr lang="sv-SE" dirty="0"/>
              <a:t>/data/meta/annotation/Human_rRNA_38.fa</a:t>
            </a:r>
          </a:p>
          <a:p>
            <a:pPr marL="0" indent="0">
              <a:buNone/>
            </a:pPr>
            <a:r>
              <a:rPr lang="sv-SE" dirty="0" err="1"/>
              <a:t>Processing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:   526.811 </a:t>
            </a:r>
            <a:r>
              <a:rPr lang="sv-SE" dirty="0" err="1"/>
              <a:t>seconds</a:t>
            </a:r>
            <a:r>
              <a:rPr lang="sv-SE" dirty="0"/>
              <a:t>.</a:t>
            </a:r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Input:                  53050567 </a:t>
            </a:r>
            <a:r>
              <a:rPr lang="sv-SE" dirty="0" err="1"/>
              <a:t>reads</a:t>
            </a:r>
            <a:r>
              <a:rPr lang="sv-SE" dirty="0"/>
              <a:t> 6720388374 </a:t>
            </a:r>
            <a:r>
              <a:rPr lang="sv-SE" dirty="0" err="1"/>
              <a:t>bases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Contaminants</a:t>
            </a:r>
            <a:r>
              <a:rPr lang="sv-SE" dirty="0"/>
              <a:t>:           7604 </a:t>
            </a:r>
            <a:r>
              <a:rPr lang="sv-SE" dirty="0" err="1"/>
              <a:t>reads</a:t>
            </a:r>
            <a:r>
              <a:rPr lang="sv-SE" dirty="0"/>
              <a:t> (0.01%) 879004 </a:t>
            </a:r>
            <a:r>
              <a:rPr lang="sv-SE" dirty="0" err="1"/>
              <a:t>bases</a:t>
            </a:r>
            <a:r>
              <a:rPr lang="sv-SE" dirty="0"/>
              <a:t> (0.01%)</a:t>
            </a:r>
          </a:p>
          <a:p>
            <a:pPr marL="0" indent="0">
              <a:buNone/>
            </a:pPr>
            <a:r>
              <a:rPr lang="sv-SE" dirty="0"/>
              <a:t>Total </a:t>
            </a:r>
            <a:r>
              <a:rPr lang="sv-SE" dirty="0" err="1"/>
              <a:t>Removed</a:t>
            </a:r>
            <a:r>
              <a:rPr lang="sv-SE" dirty="0"/>
              <a:t>:          7604 </a:t>
            </a:r>
            <a:r>
              <a:rPr lang="sv-SE" dirty="0" err="1"/>
              <a:t>reads</a:t>
            </a:r>
            <a:r>
              <a:rPr lang="sv-SE" dirty="0"/>
              <a:t> (0.01%) 879004 </a:t>
            </a:r>
            <a:r>
              <a:rPr lang="sv-SE" dirty="0" err="1"/>
              <a:t>bases</a:t>
            </a:r>
            <a:r>
              <a:rPr lang="sv-SE" dirty="0"/>
              <a:t> (0.01%)</a:t>
            </a:r>
          </a:p>
          <a:p>
            <a:pPr marL="0" indent="0">
              <a:buNone/>
            </a:pPr>
            <a:r>
              <a:rPr lang="sv-SE" dirty="0" err="1"/>
              <a:t>Result</a:t>
            </a:r>
            <a:r>
              <a:rPr lang="sv-SE" dirty="0"/>
              <a:t>:                 53042963 </a:t>
            </a:r>
            <a:r>
              <a:rPr lang="sv-SE" dirty="0" err="1"/>
              <a:t>reads</a:t>
            </a:r>
            <a:r>
              <a:rPr lang="sv-SE" dirty="0"/>
              <a:t> (99.99%) 6719509370 </a:t>
            </a:r>
            <a:r>
              <a:rPr lang="sv-SE" dirty="0" err="1"/>
              <a:t>bases</a:t>
            </a:r>
            <a:r>
              <a:rPr lang="sv-SE" dirty="0"/>
              <a:t> (99.99%)</a:t>
            </a:r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388EA-261C-6642-B8AE-47B44CB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809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43580</TotalTime>
  <Words>382</Words>
  <Application>Microsoft Macintosh PowerPoint</Application>
  <PresentationFormat>On-screen Show 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Calibri</vt:lpstr>
      <vt:lpstr>Office-tema</vt:lpstr>
      <vt:lpstr>1_Office-tema</vt:lpstr>
      <vt:lpstr>2_Office-tema</vt:lpstr>
      <vt:lpstr>PowerPoint Presentation</vt:lpstr>
      <vt:lpstr>Introduction</vt:lpstr>
      <vt:lpstr>DE in fungus </vt:lpstr>
      <vt:lpstr>Multimapped reads</vt:lpstr>
      <vt:lpstr>Multimapped reads</vt:lpstr>
      <vt:lpstr>DE human cell lines</vt:lpstr>
      <vt:lpstr>Assignment of multimapped reads </vt:lpstr>
      <vt:lpstr>Assignment of multimapped reads </vt:lpstr>
      <vt:lpstr>rRNA?? In Sample_Scr3N (trimmed reads)</vt:lpstr>
    </vt:vector>
  </TitlesOfParts>
  <Company>Rudström Design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Microsoft Office User</cp:lastModifiedBy>
  <cp:revision>125</cp:revision>
  <dcterms:created xsi:type="dcterms:W3CDTF">2015-02-16T18:25:46Z</dcterms:created>
  <dcterms:modified xsi:type="dcterms:W3CDTF">2020-09-30T12:04:56Z</dcterms:modified>
</cp:coreProperties>
</file>