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70" r:id="rId3"/>
    <p:sldId id="272" r:id="rId4"/>
    <p:sldId id="273" r:id="rId5"/>
    <p:sldId id="261" r:id="rId6"/>
    <p:sldId id="262" r:id="rId7"/>
    <p:sldId id="269" r:id="rId8"/>
    <p:sldId id="280" r:id="rId9"/>
    <p:sldId id="268" r:id="rId10"/>
    <p:sldId id="275" r:id="rId11"/>
    <p:sldId id="274" r:id="rId12"/>
    <p:sldId id="276" r:id="rId13"/>
    <p:sldId id="278" r:id="rId14"/>
    <p:sldId id="267" r:id="rId15"/>
    <p:sldId id="277" r:id="rId16"/>
    <p:sldId id="265" r:id="rId17"/>
    <p:sldId id="264" r:id="rId18"/>
    <p:sldId id="263" r:id="rId19"/>
    <p:sldId id="279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BD2"/>
    <a:srgbClr val="2AA098"/>
    <a:srgbClr val="003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54" autoAdjust="0"/>
  </p:normalViewPr>
  <p:slideViewPr>
    <p:cSldViewPr snapToGrid="0">
      <p:cViewPr varScale="1">
        <p:scale>
          <a:sx n="59" d="100"/>
          <a:sy n="59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30E7E69C-CFDD-4141-8033-E02187194337}">
      <dgm:prSet phldrT="[Text]" custT="1"/>
      <dgm:spPr/>
      <dgm:t>
        <a:bodyPr/>
        <a:lstStyle/>
        <a:p>
          <a:r>
            <a:rPr lang="en-US" sz="1800" dirty="0"/>
            <a:t>CNN: first application: number recognition</a:t>
          </a: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 custT="1"/>
      <dgm:spPr/>
      <dgm:t>
        <a:bodyPr/>
        <a:lstStyle/>
        <a:p>
          <a:r>
            <a:rPr lang="en-US" sz="1800" dirty="0"/>
            <a:t>CNN </a:t>
          </a:r>
          <a:r>
            <a:rPr lang="en-US" sz="1800" b="1" dirty="0"/>
            <a:t>outperforms</a:t>
          </a:r>
          <a:r>
            <a:rPr lang="en-US" sz="1800" dirty="0"/>
            <a:t> doctors: skin cancer detection</a:t>
          </a:r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0A5B6C51-D9EE-4E10-8666-D2A1A5D83D07}">
      <dgm:prSet phldrT="[Text]" custT="1"/>
      <dgm:spPr/>
      <dgm:t>
        <a:bodyPr/>
        <a:lstStyle/>
        <a:p>
          <a:r>
            <a:rPr lang="en-US" sz="1600" dirty="0"/>
            <a:t>Feb </a:t>
          </a:r>
          <a:r>
            <a:rPr lang="en-US" sz="1600" b="1" dirty="0"/>
            <a:t>2017</a:t>
          </a:r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/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 custT="1"/>
      <dgm:spPr/>
      <dgm:t>
        <a:bodyPr/>
        <a:lstStyle/>
        <a:p>
          <a:r>
            <a:rPr lang="en-US" sz="1600" b="1" dirty="0"/>
            <a:t>1998</a:t>
          </a:r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ScaleY="78385" custLinFactNeighborY="4715"/>
      <dgm:spPr>
        <a:solidFill>
          <a:srgbClr val="003359"/>
        </a:solidFill>
      </dgm:spPr>
    </dgm:pt>
    <dgm:pt modelId="{644FC417-65C4-4A14-9BD3-0B4FE4983038}" type="pres">
      <dgm:prSet presAssocID="{A82EBBEB-02CA-450A-ADF0-7E1C99D8D2D1}" presName="points" presStyleCnt="0"/>
      <dgm:spPr/>
    </dgm:pt>
    <dgm:pt modelId="{25B1F319-02E4-422B-A30B-435314799322}" type="pres">
      <dgm:prSet presAssocID="{30E7E69C-CFDD-4141-8033-E02187194337}" presName="compositeA" presStyleCnt="0"/>
      <dgm:spPr/>
    </dgm:pt>
    <dgm:pt modelId="{27E7BC1E-3F3C-411E-A7C4-7C09919FD2F2}" type="pres">
      <dgm:prSet presAssocID="{30E7E69C-CFDD-4141-8033-E02187194337}" presName="textA" presStyleLbl="revTx" presStyleIdx="0" presStyleCnt="3" custScaleX="308326" custLinFactNeighborX="38362" custLinFactNeighborY="8487">
        <dgm:presLayoutVars>
          <dgm:bulletEnabled val="1"/>
        </dgm:presLayoutVars>
      </dgm:prSet>
      <dgm:spPr/>
    </dgm:pt>
    <dgm:pt modelId="{D680D574-329A-43A0-9690-0A9FCB55D7B8}" type="pres">
      <dgm:prSet presAssocID="{30E7E69C-CFDD-4141-8033-E02187194337}" presName="circleA" presStyleLbl="node1" presStyleIdx="0" presStyleCnt="3" custLinFactNeighborY="7544"/>
      <dgm:spPr/>
    </dgm:pt>
    <dgm:pt modelId="{FF0ACF61-C824-4603-BB28-759A2D039211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55A89072-0585-4F1A-B7BC-DBDD810708C7}" type="pres">
      <dgm:prSet presAssocID="{70FC1ADB-F403-4C8D-9765-CD47B92C50B7}" presName="compositeB" presStyleCnt="0"/>
      <dgm:spPr/>
    </dgm:pt>
    <dgm:pt modelId="{F33B7354-D919-4B83-8F46-AB8E1971490C}" type="pres">
      <dgm:prSet presAssocID="{70FC1ADB-F403-4C8D-9765-CD47B92C50B7}" presName="textB" presStyleLbl="revTx" presStyleIdx="1" presStyleCnt="3" custScaleX="106873">
        <dgm:presLayoutVars>
          <dgm:bulletEnabled val="1"/>
        </dgm:presLayoutVars>
      </dgm:prSet>
      <dgm:spPr/>
    </dgm:pt>
    <dgm:pt modelId="{BBD54F80-A536-4A3A-8167-2DAAD9F5EF7D}" type="pres">
      <dgm:prSet presAssocID="{70FC1ADB-F403-4C8D-9765-CD47B92C50B7}" presName="circleB" presStyleLbl="node1" presStyleIdx="1" presStyleCnt="3" custLinFactNeighborY="7544"/>
      <dgm:spPr/>
    </dgm:pt>
    <dgm:pt modelId="{ABDF1E62-7A48-4912-A215-47EF5F5042F8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126E059D-39B0-4017-A2CC-76688EAAF466}" type="pres">
      <dgm:prSet presAssocID="{995A1454-1744-47A0-9EA0-ADD8F0B949A8}" presName="compositeA" presStyleCnt="0"/>
      <dgm:spPr/>
    </dgm:pt>
    <dgm:pt modelId="{D3ED73CE-B864-453F-B5C9-1658DCF6687D}" type="pres">
      <dgm:prSet presAssocID="{995A1454-1744-47A0-9EA0-ADD8F0B949A8}" presName="textA" presStyleLbl="revTx" presStyleIdx="2" presStyleCnt="3" custScaleX="310164" custLinFactNeighborX="27924">
        <dgm:presLayoutVars>
          <dgm:bulletEnabled val="1"/>
        </dgm:presLayoutVars>
      </dgm:prSet>
      <dgm:spPr/>
    </dgm:pt>
    <dgm:pt modelId="{CC980EAB-37B7-4A11-8821-1C388B1ECDE7}" type="pres">
      <dgm:prSet presAssocID="{995A1454-1744-47A0-9EA0-ADD8F0B949A8}" presName="circleA" presStyleLbl="node1" presStyleIdx="2" presStyleCnt="3"/>
      <dgm:spPr/>
    </dgm:pt>
    <dgm:pt modelId="{7542C194-2668-4518-8AAD-9927E9020E69}" type="pres">
      <dgm:prSet presAssocID="{995A1454-1744-47A0-9EA0-ADD8F0B949A8}" presName="spaceA" presStyleCnt="0"/>
      <dgm:spPr/>
    </dgm:pt>
  </dgm:ptLst>
  <dgm:cxnLst>
    <dgm:cxn modelId="{3AB89705-FFFE-41EB-AB32-10C332C5DF13}" type="presOf" srcId="{70FC1ADB-F403-4C8D-9765-CD47B92C50B7}" destId="{F33B7354-D919-4B83-8F46-AB8E1971490C}" srcOrd="0" destOrd="0" presId="urn:microsoft.com/office/officeart/2005/8/layout/hProcess11"/>
    <dgm:cxn modelId="{6F2B1C0E-0C37-4B88-8B01-50BA2608CD68}" type="presOf" srcId="{0A5B6C51-D9EE-4E10-8666-D2A1A5D83D07}" destId="{D3ED73CE-B864-453F-B5C9-1658DCF6687D}" srcOrd="0" destOrd="1" presId="urn:microsoft.com/office/officeart/2005/8/layout/hProcess11"/>
    <dgm:cxn modelId="{7850F015-1B2C-47BC-8DEB-368C0FF9E9DA}" type="presOf" srcId="{995A1454-1744-47A0-9EA0-ADD8F0B949A8}" destId="{D3ED73CE-B864-453F-B5C9-1658DCF6687D}" srcOrd="0" destOrd="0" presId="urn:microsoft.com/office/officeart/2005/8/layout/hProcess11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C758456C-EAD7-4144-A5DE-BFA1C5FD9E7A}" type="presOf" srcId="{58E0917B-7C9B-4987-80F4-1B70ACE949A4}" destId="{27E7BC1E-3F3C-411E-A7C4-7C09919FD2F2}" srcOrd="0" destOrd="1" presId="urn:microsoft.com/office/officeart/2005/8/layout/hProcess11"/>
    <dgm:cxn modelId="{65082B81-04CE-4B76-B6CB-24846B054540}" srcId="{A82EBBEB-02CA-450A-ADF0-7E1C99D8D2D1}" destId="{70FC1ADB-F403-4C8D-9765-CD47B92C50B7}" srcOrd="1" destOrd="0" parTransId="{AF5826A2-D9AF-42A1-B720-8C9AE2511BE7}" sibTransId="{7E5A4FDA-44F3-4D74-8C6E-10EFF615E7FD}"/>
    <dgm:cxn modelId="{6AF3EE87-C36F-42DB-AF6C-61ED32DB779A}" type="presOf" srcId="{30E7E69C-CFDD-4141-8033-E02187194337}" destId="{27E7BC1E-3F3C-411E-A7C4-7C09919FD2F2}" srcOrd="0" destOrd="0" presId="urn:microsoft.com/office/officeart/2005/8/layout/hProcess11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4961989C-B8C3-45EF-93AF-E20A5C24D9C1}" srcId="{A82EBBEB-02CA-450A-ADF0-7E1C99D8D2D1}" destId="{30E7E69C-CFDD-4141-8033-E02187194337}" srcOrd="0" destOrd="0" parTransId="{497FA2C5-344C-4358-A83D-19A6BA41A8C9}" sibTransId="{0B3221A2-15F9-4128-8E4D-76E36777D374}"/>
    <dgm:cxn modelId="{ACBD6BCB-C5A9-43C2-976D-956B0E2958CF}" srcId="{A82EBBEB-02CA-450A-ADF0-7E1C99D8D2D1}" destId="{995A1454-1744-47A0-9EA0-ADD8F0B949A8}" srcOrd="2" destOrd="0" parTransId="{05E5A0CC-2942-4506-B841-382089CE30C4}" sibTransId="{545273A2-D1D0-4ADE-B97D-384AD2E19D22}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C5AF3D0F-52A0-4D5E-965B-332602CDF4E9}" type="presParOf" srcId="{644FC417-65C4-4A14-9BD3-0B4FE4983038}" destId="{25B1F319-02E4-422B-A30B-435314799322}" srcOrd="0" destOrd="0" presId="urn:microsoft.com/office/officeart/2005/8/layout/hProcess11"/>
    <dgm:cxn modelId="{5201F2A9-E03D-44A4-A23C-DE5C875E55C9}" type="presParOf" srcId="{25B1F319-02E4-422B-A30B-435314799322}" destId="{27E7BC1E-3F3C-411E-A7C4-7C09919FD2F2}" srcOrd="0" destOrd="0" presId="urn:microsoft.com/office/officeart/2005/8/layout/hProcess11"/>
    <dgm:cxn modelId="{04D3D226-A60A-4D0F-ABF7-E05AA0AF20F4}" type="presParOf" srcId="{25B1F319-02E4-422B-A30B-435314799322}" destId="{D680D574-329A-43A0-9690-0A9FCB55D7B8}" srcOrd="1" destOrd="0" presId="urn:microsoft.com/office/officeart/2005/8/layout/hProcess11"/>
    <dgm:cxn modelId="{501FC3E4-4CBE-4BCF-BDF6-23E68FDF59BE}" type="presParOf" srcId="{25B1F319-02E4-422B-A30B-435314799322}" destId="{FF0ACF61-C824-4603-BB28-759A2D039211}" srcOrd="2" destOrd="0" presId="urn:microsoft.com/office/officeart/2005/8/layout/hProcess11"/>
    <dgm:cxn modelId="{EFB402AC-5049-42CF-AAF5-F6564597F1A9}" type="presParOf" srcId="{644FC417-65C4-4A14-9BD3-0B4FE4983038}" destId="{B7F83558-B746-454C-9E4D-1C5B6461FF57}" srcOrd="1" destOrd="0" presId="urn:microsoft.com/office/officeart/2005/8/layout/hProcess11"/>
    <dgm:cxn modelId="{6614350C-A1C4-4409-AB9D-E2277692F041}" type="presParOf" srcId="{644FC417-65C4-4A14-9BD3-0B4FE4983038}" destId="{55A89072-0585-4F1A-B7BC-DBDD810708C7}" srcOrd="2" destOrd="0" presId="urn:microsoft.com/office/officeart/2005/8/layout/hProcess11"/>
    <dgm:cxn modelId="{24EFAF1B-19EB-45E9-9793-43BAA68545BE}" type="presParOf" srcId="{55A89072-0585-4F1A-B7BC-DBDD810708C7}" destId="{F33B7354-D919-4B83-8F46-AB8E1971490C}" srcOrd="0" destOrd="0" presId="urn:microsoft.com/office/officeart/2005/8/layout/hProcess11"/>
    <dgm:cxn modelId="{AD0F9D25-A9D7-47EA-B6A2-07CF72F389CE}" type="presParOf" srcId="{55A89072-0585-4F1A-B7BC-DBDD810708C7}" destId="{BBD54F80-A536-4A3A-8167-2DAAD9F5EF7D}" srcOrd="1" destOrd="0" presId="urn:microsoft.com/office/officeart/2005/8/layout/hProcess11"/>
    <dgm:cxn modelId="{F7847B11-E1A4-4D6A-8FAC-060A83F453B1}" type="presParOf" srcId="{55A89072-0585-4F1A-B7BC-DBDD810708C7}" destId="{ABDF1E62-7A48-4912-A215-47EF5F5042F8}" srcOrd="2" destOrd="0" presId="urn:microsoft.com/office/officeart/2005/8/layout/hProcess11"/>
    <dgm:cxn modelId="{5A5255C1-DFD6-46CD-8C2F-AEA92279FCEB}" type="presParOf" srcId="{644FC417-65C4-4A14-9BD3-0B4FE4983038}" destId="{36A01DBE-63E2-43ED-B7F8-E0A10E1CE1AA}" srcOrd="3" destOrd="0" presId="urn:microsoft.com/office/officeart/2005/8/layout/hProcess11"/>
    <dgm:cxn modelId="{346C76DC-C443-4E74-906A-39E7843D19A0}" type="presParOf" srcId="{644FC417-65C4-4A14-9BD3-0B4FE4983038}" destId="{126E059D-39B0-4017-A2CC-76688EAAF466}" srcOrd="4" destOrd="0" presId="urn:microsoft.com/office/officeart/2005/8/layout/hProcess11"/>
    <dgm:cxn modelId="{E0CDB594-B2BC-4CE1-8E1A-DF3A9B9FF6B8}" type="presParOf" srcId="{126E059D-39B0-4017-A2CC-76688EAAF466}" destId="{D3ED73CE-B864-453F-B5C9-1658DCF6687D}" srcOrd="0" destOrd="0" presId="urn:microsoft.com/office/officeart/2005/8/layout/hProcess11"/>
    <dgm:cxn modelId="{93AB1B76-F1CB-4ADE-B6A7-EB51219D4887}" type="presParOf" srcId="{126E059D-39B0-4017-A2CC-76688EAAF466}" destId="{CC980EAB-37B7-4A11-8821-1C388B1ECDE7}" srcOrd="1" destOrd="0" presId="urn:microsoft.com/office/officeart/2005/8/layout/hProcess11"/>
    <dgm:cxn modelId="{5C96E53D-1B72-4A4C-B9BF-60B9145FD4B7}" type="presParOf" srcId="{126E059D-39B0-4017-A2CC-76688EAAF466}" destId="{7542C194-2668-4518-8AAD-9927E9020E6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30E7E69C-CFDD-4141-8033-E02187194337}">
      <dgm:prSet phldrT="[Text]" custT="1"/>
      <dgm:spPr/>
      <dgm:t>
        <a:bodyPr/>
        <a:lstStyle/>
        <a:p>
          <a:r>
            <a:rPr lang="en-US" sz="1800" dirty="0"/>
            <a:t>CNN: first application: number recognition</a:t>
          </a: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 custT="1"/>
      <dgm:spPr/>
      <dgm:t>
        <a:bodyPr/>
        <a:lstStyle/>
        <a:p>
          <a:r>
            <a:rPr lang="en-US" sz="1800" dirty="0"/>
            <a:t> </a:t>
          </a:r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 custT="1"/>
      <dgm:spPr/>
      <dgm:t>
        <a:bodyPr/>
        <a:lstStyle/>
        <a:p>
          <a:r>
            <a:rPr lang="en-US" sz="1800" dirty="0"/>
            <a:t>CNN </a:t>
          </a:r>
          <a:r>
            <a:rPr lang="en-US" sz="1800" b="1" dirty="0"/>
            <a:t>outperforms</a:t>
          </a:r>
          <a:r>
            <a:rPr lang="en-US" sz="1800" dirty="0"/>
            <a:t> doctors: skin cancer detection</a:t>
          </a:r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0A5B6C51-D9EE-4E10-8666-D2A1A5D83D07}">
      <dgm:prSet phldrT="[Text]" custT="1"/>
      <dgm:spPr/>
      <dgm:t>
        <a:bodyPr/>
        <a:lstStyle/>
        <a:p>
          <a:r>
            <a:rPr lang="en-US" sz="1600" dirty="0"/>
            <a:t>Feb </a:t>
          </a:r>
          <a:r>
            <a:rPr lang="en-US" sz="1600" b="1" dirty="0"/>
            <a:t>2017</a:t>
          </a:r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/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 custT="1"/>
      <dgm:spPr/>
      <dgm:t>
        <a:bodyPr/>
        <a:lstStyle/>
        <a:p>
          <a:r>
            <a:rPr lang="en-US" sz="1600" b="1" dirty="0"/>
            <a:t>1998</a:t>
          </a:r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ScaleY="78385" custLinFactNeighborY="4715"/>
      <dgm:spPr>
        <a:solidFill>
          <a:srgbClr val="003359"/>
        </a:solidFill>
      </dgm:spPr>
    </dgm:pt>
    <dgm:pt modelId="{644FC417-65C4-4A14-9BD3-0B4FE4983038}" type="pres">
      <dgm:prSet presAssocID="{A82EBBEB-02CA-450A-ADF0-7E1C99D8D2D1}" presName="points" presStyleCnt="0"/>
      <dgm:spPr/>
    </dgm:pt>
    <dgm:pt modelId="{25B1F319-02E4-422B-A30B-435314799322}" type="pres">
      <dgm:prSet presAssocID="{30E7E69C-CFDD-4141-8033-E02187194337}" presName="compositeA" presStyleCnt="0"/>
      <dgm:spPr/>
    </dgm:pt>
    <dgm:pt modelId="{27E7BC1E-3F3C-411E-A7C4-7C09919FD2F2}" type="pres">
      <dgm:prSet presAssocID="{30E7E69C-CFDD-4141-8033-E02187194337}" presName="textA" presStyleLbl="revTx" presStyleIdx="0" presStyleCnt="3" custScaleX="308326" custLinFactNeighborX="38362" custLinFactNeighborY="8487">
        <dgm:presLayoutVars>
          <dgm:bulletEnabled val="1"/>
        </dgm:presLayoutVars>
      </dgm:prSet>
      <dgm:spPr/>
    </dgm:pt>
    <dgm:pt modelId="{D680D574-329A-43A0-9690-0A9FCB55D7B8}" type="pres">
      <dgm:prSet presAssocID="{30E7E69C-CFDD-4141-8033-E02187194337}" presName="circleA" presStyleLbl="node1" presStyleIdx="0" presStyleCnt="3" custLinFactNeighborY="7544"/>
      <dgm:spPr/>
    </dgm:pt>
    <dgm:pt modelId="{FF0ACF61-C824-4603-BB28-759A2D039211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55A89072-0585-4F1A-B7BC-DBDD810708C7}" type="pres">
      <dgm:prSet presAssocID="{70FC1ADB-F403-4C8D-9765-CD47B92C50B7}" presName="compositeB" presStyleCnt="0"/>
      <dgm:spPr/>
    </dgm:pt>
    <dgm:pt modelId="{F33B7354-D919-4B83-8F46-AB8E1971490C}" type="pres">
      <dgm:prSet presAssocID="{70FC1ADB-F403-4C8D-9765-CD47B92C50B7}" presName="textB" presStyleLbl="revTx" presStyleIdx="1" presStyleCnt="3" custScaleX="106873">
        <dgm:presLayoutVars>
          <dgm:bulletEnabled val="1"/>
        </dgm:presLayoutVars>
      </dgm:prSet>
      <dgm:spPr/>
    </dgm:pt>
    <dgm:pt modelId="{BBD54F80-A536-4A3A-8167-2DAAD9F5EF7D}" type="pres">
      <dgm:prSet presAssocID="{70FC1ADB-F403-4C8D-9765-CD47B92C50B7}" presName="circleB" presStyleLbl="node1" presStyleIdx="1" presStyleCnt="3" custLinFactNeighborY="7544"/>
      <dgm:spPr/>
    </dgm:pt>
    <dgm:pt modelId="{ABDF1E62-7A48-4912-A215-47EF5F5042F8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126E059D-39B0-4017-A2CC-76688EAAF466}" type="pres">
      <dgm:prSet presAssocID="{995A1454-1744-47A0-9EA0-ADD8F0B949A8}" presName="compositeA" presStyleCnt="0"/>
      <dgm:spPr/>
    </dgm:pt>
    <dgm:pt modelId="{D3ED73CE-B864-453F-B5C9-1658DCF6687D}" type="pres">
      <dgm:prSet presAssocID="{995A1454-1744-47A0-9EA0-ADD8F0B949A8}" presName="textA" presStyleLbl="revTx" presStyleIdx="2" presStyleCnt="3" custScaleX="310164" custLinFactNeighborX="27924">
        <dgm:presLayoutVars>
          <dgm:bulletEnabled val="1"/>
        </dgm:presLayoutVars>
      </dgm:prSet>
      <dgm:spPr/>
    </dgm:pt>
    <dgm:pt modelId="{CC980EAB-37B7-4A11-8821-1C388B1ECDE7}" type="pres">
      <dgm:prSet presAssocID="{995A1454-1744-47A0-9EA0-ADD8F0B949A8}" presName="circleA" presStyleLbl="node1" presStyleIdx="2" presStyleCnt="3"/>
      <dgm:spPr/>
    </dgm:pt>
    <dgm:pt modelId="{7542C194-2668-4518-8AAD-9927E9020E69}" type="pres">
      <dgm:prSet presAssocID="{995A1454-1744-47A0-9EA0-ADD8F0B949A8}" presName="spaceA" presStyleCnt="0"/>
      <dgm:spPr/>
    </dgm:pt>
  </dgm:ptLst>
  <dgm:cxnLst>
    <dgm:cxn modelId="{3AB89705-FFFE-41EB-AB32-10C332C5DF13}" type="presOf" srcId="{70FC1ADB-F403-4C8D-9765-CD47B92C50B7}" destId="{F33B7354-D919-4B83-8F46-AB8E1971490C}" srcOrd="0" destOrd="0" presId="urn:microsoft.com/office/officeart/2005/8/layout/hProcess11"/>
    <dgm:cxn modelId="{6F2B1C0E-0C37-4B88-8B01-50BA2608CD68}" type="presOf" srcId="{0A5B6C51-D9EE-4E10-8666-D2A1A5D83D07}" destId="{D3ED73CE-B864-453F-B5C9-1658DCF6687D}" srcOrd="0" destOrd="1" presId="urn:microsoft.com/office/officeart/2005/8/layout/hProcess11"/>
    <dgm:cxn modelId="{7850F015-1B2C-47BC-8DEB-368C0FF9E9DA}" type="presOf" srcId="{995A1454-1744-47A0-9EA0-ADD8F0B949A8}" destId="{D3ED73CE-B864-453F-B5C9-1658DCF6687D}" srcOrd="0" destOrd="0" presId="urn:microsoft.com/office/officeart/2005/8/layout/hProcess11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C758456C-EAD7-4144-A5DE-BFA1C5FD9E7A}" type="presOf" srcId="{58E0917B-7C9B-4987-80F4-1B70ACE949A4}" destId="{27E7BC1E-3F3C-411E-A7C4-7C09919FD2F2}" srcOrd="0" destOrd="1" presId="urn:microsoft.com/office/officeart/2005/8/layout/hProcess11"/>
    <dgm:cxn modelId="{65082B81-04CE-4B76-B6CB-24846B054540}" srcId="{A82EBBEB-02CA-450A-ADF0-7E1C99D8D2D1}" destId="{70FC1ADB-F403-4C8D-9765-CD47B92C50B7}" srcOrd="1" destOrd="0" parTransId="{AF5826A2-D9AF-42A1-B720-8C9AE2511BE7}" sibTransId="{7E5A4FDA-44F3-4D74-8C6E-10EFF615E7FD}"/>
    <dgm:cxn modelId="{6AF3EE87-C36F-42DB-AF6C-61ED32DB779A}" type="presOf" srcId="{30E7E69C-CFDD-4141-8033-E02187194337}" destId="{27E7BC1E-3F3C-411E-A7C4-7C09919FD2F2}" srcOrd="0" destOrd="0" presId="urn:microsoft.com/office/officeart/2005/8/layout/hProcess11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4961989C-B8C3-45EF-93AF-E20A5C24D9C1}" srcId="{A82EBBEB-02CA-450A-ADF0-7E1C99D8D2D1}" destId="{30E7E69C-CFDD-4141-8033-E02187194337}" srcOrd="0" destOrd="0" parTransId="{497FA2C5-344C-4358-A83D-19A6BA41A8C9}" sibTransId="{0B3221A2-15F9-4128-8E4D-76E36777D374}"/>
    <dgm:cxn modelId="{ACBD6BCB-C5A9-43C2-976D-956B0E2958CF}" srcId="{A82EBBEB-02CA-450A-ADF0-7E1C99D8D2D1}" destId="{995A1454-1744-47A0-9EA0-ADD8F0B949A8}" srcOrd="2" destOrd="0" parTransId="{05E5A0CC-2942-4506-B841-382089CE30C4}" sibTransId="{545273A2-D1D0-4ADE-B97D-384AD2E19D22}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C5AF3D0F-52A0-4D5E-965B-332602CDF4E9}" type="presParOf" srcId="{644FC417-65C4-4A14-9BD3-0B4FE4983038}" destId="{25B1F319-02E4-422B-A30B-435314799322}" srcOrd="0" destOrd="0" presId="urn:microsoft.com/office/officeart/2005/8/layout/hProcess11"/>
    <dgm:cxn modelId="{5201F2A9-E03D-44A4-A23C-DE5C875E55C9}" type="presParOf" srcId="{25B1F319-02E4-422B-A30B-435314799322}" destId="{27E7BC1E-3F3C-411E-A7C4-7C09919FD2F2}" srcOrd="0" destOrd="0" presId="urn:microsoft.com/office/officeart/2005/8/layout/hProcess11"/>
    <dgm:cxn modelId="{04D3D226-A60A-4D0F-ABF7-E05AA0AF20F4}" type="presParOf" srcId="{25B1F319-02E4-422B-A30B-435314799322}" destId="{D680D574-329A-43A0-9690-0A9FCB55D7B8}" srcOrd="1" destOrd="0" presId="urn:microsoft.com/office/officeart/2005/8/layout/hProcess11"/>
    <dgm:cxn modelId="{501FC3E4-4CBE-4BCF-BDF6-23E68FDF59BE}" type="presParOf" srcId="{25B1F319-02E4-422B-A30B-435314799322}" destId="{FF0ACF61-C824-4603-BB28-759A2D039211}" srcOrd="2" destOrd="0" presId="urn:microsoft.com/office/officeart/2005/8/layout/hProcess11"/>
    <dgm:cxn modelId="{EFB402AC-5049-42CF-AAF5-F6564597F1A9}" type="presParOf" srcId="{644FC417-65C4-4A14-9BD3-0B4FE4983038}" destId="{B7F83558-B746-454C-9E4D-1C5B6461FF57}" srcOrd="1" destOrd="0" presId="urn:microsoft.com/office/officeart/2005/8/layout/hProcess11"/>
    <dgm:cxn modelId="{6614350C-A1C4-4409-AB9D-E2277692F041}" type="presParOf" srcId="{644FC417-65C4-4A14-9BD3-0B4FE4983038}" destId="{55A89072-0585-4F1A-B7BC-DBDD810708C7}" srcOrd="2" destOrd="0" presId="urn:microsoft.com/office/officeart/2005/8/layout/hProcess11"/>
    <dgm:cxn modelId="{24EFAF1B-19EB-45E9-9793-43BAA68545BE}" type="presParOf" srcId="{55A89072-0585-4F1A-B7BC-DBDD810708C7}" destId="{F33B7354-D919-4B83-8F46-AB8E1971490C}" srcOrd="0" destOrd="0" presId="urn:microsoft.com/office/officeart/2005/8/layout/hProcess11"/>
    <dgm:cxn modelId="{AD0F9D25-A9D7-47EA-B6A2-07CF72F389CE}" type="presParOf" srcId="{55A89072-0585-4F1A-B7BC-DBDD810708C7}" destId="{BBD54F80-A536-4A3A-8167-2DAAD9F5EF7D}" srcOrd="1" destOrd="0" presId="urn:microsoft.com/office/officeart/2005/8/layout/hProcess11"/>
    <dgm:cxn modelId="{F7847B11-E1A4-4D6A-8FAC-060A83F453B1}" type="presParOf" srcId="{55A89072-0585-4F1A-B7BC-DBDD810708C7}" destId="{ABDF1E62-7A48-4912-A215-47EF5F5042F8}" srcOrd="2" destOrd="0" presId="urn:microsoft.com/office/officeart/2005/8/layout/hProcess11"/>
    <dgm:cxn modelId="{5A5255C1-DFD6-46CD-8C2F-AEA92279FCEB}" type="presParOf" srcId="{644FC417-65C4-4A14-9BD3-0B4FE4983038}" destId="{36A01DBE-63E2-43ED-B7F8-E0A10E1CE1AA}" srcOrd="3" destOrd="0" presId="urn:microsoft.com/office/officeart/2005/8/layout/hProcess11"/>
    <dgm:cxn modelId="{346C76DC-C443-4E74-906A-39E7843D19A0}" type="presParOf" srcId="{644FC417-65C4-4A14-9BD3-0B4FE4983038}" destId="{126E059D-39B0-4017-A2CC-76688EAAF466}" srcOrd="4" destOrd="0" presId="urn:microsoft.com/office/officeart/2005/8/layout/hProcess11"/>
    <dgm:cxn modelId="{E0CDB594-B2BC-4CE1-8E1A-DF3A9B9FF6B8}" type="presParOf" srcId="{126E059D-39B0-4017-A2CC-76688EAAF466}" destId="{D3ED73CE-B864-453F-B5C9-1658DCF6687D}" srcOrd="0" destOrd="0" presId="urn:microsoft.com/office/officeart/2005/8/layout/hProcess11"/>
    <dgm:cxn modelId="{93AB1B76-F1CB-4ADE-B6A7-EB51219D4887}" type="presParOf" srcId="{126E059D-39B0-4017-A2CC-76688EAAF466}" destId="{CC980EAB-37B7-4A11-8821-1C388B1ECDE7}" srcOrd="1" destOrd="0" presId="urn:microsoft.com/office/officeart/2005/8/layout/hProcess11"/>
    <dgm:cxn modelId="{5C96E53D-1B72-4A4C-B9BF-60B9145FD4B7}" type="presParOf" srcId="{126E059D-39B0-4017-A2CC-76688EAAF466}" destId="{7542C194-2668-4518-8AAD-9927E9020E6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B38DD4-9EAC-4DF8-9465-4EDECAEBB18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0A541AF-FAD9-4BE2-80F3-99A87F592B7B}">
      <dgm:prSet phldrT="[Text]"/>
      <dgm:spPr/>
      <dgm:t>
        <a:bodyPr/>
        <a:lstStyle/>
        <a:p>
          <a:r>
            <a:rPr lang="en-US" dirty="0"/>
            <a:t>Plain Text</a:t>
          </a:r>
        </a:p>
      </dgm:t>
    </dgm:pt>
    <dgm:pt modelId="{67AA9CE6-1F2D-4176-BD23-214F948502FE}" type="parTrans" cxnId="{7FC89942-30B6-4EBF-8A9A-9933F56A9909}">
      <dgm:prSet/>
      <dgm:spPr/>
      <dgm:t>
        <a:bodyPr/>
        <a:lstStyle/>
        <a:p>
          <a:endParaRPr lang="en-US"/>
        </a:p>
      </dgm:t>
    </dgm:pt>
    <dgm:pt modelId="{E1E55E7C-30A2-455D-8464-38B4E95DDE83}" type="sibTrans" cxnId="{7FC89942-30B6-4EBF-8A9A-9933F56A9909}">
      <dgm:prSet/>
      <dgm:spPr/>
      <dgm:t>
        <a:bodyPr/>
        <a:lstStyle/>
        <a:p>
          <a:endParaRPr lang="en-US"/>
        </a:p>
      </dgm:t>
    </dgm:pt>
    <dgm:pt modelId="{E066210C-F8FC-40C4-BA26-9E614B4F083F}">
      <dgm:prSet phldrT="[Text]"/>
      <dgm:spPr/>
      <dgm:t>
        <a:bodyPr/>
        <a:lstStyle/>
        <a:p>
          <a:r>
            <a:rPr lang="en-US" dirty="0" err="1"/>
            <a:t>AddRoundKey</a:t>
          </a:r>
          <a:endParaRPr lang="en-US" dirty="0"/>
        </a:p>
      </dgm:t>
    </dgm:pt>
    <dgm:pt modelId="{AC8408D4-CCCE-4F92-B94F-46E358A8EC41}" type="parTrans" cxnId="{35A55DCA-97FB-4A90-86ED-D2C2611AE931}">
      <dgm:prSet/>
      <dgm:spPr/>
      <dgm:t>
        <a:bodyPr/>
        <a:lstStyle/>
        <a:p>
          <a:endParaRPr lang="en-US"/>
        </a:p>
      </dgm:t>
    </dgm:pt>
    <dgm:pt modelId="{989E8DBC-0DAA-429A-BC80-BA4386D64B7F}" type="sibTrans" cxnId="{35A55DCA-97FB-4A90-86ED-D2C2611AE931}">
      <dgm:prSet/>
      <dgm:spPr/>
      <dgm:t>
        <a:bodyPr/>
        <a:lstStyle/>
        <a:p>
          <a:endParaRPr lang="en-US"/>
        </a:p>
      </dgm:t>
    </dgm:pt>
    <dgm:pt modelId="{0FADA7FE-3090-43B0-88C2-A1845BD50EE2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SubBytes</a:t>
          </a:r>
          <a:endParaRPr lang="en-US" dirty="0"/>
        </a:p>
      </dgm:t>
    </dgm:pt>
    <dgm:pt modelId="{F371A234-04B9-4D16-A662-4C4EFF0D904B}" type="parTrans" cxnId="{B4F375FC-BD42-4C4B-9440-62A1DACC5540}">
      <dgm:prSet/>
      <dgm:spPr/>
      <dgm:t>
        <a:bodyPr/>
        <a:lstStyle/>
        <a:p>
          <a:endParaRPr lang="en-US"/>
        </a:p>
      </dgm:t>
    </dgm:pt>
    <dgm:pt modelId="{B2FE9CC4-F2E0-430F-B1B0-34FD4973AD7B}" type="sibTrans" cxnId="{B4F375FC-BD42-4C4B-9440-62A1DACC5540}">
      <dgm:prSet/>
      <dgm:spPr/>
      <dgm:t>
        <a:bodyPr/>
        <a:lstStyle/>
        <a:p>
          <a:endParaRPr lang="en-US"/>
        </a:p>
      </dgm:t>
    </dgm:pt>
    <dgm:pt modelId="{9812C75D-20F4-419C-B017-9AA5039BC0E8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ShiftRows</a:t>
          </a:r>
          <a:endParaRPr lang="en-US" dirty="0"/>
        </a:p>
      </dgm:t>
    </dgm:pt>
    <dgm:pt modelId="{15629320-E1A7-4246-ADEE-FB48EAA17AD8}" type="parTrans" cxnId="{454A7841-3A11-4398-BE2E-7AFC389BEEFF}">
      <dgm:prSet/>
      <dgm:spPr/>
      <dgm:t>
        <a:bodyPr/>
        <a:lstStyle/>
        <a:p>
          <a:endParaRPr lang="en-US"/>
        </a:p>
      </dgm:t>
    </dgm:pt>
    <dgm:pt modelId="{6242881B-4446-4FCD-BF64-26EBD28FAB22}" type="sibTrans" cxnId="{454A7841-3A11-4398-BE2E-7AFC389BEEFF}">
      <dgm:prSet/>
      <dgm:spPr/>
      <dgm:t>
        <a:bodyPr/>
        <a:lstStyle/>
        <a:p>
          <a:endParaRPr lang="en-US"/>
        </a:p>
      </dgm:t>
    </dgm:pt>
    <dgm:pt modelId="{76247F45-68E4-445F-90AC-26F3C1674387}">
      <dgm:prSet phldrT="[Text]" custT="1"/>
      <dgm:spPr/>
      <dgm:t>
        <a:bodyPr/>
        <a:lstStyle/>
        <a:p>
          <a:r>
            <a:rPr lang="en-US" sz="1400" kern="1200" dirty="0"/>
            <a:t>3. </a:t>
          </a:r>
          <a:r>
            <a:rPr lang="en-US" sz="1400" kern="1200" dirty="0" err="1">
              <a:solidFill>
                <a:srgbClr val="FFFFFF"/>
              </a:solidFill>
              <a:latin typeface="Arial"/>
              <a:ea typeface="+mn-ea"/>
              <a:cs typeface="Arial"/>
            </a:rPr>
            <a:t>MixColumns</a:t>
          </a:r>
          <a:endParaRPr lang="en-US" sz="14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gm:t>
    </dgm:pt>
    <dgm:pt modelId="{DD6EC9A2-A186-4464-9E99-A0AB1A9FC11D}" type="parTrans" cxnId="{4C6775D4-DC87-4EB4-BA63-148DF3F6FE77}">
      <dgm:prSet/>
      <dgm:spPr/>
      <dgm:t>
        <a:bodyPr/>
        <a:lstStyle/>
        <a:p>
          <a:endParaRPr lang="en-US"/>
        </a:p>
      </dgm:t>
    </dgm:pt>
    <dgm:pt modelId="{F966E436-BE2A-467C-B29B-D5B919CB0D14}" type="sibTrans" cxnId="{4C6775D4-DC87-4EB4-BA63-148DF3F6FE77}">
      <dgm:prSet/>
      <dgm:spPr/>
      <dgm:t>
        <a:bodyPr/>
        <a:lstStyle/>
        <a:p>
          <a:endParaRPr lang="en-US"/>
        </a:p>
      </dgm:t>
    </dgm:pt>
    <dgm:pt modelId="{B717006A-2CFC-48E3-8C43-3CAA063E3F1C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AddRoundKey</a:t>
          </a:r>
          <a:endParaRPr lang="en-US" dirty="0"/>
        </a:p>
      </dgm:t>
    </dgm:pt>
    <dgm:pt modelId="{B5686FE8-3926-437D-8B17-A7E7853FAA4B}" type="parTrans" cxnId="{E1780940-FECC-4857-B90B-DB675D3E126D}">
      <dgm:prSet/>
      <dgm:spPr/>
      <dgm:t>
        <a:bodyPr/>
        <a:lstStyle/>
        <a:p>
          <a:endParaRPr lang="en-US"/>
        </a:p>
      </dgm:t>
    </dgm:pt>
    <dgm:pt modelId="{9FEAB584-F07C-4DC9-8B4F-7FEDCA7A0566}" type="sibTrans" cxnId="{E1780940-FECC-4857-B90B-DB675D3E126D}">
      <dgm:prSet/>
      <dgm:spPr/>
      <dgm:t>
        <a:bodyPr/>
        <a:lstStyle/>
        <a:p>
          <a:endParaRPr lang="en-US"/>
        </a:p>
      </dgm:t>
    </dgm:pt>
    <dgm:pt modelId="{567FCB1D-E05B-4DA9-9917-21BC7F2EE66A}">
      <dgm:prSet phldrT="[Text]"/>
      <dgm:spPr/>
      <dgm:t>
        <a:bodyPr/>
        <a:lstStyle/>
        <a:p>
          <a:r>
            <a:rPr lang="en-US" dirty="0" err="1"/>
            <a:t>SubBytes</a:t>
          </a:r>
          <a:endParaRPr lang="en-US" dirty="0"/>
        </a:p>
      </dgm:t>
    </dgm:pt>
    <dgm:pt modelId="{85CF6EEB-C456-4054-8165-3700322D6F31}" type="parTrans" cxnId="{1C1D996A-31A0-40C0-8828-61605A91E83D}">
      <dgm:prSet/>
      <dgm:spPr/>
      <dgm:t>
        <a:bodyPr/>
        <a:lstStyle/>
        <a:p>
          <a:endParaRPr lang="en-US"/>
        </a:p>
      </dgm:t>
    </dgm:pt>
    <dgm:pt modelId="{578E6B45-3896-4368-850D-2AC93B2ADBEB}" type="sibTrans" cxnId="{1C1D996A-31A0-40C0-8828-61605A91E83D}">
      <dgm:prSet/>
      <dgm:spPr/>
      <dgm:t>
        <a:bodyPr/>
        <a:lstStyle/>
        <a:p>
          <a:endParaRPr lang="en-US"/>
        </a:p>
      </dgm:t>
    </dgm:pt>
    <dgm:pt modelId="{5A5EA4D1-0776-45A6-987B-5504D3833426}">
      <dgm:prSet phldrT="[Text]"/>
      <dgm:spPr/>
      <dgm:t>
        <a:bodyPr/>
        <a:lstStyle/>
        <a:p>
          <a:r>
            <a:rPr lang="en-US" dirty="0" err="1"/>
            <a:t>ShiftRows</a:t>
          </a:r>
          <a:endParaRPr lang="en-US" dirty="0"/>
        </a:p>
      </dgm:t>
    </dgm:pt>
    <dgm:pt modelId="{E5669810-65E4-488D-B262-50B147657555}" type="parTrans" cxnId="{3259BE4C-F619-4311-A1E9-FCDE30B51C04}">
      <dgm:prSet/>
      <dgm:spPr/>
      <dgm:t>
        <a:bodyPr/>
        <a:lstStyle/>
        <a:p>
          <a:endParaRPr lang="en-US"/>
        </a:p>
      </dgm:t>
    </dgm:pt>
    <dgm:pt modelId="{84EA728E-9A43-4E5B-A092-A0987A013B0A}" type="sibTrans" cxnId="{3259BE4C-F619-4311-A1E9-FCDE30B51C04}">
      <dgm:prSet/>
      <dgm:spPr/>
      <dgm:t>
        <a:bodyPr/>
        <a:lstStyle/>
        <a:p>
          <a:endParaRPr lang="en-US"/>
        </a:p>
      </dgm:t>
    </dgm:pt>
    <dgm:pt modelId="{8B7CE5AE-3BE8-4502-B540-BF5184AE77F1}">
      <dgm:prSet phldrT="[Text]"/>
      <dgm:spPr/>
      <dgm:t>
        <a:bodyPr/>
        <a:lstStyle/>
        <a:p>
          <a:r>
            <a:rPr lang="en-US" dirty="0" err="1"/>
            <a:t>AddRoundKey</a:t>
          </a:r>
          <a:endParaRPr lang="en-US" dirty="0"/>
        </a:p>
      </dgm:t>
    </dgm:pt>
    <dgm:pt modelId="{BBCE43B2-CEDC-46D0-8D60-DD62B8150591}" type="parTrans" cxnId="{27458EB4-0C22-494B-81EB-F1437F6EE12A}">
      <dgm:prSet/>
      <dgm:spPr/>
      <dgm:t>
        <a:bodyPr/>
        <a:lstStyle/>
        <a:p>
          <a:endParaRPr lang="en-US"/>
        </a:p>
      </dgm:t>
    </dgm:pt>
    <dgm:pt modelId="{498C1A2F-6D03-4F08-AFF3-4B2C42DE058E}" type="sibTrans" cxnId="{27458EB4-0C22-494B-81EB-F1437F6EE12A}">
      <dgm:prSet/>
      <dgm:spPr/>
      <dgm:t>
        <a:bodyPr/>
        <a:lstStyle/>
        <a:p>
          <a:endParaRPr lang="en-US"/>
        </a:p>
      </dgm:t>
    </dgm:pt>
    <dgm:pt modelId="{130E63F4-2707-4D11-9B73-72126C25B8FC}">
      <dgm:prSet phldrT="[Text]"/>
      <dgm:spPr/>
      <dgm:t>
        <a:bodyPr/>
        <a:lstStyle/>
        <a:p>
          <a:r>
            <a:rPr lang="en-US" dirty="0"/>
            <a:t>Ciphertext</a:t>
          </a:r>
        </a:p>
      </dgm:t>
    </dgm:pt>
    <dgm:pt modelId="{3F0568D7-E11D-4248-90D2-764306093657}" type="parTrans" cxnId="{EE459103-DE5D-4FE7-94BC-91E29CFE742E}">
      <dgm:prSet/>
      <dgm:spPr/>
      <dgm:t>
        <a:bodyPr/>
        <a:lstStyle/>
        <a:p>
          <a:endParaRPr lang="en-US"/>
        </a:p>
      </dgm:t>
    </dgm:pt>
    <dgm:pt modelId="{A0E1ADE9-F305-4654-A8B0-585E15CA1E63}" type="sibTrans" cxnId="{EE459103-DE5D-4FE7-94BC-91E29CFE742E}">
      <dgm:prSet/>
      <dgm:spPr/>
      <dgm:t>
        <a:bodyPr/>
        <a:lstStyle/>
        <a:p>
          <a:endParaRPr lang="en-US"/>
        </a:p>
      </dgm:t>
    </dgm:pt>
    <dgm:pt modelId="{87EBEE1B-6A2F-47D7-BE60-F16B7EEF75F4}" type="pres">
      <dgm:prSet presAssocID="{2AB38DD4-9EAC-4DF8-9465-4EDECAEBB186}" presName="linearFlow" presStyleCnt="0">
        <dgm:presLayoutVars>
          <dgm:resizeHandles val="exact"/>
        </dgm:presLayoutVars>
      </dgm:prSet>
      <dgm:spPr/>
    </dgm:pt>
    <dgm:pt modelId="{CB58D975-A9BD-4D24-9BD9-9264FC08CE2D}" type="pres">
      <dgm:prSet presAssocID="{D0A541AF-FAD9-4BE2-80F3-99A87F592B7B}" presName="node" presStyleLbl="node1" presStyleIdx="0" presStyleCnt="10">
        <dgm:presLayoutVars>
          <dgm:bulletEnabled val="1"/>
        </dgm:presLayoutVars>
      </dgm:prSet>
      <dgm:spPr/>
    </dgm:pt>
    <dgm:pt modelId="{B192066B-CA31-46D8-AAC9-CB43B86F235C}" type="pres">
      <dgm:prSet presAssocID="{E1E55E7C-30A2-455D-8464-38B4E95DDE83}" presName="sibTrans" presStyleLbl="sibTrans2D1" presStyleIdx="0" presStyleCnt="9"/>
      <dgm:spPr/>
    </dgm:pt>
    <dgm:pt modelId="{52F19CFA-8474-479E-9153-1FDB1C852F32}" type="pres">
      <dgm:prSet presAssocID="{E1E55E7C-30A2-455D-8464-38B4E95DDE83}" presName="connectorText" presStyleLbl="sibTrans2D1" presStyleIdx="0" presStyleCnt="9"/>
      <dgm:spPr/>
    </dgm:pt>
    <dgm:pt modelId="{762CDF48-A635-4031-85A5-E2907C8DF883}" type="pres">
      <dgm:prSet presAssocID="{E066210C-F8FC-40C4-BA26-9E614B4F083F}" presName="node" presStyleLbl="node1" presStyleIdx="1" presStyleCnt="10">
        <dgm:presLayoutVars>
          <dgm:bulletEnabled val="1"/>
        </dgm:presLayoutVars>
      </dgm:prSet>
      <dgm:spPr/>
    </dgm:pt>
    <dgm:pt modelId="{18A7B721-F97A-4799-89E1-DB5984F2FBFC}" type="pres">
      <dgm:prSet presAssocID="{989E8DBC-0DAA-429A-BC80-BA4386D64B7F}" presName="sibTrans" presStyleLbl="sibTrans2D1" presStyleIdx="1" presStyleCnt="9"/>
      <dgm:spPr/>
    </dgm:pt>
    <dgm:pt modelId="{9B81B1A5-BF17-4BB8-9264-3DBA4D9AD095}" type="pres">
      <dgm:prSet presAssocID="{989E8DBC-0DAA-429A-BC80-BA4386D64B7F}" presName="connectorText" presStyleLbl="sibTrans2D1" presStyleIdx="1" presStyleCnt="9"/>
      <dgm:spPr/>
    </dgm:pt>
    <dgm:pt modelId="{53CDB79A-1F89-4D9E-8077-C34340A91ED6}" type="pres">
      <dgm:prSet presAssocID="{0FADA7FE-3090-43B0-88C2-A1845BD50EE2}" presName="node" presStyleLbl="node1" presStyleIdx="2" presStyleCnt="10">
        <dgm:presLayoutVars>
          <dgm:bulletEnabled val="1"/>
        </dgm:presLayoutVars>
      </dgm:prSet>
      <dgm:spPr/>
    </dgm:pt>
    <dgm:pt modelId="{41590F12-F5D0-472A-845E-B8580EA67A3D}" type="pres">
      <dgm:prSet presAssocID="{B2FE9CC4-F2E0-430F-B1B0-34FD4973AD7B}" presName="sibTrans" presStyleLbl="sibTrans2D1" presStyleIdx="2" presStyleCnt="9"/>
      <dgm:spPr/>
    </dgm:pt>
    <dgm:pt modelId="{7BECE5C8-9F2A-457E-A28E-0E757252E246}" type="pres">
      <dgm:prSet presAssocID="{B2FE9CC4-F2E0-430F-B1B0-34FD4973AD7B}" presName="connectorText" presStyleLbl="sibTrans2D1" presStyleIdx="2" presStyleCnt="9"/>
      <dgm:spPr/>
    </dgm:pt>
    <dgm:pt modelId="{F43DADE9-720D-49E5-8CC7-17C9FD6D4EDE}" type="pres">
      <dgm:prSet presAssocID="{9812C75D-20F4-419C-B017-9AA5039BC0E8}" presName="node" presStyleLbl="node1" presStyleIdx="3" presStyleCnt="10">
        <dgm:presLayoutVars>
          <dgm:bulletEnabled val="1"/>
        </dgm:presLayoutVars>
      </dgm:prSet>
      <dgm:spPr/>
    </dgm:pt>
    <dgm:pt modelId="{D3CB88F2-B7EF-4F4A-B9C0-BC3FD928EBBE}" type="pres">
      <dgm:prSet presAssocID="{6242881B-4446-4FCD-BF64-26EBD28FAB22}" presName="sibTrans" presStyleLbl="sibTrans2D1" presStyleIdx="3" presStyleCnt="9"/>
      <dgm:spPr/>
    </dgm:pt>
    <dgm:pt modelId="{B468439F-4DE7-482F-8265-4F572B45CE88}" type="pres">
      <dgm:prSet presAssocID="{6242881B-4446-4FCD-BF64-26EBD28FAB22}" presName="connectorText" presStyleLbl="sibTrans2D1" presStyleIdx="3" presStyleCnt="9"/>
      <dgm:spPr/>
    </dgm:pt>
    <dgm:pt modelId="{49E26278-D36E-4AF8-8343-9185498453CD}" type="pres">
      <dgm:prSet presAssocID="{76247F45-68E4-445F-90AC-26F3C1674387}" presName="node" presStyleLbl="node1" presStyleIdx="4" presStyleCnt="10">
        <dgm:presLayoutVars>
          <dgm:bulletEnabled val="1"/>
        </dgm:presLayoutVars>
      </dgm:prSet>
      <dgm:spPr/>
    </dgm:pt>
    <dgm:pt modelId="{B09C93CA-627E-4260-A6D0-E674C620D210}" type="pres">
      <dgm:prSet presAssocID="{F966E436-BE2A-467C-B29B-D5B919CB0D14}" presName="sibTrans" presStyleLbl="sibTrans2D1" presStyleIdx="4" presStyleCnt="9"/>
      <dgm:spPr/>
    </dgm:pt>
    <dgm:pt modelId="{CB2852B1-4C05-4DF6-A988-A8F69FD586BB}" type="pres">
      <dgm:prSet presAssocID="{F966E436-BE2A-467C-B29B-D5B919CB0D14}" presName="connectorText" presStyleLbl="sibTrans2D1" presStyleIdx="4" presStyleCnt="9"/>
      <dgm:spPr/>
    </dgm:pt>
    <dgm:pt modelId="{3CB8E2DF-59AC-4A2F-9042-FE043A0B9B4D}" type="pres">
      <dgm:prSet presAssocID="{B717006A-2CFC-48E3-8C43-3CAA063E3F1C}" presName="node" presStyleLbl="node1" presStyleIdx="5" presStyleCnt="10">
        <dgm:presLayoutVars>
          <dgm:bulletEnabled val="1"/>
        </dgm:presLayoutVars>
      </dgm:prSet>
      <dgm:spPr/>
    </dgm:pt>
    <dgm:pt modelId="{E8E86B77-C84A-4A09-B841-CB39A29C1CAD}" type="pres">
      <dgm:prSet presAssocID="{9FEAB584-F07C-4DC9-8B4F-7FEDCA7A0566}" presName="sibTrans" presStyleLbl="sibTrans2D1" presStyleIdx="5" presStyleCnt="9"/>
      <dgm:spPr/>
    </dgm:pt>
    <dgm:pt modelId="{425E2349-174B-4328-833F-D9C3797245E8}" type="pres">
      <dgm:prSet presAssocID="{9FEAB584-F07C-4DC9-8B4F-7FEDCA7A0566}" presName="connectorText" presStyleLbl="sibTrans2D1" presStyleIdx="5" presStyleCnt="9"/>
      <dgm:spPr/>
    </dgm:pt>
    <dgm:pt modelId="{50841DD5-E548-4692-9CB2-64832C8FB18C}" type="pres">
      <dgm:prSet presAssocID="{567FCB1D-E05B-4DA9-9917-21BC7F2EE66A}" presName="node" presStyleLbl="node1" presStyleIdx="6" presStyleCnt="10">
        <dgm:presLayoutVars>
          <dgm:bulletEnabled val="1"/>
        </dgm:presLayoutVars>
      </dgm:prSet>
      <dgm:spPr/>
    </dgm:pt>
    <dgm:pt modelId="{48705772-48EF-4574-8386-9DC20FA61D0F}" type="pres">
      <dgm:prSet presAssocID="{578E6B45-3896-4368-850D-2AC93B2ADBEB}" presName="sibTrans" presStyleLbl="sibTrans2D1" presStyleIdx="6" presStyleCnt="9"/>
      <dgm:spPr/>
    </dgm:pt>
    <dgm:pt modelId="{E80DFC4D-CDDA-42E1-AD14-C0F986F9AFC9}" type="pres">
      <dgm:prSet presAssocID="{578E6B45-3896-4368-850D-2AC93B2ADBEB}" presName="connectorText" presStyleLbl="sibTrans2D1" presStyleIdx="6" presStyleCnt="9"/>
      <dgm:spPr/>
    </dgm:pt>
    <dgm:pt modelId="{0D996DA1-D7B2-430E-A577-E0113BA065A7}" type="pres">
      <dgm:prSet presAssocID="{5A5EA4D1-0776-45A6-987B-5504D3833426}" presName="node" presStyleLbl="node1" presStyleIdx="7" presStyleCnt="10">
        <dgm:presLayoutVars>
          <dgm:bulletEnabled val="1"/>
        </dgm:presLayoutVars>
      </dgm:prSet>
      <dgm:spPr/>
    </dgm:pt>
    <dgm:pt modelId="{E75B8B59-F981-4F56-9719-7BDD6EF604FC}" type="pres">
      <dgm:prSet presAssocID="{84EA728E-9A43-4E5B-A092-A0987A013B0A}" presName="sibTrans" presStyleLbl="sibTrans2D1" presStyleIdx="7" presStyleCnt="9"/>
      <dgm:spPr/>
    </dgm:pt>
    <dgm:pt modelId="{D8278ABF-82DA-4F6F-83DE-91959B648929}" type="pres">
      <dgm:prSet presAssocID="{84EA728E-9A43-4E5B-A092-A0987A013B0A}" presName="connectorText" presStyleLbl="sibTrans2D1" presStyleIdx="7" presStyleCnt="9"/>
      <dgm:spPr/>
    </dgm:pt>
    <dgm:pt modelId="{370752BC-C00D-4F4F-A068-7FD76C2E5A1F}" type="pres">
      <dgm:prSet presAssocID="{8B7CE5AE-3BE8-4502-B540-BF5184AE77F1}" presName="node" presStyleLbl="node1" presStyleIdx="8" presStyleCnt="10">
        <dgm:presLayoutVars>
          <dgm:bulletEnabled val="1"/>
        </dgm:presLayoutVars>
      </dgm:prSet>
      <dgm:spPr/>
    </dgm:pt>
    <dgm:pt modelId="{DB9A0866-C8CB-4B79-AA76-C389D8A74A83}" type="pres">
      <dgm:prSet presAssocID="{498C1A2F-6D03-4F08-AFF3-4B2C42DE058E}" presName="sibTrans" presStyleLbl="sibTrans2D1" presStyleIdx="8" presStyleCnt="9"/>
      <dgm:spPr/>
    </dgm:pt>
    <dgm:pt modelId="{741CAC91-A79B-4032-9900-74528747803D}" type="pres">
      <dgm:prSet presAssocID="{498C1A2F-6D03-4F08-AFF3-4B2C42DE058E}" presName="connectorText" presStyleLbl="sibTrans2D1" presStyleIdx="8" presStyleCnt="9"/>
      <dgm:spPr/>
    </dgm:pt>
    <dgm:pt modelId="{D7123475-AC62-4638-B302-2456F51F4A75}" type="pres">
      <dgm:prSet presAssocID="{130E63F4-2707-4D11-9B73-72126C25B8FC}" presName="node" presStyleLbl="node1" presStyleIdx="9" presStyleCnt="10">
        <dgm:presLayoutVars>
          <dgm:bulletEnabled val="1"/>
        </dgm:presLayoutVars>
      </dgm:prSet>
      <dgm:spPr/>
    </dgm:pt>
  </dgm:ptLst>
  <dgm:cxnLst>
    <dgm:cxn modelId="{EE459103-DE5D-4FE7-94BC-91E29CFE742E}" srcId="{2AB38DD4-9EAC-4DF8-9465-4EDECAEBB186}" destId="{130E63F4-2707-4D11-9B73-72126C25B8FC}" srcOrd="9" destOrd="0" parTransId="{3F0568D7-E11D-4248-90D2-764306093657}" sibTransId="{A0E1ADE9-F305-4654-A8B0-585E15CA1E63}"/>
    <dgm:cxn modelId="{DEA87E0B-884E-4897-9847-467CEB20269F}" type="presOf" srcId="{5A5EA4D1-0776-45A6-987B-5504D3833426}" destId="{0D996DA1-D7B2-430E-A577-E0113BA065A7}" srcOrd="0" destOrd="0" presId="urn:microsoft.com/office/officeart/2005/8/layout/process2"/>
    <dgm:cxn modelId="{1CE98819-7675-458D-9B57-9F40E6187B15}" type="presOf" srcId="{76247F45-68E4-445F-90AC-26F3C1674387}" destId="{49E26278-D36E-4AF8-8343-9185498453CD}" srcOrd="0" destOrd="0" presId="urn:microsoft.com/office/officeart/2005/8/layout/process2"/>
    <dgm:cxn modelId="{AA4CB619-F500-429C-B431-8A305F8BDB37}" type="presOf" srcId="{498C1A2F-6D03-4F08-AFF3-4B2C42DE058E}" destId="{DB9A0866-C8CB-4B79-AA76-C389D8A74A83}" srcOrd="0" destOrd="0" presId="urn:microsoft.com/office/officeart/2005/8/layout/process2"/>
    <dgm:cxn modelId="{C2F6DF1E-7FA9-41A7-9B7A-CB26F161E772}" type="presOf" srcId="{578E6B45-3896-4368-850D-2AC93B2ADBEB}" destId="{48705772-48EF-4574-8386-9DC20FA61D0F}" srcOrd="0" destOrd="0" presId="urn:microsoft.com/office/officeart/2005/8/layout/process2"/>
    <dgm:cxn modelId="{6E60C822-7247-4F11-86E2-11C5119AA199}" type="presOf" srcId="{498C1A2F-6D03-4F08-AFF3-4B2C42DE058E}" destId="{741CAC91-A79B-4032-9900-74528747803D}" srcOrd="1" destOrd="0" presId="urn:microsoft.com/office/officeart/2005/8/layout/process2"/>
    <dgm:cxn modelId="{C0B51F2C-07AC-42E9-9DF4-2CFB9E3B02EF}" type="presOf" srcId="{6242881B-4446-4FCD-BF64-26EBD28FAB22}" destId="{B468439F-4DE7-482F-8265-4F572B45CE88}" srcOrd="1" destOrd="0" presId="urn:microsoft.com/office/officeart/2005/8/layout/process2"/>
    <dgm:cxn modelId="{7EB04238-8CFC-4543-8AD5-E4CDF72441BE}" type="presOf" srcId="{B2FE9CC4-F2E0-430F-B1B0-34FD4973AD7B}" destId="{7BECE5C8-9F2A-457E-A28E-0E757252E246}" srcOrd="1" destOrd="0" presId="urn:microsoft.com/office/officeart/2005/8/layout/process2"/>
    <dgm:cxn modelId="{5708DC38-F8D0-478B-A6AA-B0789B8EF5B9}" type="presOf" srcId="{0FADA7FE-3090-43B0-88C2-A1845BD50EE2}" destId="{53CDB79A-1F89-4D9E-8077-C34340A91ED6}" srcOrd="0" destOrd="0" presId="urn:microsoft.com/office/officeart/2005/8/layout/process2"/>
    <dgm:cxn modelId="{87480F3D-B6C6-4B4D-BD90-B30C7B790075}" type="presOf" srcId="{84EA728E-9A43-4E5B-A092-A0987A013B0A}" destId="{D8278ABF-82DA-4F6F-83DE-91959B648929}" srcOrd="1" destOrd="0" presId="urn:microsoft.com/office/officeart/2005/8/layout/process2"/>
    <dgm:cxn modelId="{E1780940-FECC-4857-B90B-DB675D3E126D}" srcId="{2AB38DD4-9EAC-4DF8-9465-4EDECAEBB186}" destId="{B717006A-2CFC-48E3-8C43-3CAA063E3F1C}" srcOrd="5" destOrd="0" parTransId="{B5686FE8-3926-437D-8B17-A7E7853FAA4B}" sibTransId="{9FEAB584-F07C-4DC9-8B4F-7FEDCA7A0566}"/>
    <dgm:cxn modelId="{C0445A5D-8F6F-49AF-941D-5462B461521E}" type="presOf" srcId="{989E8DBC-0DAA-429A-BC80-BA4386D64B7F}" destId="{9B81B1A5-BF17-4BB8-9264-3DBA4D9AD095}" srcOrd="1" destOrd="0" presId="urn:microsoft.com/office/officeart/2005/8/layout/process2"/>
    <dgm:cxn modelId="{454A7841-3A11-4398-BE2E-7AFC389BEEFF}" srcId="{2AB38DD4-9EAC-4DF8-9465-4EDECAEBB186}" destId="{9812C75D-20F4-419C-B017-9AA5039BC0E8}" srcOrd="3" destOrd="0" parTransId="{15629320-E1A7-4246-ADEE-FB48EAA17AD8}" sibTransId="{6242881B-4446-4FCD-BF64-26EBD28FAB22}"/>
    <dgm:cxn modelId="{7FC89942-30B6-4EBF-8A9A-9933F56A9909}" srcId="{2AB38DD4-9EAC-4DF8-9465-4EDECAEBB186}" destId="{D0A541AF-FAD9-4BE2-80F3-99A87F592B7B}" srcOrd="0" destOrd="0" parTransId="{67AA9CE6-1F2D-4176-BD23-214F948502FE}" sibTransId="{E1E55E7C-30A2-455D-8464-38B4E95DDE83}"/>
    <dgm:cxn modelId="{3DF40569-12A2-46DB-97FC-A8961377D869}" type="presOf" srcId="{F966E436-BE2A-467C-B29B-D5B919CB0D14}" destId="{CB2852B1-4C05-4DF6-A988-A8F69FD586BB}" srcOrd="1" destOrd="0" presId="urn:microsoft.com/office/officeart/2005/8/layout/process2"/>
    <dgm:cxn modelId="{1C1D996A-31A0-40C0-8828-61605A91E83D}" srcId="{2AB38DD4-9EAC-4DF8-9465-4EDECAEBB186}" destId="{567FCB1D-E05B-4DA9-9917-21BC7F2EE66A}" srcOrd="6" destOrd="0" parTransId="{85CF6EEB-C456-4054-8165-3700322D6F31}" sibTransId="{578E6B45-3896-4368-850D-2AC93B2ADBEB}"/>
    <dgm:cxn modelId="{3259BE4C-F619-4311-A1E9-FCDE30B51C04}" srcId="{2AB38DD4-9EAC-4DF8-9465-4EDECAEBB186}" destId="{5A5EA4D1-0776-45A6-987B-5504D3833426}" srcOrd="7" destOrd="0" parTransId="{E5669810-65E4-488D-B262-50B147657555}" sibTransId="{84EA728E-9A43-4E5B-A092-A0987A013B0A}"/>
    <dgm:cxn modelId="{2DA3C84E-E530-4678-A65B-58F019AD911C}" type="presOf" srcId="{E066210C-F8FC-40C4-BA26-9E614B4F083F}" destId="{762CDF48-A635-4031-85A5-E2907C8DF883}" srcOrd="0" destOrd="0" presId="urn:microsoft.com/office/officeart/2005/8/layout/process2"/>
    <dgm:cxn modelId="{16968752-DCB6-421D-85F2-2628CABB0C79}" type="presOf" srcId="{84EA728E-9A43-4E5B-A092-A0987A013B0A}" destId="{E75B8B59-F981-4F56-9719-7BDD6EF604FC}" srcOrd="0" destOrd="0" presId="urn:microsoft.com/office/officeart/2005/8/layout/process2"/>
    <dgm:cxn modelId="{7DF77D53-71DF-452E-9A93-BAD723FA4F53}" type="presOf" srcId="{8B7CE5AE-3BE8-4502-B540-BF5184AE77F1}" destId="{370752BC-C00D-4F4F-A068-7FD76C2E5A1F}" srcOrd="0" destOrd="0" presId="urn:microsoft.com/office/officeart/2005/8/layout/process2"/>
    <dgm:cxn modelId="{F03A9F55-E5D9-4C2F-A930-73465354048E}" type="presOf" srcId="{2AB38DD4-9EAC-4DF8-9465-4EDECAEBB186}" destId="{87EBEE1B-6A2F-47D7-BE60-F16B7EEF75F4}" srcOrd="0" destOrd="0" presId="urn:microsoft.com/office/officeart/2005/8/layout/process2"/>
    <dgm:cxn modelId="{87203579-95CC-407D-9A8D-C15702C3AB8D}" type="presOf" srcId="{989E8DBC-0DAA-429A-BC80-BA4386D64B7F}" destId="{18A7B721-F97A-4799-89E1-DB5984F2FBFC}" srcOrd="0" destOrd="0" presId="urn:microsoft.com/office/officeart/2005/8/layout/process2"/>
    <dgm:cxn modelId="{4BA47179-B57A-4188-A671-370509CC34ED}" type="presOf" srcId="{E1E55E7C-30A2-455D-8464-38B4E95DDE83}" destId="{B192066B-CA31-46D8-AAC9-CB43B86F235C}" srcOrd="0" destOrd="0" presId="urn:microsoft.com/office/officeart/2005/8/layout/process2"/>
    <dgm:cxn modelId="{107ADE97-D1DE-467A-814F-75E6485B9FA6}" type="presOf" srcId="{567FCB1D-E05B-4DA9-9917-21BC7F2EE66A}" destId="{50841DD5-E548-4692-9CB2-64832C8FB18C}" srcOrd="0" destOrd="0" presId="urn:microsoft.com/office/officeart/2005/8/layout/process2"/>
    <dgm:cxn modelId="{DC0ECE9C-4A38-455F-8480-CE183AB4B951}" type="presOf" srcId="{6242881B-4446-4FCD-BF64-26EBD28FAB22}" destId="{D3CB88F2-B7EF-4F4A-B9C0-BC3FD928EBBE}" srcOrd="0" destOrd="0" presId="urn:microsoft.com/office/officeart/2005/8/layout/process2"/>
    <dgm:cxn modelId="{D8088AAB-A191-48E6-A161-54109849DDB9}" type="presOf" srcId="{E1E55E7C-30A2-455D-8464-38B4E95DDE83}" destId="{52F19CFA-8474-479E-9153-1FDB1C852F32}" srcOrd="1" destOrd="0" presId="urn:microsoft.com/office/officeart/2005/8/layout/process2"/>
    <dgm:cxn modelId="{27458EB4-0C22-494B-81EB-F1437F6EE12A}" srcId="{2AB38DD4-9EAC-4DF8-9465-4EDECAEBB186}" destId="{8B7CE5AE-3BE8-4502-B540-BF5184AE77F1}" srcOrd="8" destOrd="0" parTransId="{BBCE43B2-CEDC-46D0-8D60-DD62B8150591}" sibTransId="{498C1A2F-6D03-4F08-AFF3-4B2C42DE058E}"/>
    <dgm:cxn modelId="{F4886FB5-25EE-4481-8C39-5EC57BD17AA5}" type="presOf" srcId="{B2FE9CC4-F2E0-430F-B1B0-34FD4973AD7B}" destId="{41590F12-F5D0-472A-845E-B8580EA67A3D}" srcOrd="0" destOrd="0" presId="urn:microsoft.com/office/officeart/2005/8/layout/process2"/>
    <dgm:cxn modelId="{0CE0ADBF-DBD1-4C3F-8304-2B98C175F7BA}" type="presOf" srcId="{9812C75D-20F4-419C-B017-9AA5039BC0E8}" destId="{F43DADE9-720D-49E5-8CC7-17C9FD6D4EDE}" srcOrd="0" destOrd="0" presId="urn:microsoft.com/office/officeart/2005/8/layout/process2"/>
    <dgm:cxn modelId="{35A55DCA-97FB-4A90-86ED-D2C2611AE931}" srcId="{2AB38DD4-9EAC-4DF8-9465-4EDECAEBB186}" destId="{E066210C-F8FC-40C4-BA26-9E614B4F083F}" srcOrd="1" destOrd="0" parTransId="{AC8408D4-CCCE-4F92-B94F-46E358A8EC41}" sibTransId="{989E8DBC-0DAA-429A-BC80-BA4386D64B7F}"/>
    <dgm:cxn modelId="{81E850D0-DFC7-400D-8F91-05ED999455AE}" type="presOf" srcId="{9FEAB584-F07C-4DC9-8B4F-7FEDCA7A0566}" destId="{E8E86B77-C84A-4A09-B841-CB39A29C1CAD}" srcOrd="0" destOrd="0" presId="urn:microsoft.com/office/officeart/2005/8/layout/process2"/>
    <dgm:cxn modelId="{10F1B5D2-E858-418A-A0D2-C80E0D2A8414}" type="presOf" srcId="{578E6B45-3896-4368-850D-2AC93B2ADBEB}" destId="{E80DFC4D-CDDA-42E1-AD14-C0F986F9AFC9}" srcOrd="1" destOrd="0" presId="urn:microsoft.com/office/officeart/2005/8/layout/process2"/>
    <dgm:cxn modelId="{4C6775D4-DC87-4EB4-BA63-148DF3F6FE77}" srcId="{2AB38DD4-9EAC-4DF8-9465-4EDECAEBB186}" destId="{76247F45-68E4-445F-90AC-26F3C1674387}" srcOrd="4" destOrd="0" parTransId="{DD6EC9A2-A186-4464-9E99-A0AB1A9FC11D}" sibTransId="{F966E436-BE2A-467C-B29B-D5B919CB0D14}"/>
    <dgm:cxn modelId="{43445DE0-3ECA-4049-A0E5-CB0E5D3CCA2D}" type="presOf" srcId="{D0A541AF-FAD9-4BE2-80F3-99A87F592B7B}" destId="{CB58D975-A9BD-4D24-9BD9-9264FC08CE2D}" srcOrd="0" destOrd="0" presId="urn:microsoft.com/office/officeart/2005/8/layout/process2"/>
    <dgm:cxn modelId="{547583E7-904F-4D94-B311-F35D6673D519}" type="presOf" srcId="{130E63F4-2707-4D11-9B73-72126C25B8FC}" destId="{D7123475-AC62-4638-B302-2456F51F4A75}" srcOrd="0" destOrd="0" presId="urn:microsoft.com/office/officeart/2005/8/layout/process2"/>
    <dgm:cxn modelId="{3130F7EF-E3C0-417E-85FF-D878E66D2CD1}" type="presOf" srcId="{9FEAB584-F07C-4DC9-8B4F-7FEDCA7A0566}" destId="{425E2349-174B-4328-833F-D9C3797245E8}" srcOrd="1" destOrd="0" presId="urn:microsoft.com/office/officeart/2005/8/layout/process2"/>
    <dgm:cxn modelId="{E9FBB5F5-CF67-4E88-914F-113309398A47}" type="presOf" srcId="{B717006A-2CFC-48E3-8C43-3CAA063E3F1C}" destId="{3CB8E2DF-59AC-4A2F-9042-FE043A0B9B4D}" srcOrd="0" destOrd="0" presId="urn:microsoft.com/office/officeart/2005/8/layout/process2"/>
    <dgm:cxn modelId="{717CD2F6-AA9D-4E26-9638-08B297784086}" type="presOf" srcId="{F966E436-BE2A-467C-B29B-D5B919CB0D14}" destId="{B09C93CA-627E-4260-A6D0-E674C620D210}" srcOrd="0" destOrd="0" presId="urn:microsoft.com/office/officeart/2005/8/layout/process2"/>
    <dgm:cxn modelId="{B4F375FC-BD42-4C4B-9440-62A1DACC5540}" srcId="{2AB38DD4-9EAC-4DF8-9465-4EDECAEBB186}" destId="{0FADA7FE-3090-43B0-88C2-A1845BD50EE2}" srcOrd="2" destOrd="0" parTransId="{F371A234-04B9-4D16-A662-4C4EFF0D904B}" sibTransId="{B2FE9CC4-F2E0-430F-B1B0-34FD4973AD7B}"/>
    <dgm:cxn modelId="{42D60791-4D3C-4E84-98B2-7D9BAFDC33CF}" type="presParOf" srcId="{87EBEE1B-6A2F-47D7-BE60-F16B7EEF75F4}" destId="{CB58D975-A9BD-4D24-9BD9-9264FC08CE2D}" srcOrd="0" destOrd="0" presId="urn:microsoft.com/office/officeart/2005/8/layout/process2"/>
    <dgm:cxn modelId="{16473238-C18E-4AA7-BF22-6224687E108F}" type="presParOf" srcId="{87EBEE1B-6A2F-47D7-BE60-F16B7EEF75F4}" destId="{B192066B-CA31-46D8-AAC9-CB43B86F235C}" srcOrd="1" destOrd="0" presId="urn:microsoft.com/office/officeart/2005/8/layout/process2"/>
    <dgm:cxn modelId="{7ADEA778-B4C5-4668-94DD-F58E2D9D4ED9}" type="presParOf" srcId="{B192066B-CA31-46D8-AAC9-CB43B86F235C}" destId="{52F19CFA-8474-479E-9153-1FDB1C852F32}" srcOrd="0" destOrd="0" presId="urn:microsoft.com/office/officeart/2005/8/layout/process2"/>
    <dgm:cxn modelId="{F79CD988-E7FF-4717-8BD2-00129E0906AB}" type="presParOf" srcId="{87EBEE1B-6A2F-47D7-BE60-F16B7EEF75F4}" destId="{762CDF48-A635-4031-85A5-E2907C8DF883}" srcOrd="2" destOrd="0" presId="urn:microsoft.com/office/officeart/2005/8/layout/process2"/>
    <dgm:cxn modelId="{7FA405BA-EF8B-49E4-819D-5B9B81BC7ACF}" type="presParOf" srcId="{87EBEE1B-6A2F-47D7-BE60-F16B7EEF75F4}" destId="{18A7B721-F97A-4799-89E1-DB5984F2FBFC}" srcOrd="3" destOrd="0" presId="urn:microsoft.com/office/officeart/2005/8/layout/process2"/>
    <dgm:cxn modelId="{F6FE1EF2-4EC7-476E-899E-C4CECB8546AD}" type="presParOf" srcId="{18A7B721-F97A-4799-89E1-DB5984F2FBFC}" destId="{9B81B1A5-BF17-4BB8-9264-3DBA4D9AD095}" srcOrd="0" destOrd="0" presId="urn:microsoft.com/office/officeart/2005/8/layout/process2"/>
    <dgm:cxn modelId="{F0A4CC0A-4978-46AC-A91E-81BCC041C195}" type="presParOf" srcId="{87EBEE1B-6A2F-47D7-BE60-F16B7EEF75F4}" destId="{53CDB79A-1F89-4D9E-8077-C34340A91ED6}" srcOrd="4" destOrd="0" presId="urn:microsoft.com/office/officeart/2005/8/layout/process2"/>
    <dgm:cxn modelId="{45DE72EA-1F66-42BE-B54D-EC87E760EEA7}" type="presParOf" srcId="{87EBEE1B-6A2F-47D7-BE60-F16B7EEF75F4}" destId="{41590F12-F5D0-472A-845E-B8580EA67A3D}" srcOrd="5" destOrd="0" presId="urn:microsoft.com/office/officeart/2005/8/layout/process2"/>
    <dgm:cxn modelId="{91EA9D20-A711-4F21-A73A-D71E7E93A602}" type="presParOf" srcId="{41590F12-F5D0-472A-845E-B8580EA67A3D}" destId="{7BECE5C8-9F2A-457E-A28E-0E757252E246}" srcOrd="0" destOrd="0" presId="urn:microsoft.com/office/officeart/2005/8/layout/process2"/>
    <dgm:cxn modelId="{EE07A8BF-CD39-4311-8CB0-FC73A922E2F1}" type="presParOf" srcId="{87EBEE1B-6A2F-47D7-BE60-F16B7EEF75F4}" destId="{F43DADE9-720D-49E5-8CC7-17C9FD6D4EDE}" srcOrd="6" destOrd="0" presId="urn:microsoft.com/office/officeart/2005/8/layout/process2"/>
    <dgm:cxn modelId="{D9E60C8A-0718-4868-AAC9-87AC0993F5ED}" type="presParOf" srcId="{87EBEE1B-6A2F-47D7-BE60-F16B7EEF75F4}" destId="{D3CB88F2-B7EF-4F4A-B9C0-BC3FD928EBBE}" srcOrd="7" destOrd="0" presId="urn:microsoft.com/office/officeart/2005/8/layout/process2"/>
    <dgm:cxn modelId="{595478D4-E01B-46F9-861F-1D36D1FAD193}" type="presParOf" srcId="{D3CB88F2-B7EF-4F4A-B9C0-BC3FD928EBBE}" destId="{B468439F-4DE7-482F-8265-4F572B45CE88}" srcOrd="0" destOrd="0" presId="urn:microsoft.com/office/officeart/2005/8/layout/process2"/>
    <dgm:cxn modelId="{361EE8A9-1CD0-4A99-8F43-DA65B7F6F521}" type="presParOf" srcId="{87EBEE1B-6A2F-47D7-BE60-F16B7EEF75F4}" destId="{49E26278-D36E-4AF8-8343-9185498453CD}" srcOrd="8" destOrd="0" presId="urn:microsoft.com/office/officeart/2005/8/layout/process2"/>
    <dgm:cxn modelId="{A2D81444-13D8-4282-93BA-0C3A340E0BA8}" type="presParOf" srcId="{87EBEE1B-6A2F-47D7-BE60-F16B7EEF75F4}" destId="{B09C93CA-627E-4260-A6D0-E674C620D210}" srcOrd="9" destOrd="0" presId="urn:microsoft.com/office/officeart/2005/8/layout/process2"/>
    <dgm:cxn modelId="{CDD7CCC2-9DC9-4A7D-9395-2FE0765A9A5C}" type="presParOf" srcId="{B09C93CA-627E-4260-A6D0-E674C620D210}" destId="{CB2852B1-4C05-4DF6-A988-A8F69FD586BB}" srcOrd="0" destOrd="0" presId="urn:microsoft.com/office/officeart/2005/8/layout/process2"/>
    <dgm:cxn modelId="{F334FF62-1885-4C76-8C26-B7C8E4EDB427}" type="presParOf" srcId="{87EBEE1B-6A2F-47D7-BE60-F16B7EEF75F4}" destId="{3CB8E2DF-59AC-4A2F-9042-FE043A0B9B4D}" srcOrd="10" destOrd="0" presId="urn:microsoft.com/office/officeart/2005/8/layout/process2"/>
    <dgm:cxn modelId="{645404B5-CC24-4F66-9231-8A53F83C56E0}" type="presParOf" srcId="{87EBEE1B-6A2F-47D7-BE60-F16B7EEF75F4}" destId="{E8E86B77-C84A-4A09-B841-CB39A29C1CAD}" srcOrd="11" destOrd="0" presId="urn:microsoft.com/office/officeart/2005/8/layout/process2"/>
    <dgm:cxn modelId="{1E76652D-286D-45F8-9275-D34DDD71A7F8}" type="presParOf" srcId="{E8E86B77-C84A-4A09-B841-CB39A29C1CAD}" destId="{425E2349-174B-4328-833F-D9C3797245E8}" srcOrd="0" destOrd="0" presId="urn:microsoft.com/office/officeart/2005/8/layout/process2"/>
    <dgm:cxn modelId="{BC66A9AC-D10D-4A4D-8135-AF2BEC5DABBC}" type="presParOf" srcId="{87EBEE1B-6A2F-47D7-BE60-F16B7EEF75F4}" destId="{50841DD5-E548-4692-9CB2-64832C8FB18C}" srcOrd="12" destOrd="0" presId="urn:microsoft.com/office/officeart/2005/8/layout/process2"/>
    <dgm:cxn modelId="{11E6D702-8518-4A9F-B435-8408D3D0B8DC}" type="presParOf" srcId="{87EBEE1B-6A2F-47D7-BE60-F16B7EEF75F4}" destId="{48705772-48EF-4574-8386-9DC20FA61D0F}" srcOrd="13" destOrd="0" presId="urn:microsoft.com/office/officeart/2005/8/layout/process2"/>
    <dgm:cxn modelId="{08398D5B-1E9D-4EB8-ABA3-E807C7DF50F3}" type="presParOf" srcId="{48705772-48EF-4574-8386-9DC20FA61D0F}" destId="{E80DFC4D-CDDA-42E1-AD14-C0F986F9AFC9}" srcOrd="0" destOrd="0" presId="urn:microsoft.com/office/officeart/2005/8/layout/process2"/>
    <dgm:cxn modelId="{23C01FB7-D8A7-4C00-BA30-5797AA4E7003}" type="presParOf" srcId="{87EBEE1B-6A2F-47D7-BE60-F16B7EEF75F4}" destId="{0D996DA1-D7B2-430E-A577-E0113BA065A7}" srcOrd="14" destOrd="0" presId="urn:microsoft.com/office/officeart/2005/8/layout/process2"/>
    <dgm:cxn modelId="{83D50167-8F42-4E1D-A3E5-5D63F2074E5A}" type="presParOf" srcId="{87EBEE1B-6A2F-47D7-BE60-F16B7EEF75F4}" destId="{E75B8B59-F981-4F56-9719-7BDD6EF604FC}" srcOrd="15" destOrd="0" presId="urn:microsoft.com/office/officeart/2005/8/layout/process2"/>
    <dgm:cxn modelId="{5F4E2E28-2B2A-47CA-9722-CBBCFE7285C6}" type="presParOf" srcId="{E75B8B59-F981-4F56-9719-7BDD6EF604FC}" destId="{D8278ABF-82DA-4F6F-83DE-91959B648929}" srcOrd="0" destOrd="0" presId="urn:microsoft.com/office/officeart/2005/8/layout/process2"/>
    <dgm:cxn modelId="{09FD0CB2-84FC-4611-986B-6373683CCECA}" type="presParOf" srcId="{87EBEE1B-6A2F-47D7-BE60-F16B7EEF75F4}" destId="{370752BC-C00D-4F4F-A068-7FD76C2E5A1F}" srcOrd="16" destOrd="0" presId="urn:microsoft.com/office/officeart/2005/8/layout/process2"/>
    <dgm:cxn modelId="{64DADA74-6FC7-4A18-848F-F4E4BFD6BBA7}" type="presParOf" srcId="{87EBEE1B-6A2F-47D7-BE60-F16B7EEF75F4}" destId="{DB9A0866-C8CB-4B79-AA76-C389D8A74A83}" srcOrd="17" destOrd="0" presId="urn:microsoft.com/office/officeart/2005/8/layout/process2"/>
    <dgm:cxn modelId="{C752C5B7-1F1B-4F83-ADC5-D300EBEE2125}" type="presParOf" srcId="{DB9A0866-C8CB-4B79-AA76-C389D8A74A83}" destId="{741CAC91-A79B-4032-9900-74528747803D}" srcOrd="0" destOrd="0" presId="urn:microsoft.com/office/officeart/2005/8/layout/process2"/>
    <dgm:cxn modelId="{F9D65288-EBA2-42EB-AAD3-D1ACA8ECE4CB}" type="presParOf" srcId="{87EBEE1B-6A2F-47D7-BE60-F16B7EEF75F4}" destId="{D7123475-AC62-4638-B302-2456F51F4A75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513315"/>
          <a:ext cx="4743943" cy="1310406"/>
        </a:xfrm>
        <a:prstGeom prst="notchedRightArrow">
          <a:avLst/>
        </a:prstGeom>
        <a:solidFill>
          <a:srgbClr val="00335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E7BC1E-3F3C-411E-A7C4-7C09919FD2F2}">
      <dsp:nvSpPr>
        <dsp:cNvPr id="0" name=""/>
        <dsp:cNvSpPr/>
      </dsp:nvSpPr>
      <dsp:spPr>
        <a:xfrm>
          <a:off x="222744" y="141881"/>
          <a:ext cx="1790141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CNN: first application: number recognition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1998</a:t>
          </a:r>
        </a:p>
      </dsp:txBody>
      <dsp:txXfrm>
        <a:off x="222744" y="141881"/>
        <a:ext cx="1790141" cy="1671756"/>
      </dsp:txXfrm>
    </dsp:sp>
    <dsp:sp modelId="{D680D574-329A-43A0-9690-0A9FCB55D7B8}">
      <dsp:nvSpPr>
        <dsp:cNvPr id="0" name=""/>
        <dsp:cNvSpPr/>
      </dsp:nvSpPr>
      <dsp:spPr>
        <a:xfrm>
          <a:off x="686115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B7354-D919-4B83-8F46-AB8E1971490C}">
      <dsp:nvSpPr>
        <dsp:cNvPr id="0" name=""/>
        <dsp:cNvSpPr/>
      </dsp:nvSpPr>
      <dsp:spPr>
        <a:xfrm>
          <a:off x="1819186" y="2507634"/>
          <a:ext cx="620504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>
        <a:off x="1819186" y="2507634"/>
        <a:ext cx="620504" cy="1671756"/>
      </dsp:txXfrm>
    </dsp:sp>
    <dsp:sp modelId="{BBD54F80-A536-4A3A-8167-2DAAD9F5EF7D}">
      <dsp:nvSpPr>
        <dsp:cNvPr id="0" name=""/>
        <dsp:cNvSpPr/>
      </dsp:nvSpPr>
      <dsp:spPr>
        <a:xfrm>
          <a:off x="1920469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4205563"/>
                <a:satOff val="26191"/>
                <a:lumOff val="-12451"/>
                <a:alphaOff val="0"/>
                <a:shade val="51000"/>
                <a:satMod val="130000"/>
              </a:schemeClr>
            </a:gs>
            <a:gs pos="80000">
              <a:schemeClr val="accent4">
                <a:hueOff val="-4205563"/>
                <a:satOff val="26191"/>
                <a:lumOff val="-12451"/>
                <a:alphaOff val="0"/>
                <a:shade val="93000"/>
                <a:satMod val="130000"/>
              </a:schemeClr>
            </a:gs>
            <a:gs pos="100000">
              <a:schemeClr val="accent4">
                <a:hueOff val="-4205563"/>
                <a:satOff val="26191"/>
                <a:lumOff val="-12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D73CE-B864-453F-B5C9-1658DCF6687D}">
      <dsp:nvSpPr>
        <dsp:cNvPr id="0" name=""/>
        <dsp:cNvSpPr/>
      </dsp:nvSpPr>
      <dsp:spPr>
        <a:xfrm>
          <a:off x="2630847" y="0"/>
          <a:ext cx="1800812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 </a:t>
          </a:r>
          <a:r>
            <a:rPr lang="en-US" sz="1800" b="1" kern="1200" dirty="0"/>
            <a:t>outperforms</a:t>
          </a:r>
          <a:r>
            <a:rPr lang="en-US" sz="1800" kern="1200" dirty="0"/>
            <a:t> doctors: skin cancer detection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Feb </a:t>
          </a:r>
          <a:r>
            <a:rPr lang="en-US" sz="1600" b="1" kern="1200" dirty="0"/>
            <a:t>2017</a:t>
          </a:r>
        </a:p>
      </dsp:txBody>
      <dsp:txXfrm>
        <a:off x="2630847" y="0"/>
        <a:ext cx="1800812" cy="1671756"/>
      </dsp:txXfrm>
    </dsp:sp>
    <dsp:sp modelId="{CC980EAB-37B7-4A11-8821-1C388B1ECDE7}">
      <dsp:nvSpPr>
        <dsp:cNvPr id="0" name=""/>
        <dsp:cNvSpPr/>
      </dsp:nvSpPr>
      <dsp:spPr>
        <a:xfrm>
          <a:off x="3160158" y="188072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8411125"/>
                <a:satOff val="52381"/>
                <a:lumOff val="-24902"/>
                <a:alphaOff val="0"/>
                <a:shade val="51000"/>
                <a:satMod val="130000"/>
              </a:schemeClr>
            </a:gs>
            <a:gs pos="80000">
              <a:schemeClr val="accent4">
                <a:hueOff val="-8411125"/>
                <a:satOff val="52381"/>
                <a:lumOff val="-24902"/>
                <a:alphaOff val="0"/>
                <a:shade val="93000"/>
                <a:satMod val="130000"/>
              </a:schemeClr>
            </a:gs>
            <a:gs pos="100000">
              <a:schemeClr val="accent4">
                <a:hueOff val="-8411125"/>
                <a:satOff val="52381"/>
                <a:lumOff val="-2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513315"/>
          <a:ext cx="4743943" cy="1310406"/>
        </a:xfrm>
        <a:prstGeom prst="notchedRightArrow">
          <a:avLst/>
        </a:prstGeom>
        <a:solidFill>
          <a:srgbClr val="00335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E7BC1E-3F3C-411E-A7C4-7C09919FD2F2}">
      <dsp:nvSpPr>
        <dsp:cNvPr id="0" name=""/>
        <dsp:cNvSpPr/>
      </dsp:nvSpPr>
      <dsp:spPr>
        <a:xfrm>
          <a:off x="222744" y="141881"/>
          <a:ext cx="1790141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CNN: first application: number recognition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1998</a:t>
          </a:r>
        </a:p>
      </dsp:txBody>
      <dsp:txXfrm>
        <a:off x="222744" y="141881"/>
        <a:ext cx="1790141" cy="1671756"/>
      </dsp:txXfrm>
    </dsp:sp>
    <dsp:sp modelId="{D680D574-329A-43A0-9690-0A9FCB55D7B8}">
      <dsp:nvSpPr>
        <dsp:cNvPr id="0" name=""/>
        <dsp:cNvSpPr/>
      </dsp:nvSpPr>
      <dsp:spPr>
        <a:xfrm>
          <a:off x="686115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B7354-D919-4B83-8F46-AB8E1971490C}">
      <dsp:nvSpPr>
        <dsp:cNvPr id="0" name=""/>
        <dsp:cNvSpPr/>
      </dsp:nvSpPr>
      <dsp:spPr>
        <a:xfrm>
          <a:off x="1819186" y="2507634"/>
          <a:ext cx="620504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</a:p>
      </dsp:txBody>
      <dsp:txXfrm>
        <a:off x="1819186" y="2507634"/>
        <a:ext cx="620504" cy="1671756"/>
      </dsp:txXfrm>
    </dsp:sp>
    <dsp:sp modelId="{BBD54F80-A536-4A3A-8167-2DAAD9F5EF7D}">
      <dsp:nvSpPr>
        <dsp:cNvPr id="0" name=""/>
        <dsp:cNvSpPr/>
      </dsp:nvSpPr>
      <dsp:spPr>
        <a:xfrm>
          <a:off x="1920469" y="191225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4205563"/>
                <a:satOff val="26191"/>
                <a:lumOff val="-12451"/>
                <a:alphaOff val="0"/>
                <a:shade val="51000"/>
                <a:satMod val="130000"/>
              </a:schemeClr>
            </a:gs>
            <a:gs pos="80000">
              <a:schemeClr val="accent4">
                <a:hueOff val="-4205563"/>
                <a:satOff val="26191"/>
                <a:lumOff val="-12451"/>
                <a:alphaOff val="0"/>
                <a:shade val="93000"/>
                <a:satMod val="130000"/>
              </a:schemeClr>
            </a:gs>
            <a:gs pos="100000">
              <a:schemeClr val="accent4">
                <a:hueOff val="-4205563"/>
                <a:satOff val="26191"/>
                <a:lumOff val="-12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D73CE-B864-453F-B5C9-1658DCF6687D}">
      <dsp:nvSpPr>
        <dsp:cNvPr id="0" name=""/>
        <dsp:cNvSpPr/>
      </dsp:nvSpPr>
      <dsp:spPr>
        <a:xfrm>
          <a:off x="2630847" y="0"/>
          <a:ext cx="1800812" cy="1671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CNN </a:t>
          </a:r>
          <a:r>
            <a:rPr lang="en-US" sz="1800" b="1" kern="1200" dirty="0"/>
            <a:t>outperforms</a:t>
          </a:r>
          <a:r>
            <a:rPr lang="en-US" sz="1800" kern="1200" dirty="0"/>
            <a:t> doctors: skin cancer detection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Feb </a:t>
          </a:r>
          <a:r>
            <a:rPr lang="en-US" sz="1600" b="1" kern="1200" dirty="0"/>
            <a:t>2017</a:t>
          </a:r>
        </a:p>
      </dsp:txBody>
      <dsp:txXfrm>
        <a:off x="2630847" y="0"/>
        <a:ext cx="1800812" cy="1671756"/>
      </dsp:txXfrm>
    </dsp:sp>
    <dsp:sp modelId="{CC980EAB-37B7-4A11-8821-1C388B1ECDE7}">
      <dsp:nvSpPr>
        <dsp:cNvPr id="0" name=""/>
        <dsp:cNvSpPr/>
      </dsp:nvSpPr>
      <dsp:spPr>
        <a:xfrm>
          <a:off x="3160158" y="1880725"/>
          <a:ext cx="417939" cy="417939"/>
        </a:xfrm>
        <a:prstGeom prst="ellipse">
          <a:avLst/>
        </a:prstGeom>
        <a:gradFill rotWithShape="0">
          <a:gsLst>
            <a:gs pos="0">
              <a:schemeClr val="accent4">
                <a:hueOff val="-8411125"/>
                <a:satOff val="52381"/>
                <a:lumOff val="-24902"/>
                <a:alphaOff val="0"/>
                <a:shade val="51000"/>
                <a:satMod val="130000"/>
              </a:schemeClr>
            </a:gs>
            <a:gs pos="80000">
              <a:schemeClr val="accent4">
                <a:hueOff val="-8411125"/>
                <a:satOff val="52381"/>
                <a:lumOff val="-24902"/>
                <a:alphaOff val="0"/>
                <a:shade val="93000"/>
                <a:satMod val="130000"/>
              </a:schemeClr>
            </a:gs>
            <a:gs pos="100000">
              <a:schemeClr val="accent4">
                <a:hueOff val="-8411125"/>
                <a:satOff val="52381"/>
                <a:lumOff val="-24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8D975-A9BD-4D24-9BD9-9264FC08CE2D}">
      <dsp:nvSpPr>
        <dsp:cNvPr id="0" name=""/>
        <dsp:cNvSpPr/>
      </dsp:nvSpPr>
      <dsp:spPr>
        <a:xfrm>
          <a:off x="1799054" y="4582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Plain Text</a:t>
          </a:r>
        </a:p>
      </dsp:txBody>
      <dsp:txXfrm>
        <a:off x="1809869" y="15397"/>
        <a:ext cx="1444824" cy="347608"/>
      </dsp:txXfrm>
    </dsp:sp>
    <dsp:sp modelId="{B192066B-CA31-46D8-AAC9-CB43B86F235C}">
      <dsp:nvSpPr>
        <dsp:cNvPr id="0" name=""/>
        <dsp:cNvSpPr/>
      </dsp:nvSpPr>
      <dsp:spPr>
        <a:xfrm rot="5400000">
          <a:off x="2463049" y="383052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396899"/>
        <a:ext cx="99695" cy="96925"/>
      </dsp:txXfrm>
    </dsp:sp>
    <dsp:sp modelId="{762CDF48-A635-4031-85A5-E2907C8DF883}">
      <dsp:nvSpPr>
        <dsp:cNvPr id="0" name=""/>
        <dsp:cNvSpPr/>
      </dsp:nvSpPr>
      <dsp:spPr>
        <a:xfrm>
          <a:off x="1799054" y="558440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AddRoundKey</a:t>
          </a:r>
          <a:endParaRPr lang="en-US" sz="1400" kern="1200" dirty="0"/>
        </a:p>
      </dsp:txBody>
      <dsp:txXfrm>
        <a:off x="1809869" y="569255"/>
        <a:ext cx="1444824" cy="347608"/>
      </dsp:txXfrm>
    </dsp:sp>
    <dsp:sp modelId="{18A7B721-F97A-4799-89E1-DB5984F2FBFC}">
      <dsp:nvSpPr>
        <dsp:cNvPr id="0" name=""/>
        <dsp:cNvSpPr/>
      </dsp:nvSpPr>
      <dsp:spPr>
        <a:xfrm rot="5400000">
          <a:off x="2463049" y="936909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950756"/>
        <a:ext cx="99695" cy="96925"/>
      </dsp:txXfrm>
    </dsp:sp>
    <dsp:sp modelId="{53CDB79A-1F89-4D9E-8077-C34340A91ED6}">
      <dsp:nvSpPr>
        <dsp:cNvPr id="0" name=""/>
        <dsp:cNvSpPr/>
      </dsp:nvSpPr>
      <dsp:spPr>
        <a:xfrm>
          <a:off x="1799054" y="1112297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</a:t>
          </a:r>
          <a:r>
            <a:rPr lang="en-US" sz="1400" kern="1200" dirty="0" err="1"/>
            <a:t>SubBytes</a:t>
          </a:r>
          <a:endParaRPr lang="en-US" sz="1400" kern="1200" dirty="0"/>
        </a:p>
      </dsp:txBody>
      <dsp:txXfrm>
        <a:off x="1809869" y="1123112"/>
        <a:ext cx="1444824" cy="347608"/>
      </dsp:txXfrm>
    </dsp:sp>
    <dsp:sp modelId="{41590F12-F5D0-472A-845E-B8580EA67A3D}">
      <dsp:nvSpPr>
        <dsp:cNvPr id="0" name=""/>
        <dsp:cNvSpPr/>
      </dsp:nvSpPr>
      <dsp:spPr>
        <a:xfrm rot="5400000">
          <a:off x="2463049" y="1490766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1504613"/>
        <a:ext cx="99695" cy="96925"/>
      </dsp:txXfrm>
    </dsp:sp>
    <dsp:sp modelId="{F43DADE9-720D-49E5-8CC7-17C9FD6D4EDE}">
      <dsp:nvSpPr>
        <dsp:cNvPr id="0" name=""/>
        <dsp:cNvSpPr/>
      </dsp:nvSpPr>
      <dsp:spPr>
        <a:xfrm>
          <a:off x="1799054" y="1666155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</a:t>
          </a:r>
          <a:r>
            <a:rPr lang="en-US" sz="1400" kern="1200" dirty="0" err="1"/>
            <a:t>ShiftRows</a:t>
          </a:r>
          <a:endParaRPr lang="en-US" sz="1400" kern="1200" dirty="0"/>
        </a:p>
      </dsp:txBody>
      <dsp:txXfrm>
        <a:off x="1809869" y="1676970"/>
        <a:ext cx="1444824" cy="347608"/>
      </dsp:txXfrm>
    </dsp:sp>
    <dsp:sp modelId="{D3CB88F2-B7EF-4F4A-B9C0-BC3FD928EBBE}">
      <dsp:nvSpPr>
        <dsp:cNvPr id="0" name=""/>
        <dsp:cNvSpPr/>
      </dsp:nvSpPr>
      <dsp:spPr>
        <a:xfrm rot="5400000">
          <a:off x="2463049" y="2044624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2058471"/>
        <a:ext cx="99695" cy="96925"/>
      </dsp:txXfrm>
    </dsp:sp>
    <dsp:sp modelId="{49E26278-D36E-4AF8-8343-9185498453CD}">
      <dsp:nvSpPr>
        <dsp:cNvPr id="0" name=""/>
        <dsp:cNvSpPr/>
      </dsp:nvSpPr>
      <dsp:spPr>
        <a:xfrm>
          <a:off x="1799054" y="2220012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</a:t>
          </a:r>
          <a:r>
            <a:rPr lang="en-US" sz="1400" kern="1200" dirty="0" err="1">
              <a:solidFill>
                <a:srgbClr val="FFFFFF"/>
              </a:solidFill>
              <a:latin typeface="Arial"/>
              <a:ea typeface="+mn-ea"/>
              <a:cs typeface="Arial"/>
            </a:rPr>
            <a:t>MixColumns</a:t>
          </a:r>
          <a:endParaRPr lang="en-US" sz="1400" kern="1200" dirty="0">
            <a:solidFill>
              <a:srgbClr val="FFFFFF"/>
            </a:solidFill>
            <a:latin typeface="Arial"/>
            <a:ea typeface="+mn-ea"/>
            <a:cs typeface="Arial"/>
          </a:endParaRPr>
        </a:p>
      </dsp:txBody>
      <dsp:txXfrm>
        <a:off x="1809869" y="2230827"/>
        <a:ext cx="1444824" cy="347608"/>
      </dsp:txXfrm>
    </dsp:sp>
    <dsp:sp modelId="{B09C93CA-627E-4260-A6D0-E674C620D210}">
      <dsp:nvSpPr>
        <dsp:cNvPr id="0" name=""/>
        <dsp:cNvSpPr/>
      </dsp:nvSpPr>
      <dsp:spPr>
        <a:xfrm rot="5400000">
          <a:off x="2463049" y="2598481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2612328"/>
        <a:ext cx="99695" cy="96925"/>
      </dsp:txXfrm>
    </dsp:sp>
    <dsp:sp modelId="{3CB8E2DF-59AC-4A2F-9042-FE043A0B9B4D}">
      <dsp:nvSpPr>
        <dsp:cNvPr id="0" name=""/>
        <dsp:cNvSpPr/>
      </dsp:nvSpPr>
      <dsp:spPr>
        <a:xfrm>
          <a:off x="1799054" y="2773870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</a:t>
          </a:r>
          <a:r>
            <a:rPr lang="en-US" sz="1400" kern="1200" dirty="0" err="1"/>
            <a:t>AddRoundKey</a:t>
          </a:r>
          <a:endParaRPr lang="en-US" sz="1400" kern="1200" dirty="0"/>
        </a:p>
      </dsp:txBody>
      <dsp:txXfrm>
        <a:off x="1809869" y="2784685"/>
        <a:ext cx="1444824" cy="347608"/>
      </dsp:txXfrm>
    </dsp:sp>
    <dsp:sp modelId="{E8E86B77-C84A-4A09-B841-CB39A29C1CAD}">
      <dsp:nvSpPr>
        <dsp:cNvPr id="0" name=""/>
        <dsp:cNvSpPr/>
      </dsp:nvSpPr>
      <dsp:spPr>
        <a:xfrm rot="5400000">
          <a:off x="2463049" y="3152339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3166186"/>
        <a:ext cx="99695" cy="96925"/>
      </dsp:txXfrm>
    </dsp:sp>
    <dsp:sp modelId="{50841DD5-E548-4692-9CB2-64832C8FB18C}">
      <dsp:nvSpPr>
        <dsp:cNvPr id="0" name=""/>
        <dsp:cNvSpPr/>
      </dsp:nvSpPr>
      <dsp:spPr>
        <a:xfrm>
          <a:off x="1799054" y="3327727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SubBytes</a:t>
          </a:r>
          <a:endParaRPr lang="en-US" sz="1400" kern="1200" dirty="0"/>
        </a:p>
      </dsp:txBody>
      <dsp:txXfrm>
        <a:off x="1809869" y="3338542"/>
        <a:ext cx="1444824" cy="347608"/>
      </dsp:txXfrm>
    </dsp:sp>
    <dsp:sp modelId="{48705772-48EF-4574-8386-9DC20FA61D0F}">
      <dsp:nvSpPr>
        <dsp:cNvPr id="0" name=""/>
        <dsp:cNvSpPr/>
      </dsp:nvSpPr>
      <dsp:spPr>
        <a:xfrm rot="5400000">
          <a:off x="2463049" y="3706196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3720043"/>
        <a:ext cx="99695" cy="96925"/>
      </dsp:txXfrm>
    </dsp:sp>
    <dsp:sp modelId="{0D996DA1-D7B2-430E-A577-E0113BA065A7}">
      <dsp:nvSpPr>
        <dsp:cNvPr id="0" name=""/>
        <dsp:cNvSpPr/>
      </dsp:nvSpPr>
      <dsp:spPr>
        <a:xfrm>
          <a:off x="1799054" y="3881585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ShiftRows</a:t>
          </a:r>
          <a:endParaRPr lang="en-US" sz="1400" kern="1200" dirty="0"/>
        </a:p>
      </dsp:txBody>
      <dsp:txXfrm>
        <a:off x="1809869" y="3892400"/>
        <a:ext cx="1444824" cy="347608"/>
      </dsp:txXfrm>
    </dsp:sp>
    <dsp:sp modelId="{E75B8B59-F981-4F56-9719-7BDD6EF604FC}">
      <dsp:nvSpPr>
        <dsp:cNvPr id="0" name=""/>
        <dsp:cNvSpPr/>
      </dsp:nvSpPr>
      <dsp:spPr>
        <a:xfrm rot="5400000">
          <a:off x="2463049" y="4260054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4273901"/>
        <a:ext cx="99695" cy="96925"/>
      </dsp:txXfrm>
    </dsp:sp>
    <dsp:sp modelId="{370752BC-C00D-4F4F-A068-7FD76C2E5A1F}">
      <dsp:nvSpPr>
        <dsp:cNvPr id="0" name=""/>
        <dsp:cNvSpPr/>
      </dsp:nvSpPr>
      <dsp:spPr>
        <a:xfrm>
          <a:off x="1799054" y="4435442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AddRoundKey</a:t>
          </a:r>
          <a:endParaRPr lang="en-US" sz="1400" kern="1200" dirty="0"/>
        </a:p>
      </dsp:txBody>
      <dsp:txXfrm>
        <a:off x="1809869" y="4446257"/>
        <a:ext cx="1444824" cy="347608"/>
      </dsp:txXfrm>
    </dsp:sp>
    <dsp:sp modelId="{DB9A0866-C8CB-4B79-AA76-C389D8A74A83}">
      <dsp:nvSpPr>
        <dsp:cNvPr id="0" name=""/>
        <dsp:cNvSpPr/>
      </dsp:nvSpPr>
      <dsp:spPr>
        <a:xfrm rot="5400000">
          <a:off x="2463049" y="4813911"/>
          <a:ext cx="138464" cy="1661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482434" y="4827758"/>
        <a:ext cx="99695" cy="96925"/>
      </dsp:txXfrm>
    </dsp:sp>
    <dsp:sp modelId="{D7123475-AC62-4638-B302-2456F51F4A75}">
      <dsp:nvSpPr>
        <dsp:cNvPr id="0" name=""/>
        <dsp:cNvSpPr/>
      </dsp:nvSpPr>
      <dsp:spPr>
        <a:xfrm>
          <a:off x="1799054" y="4989299"/>
          <a:ext cx="1466454" cy="369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Ciphertext</a:t>
          </a:r>
        </a:p>
      </dsp:txBody>
      <dsp:txXfrm>
        <a:off x="1809869" y="5000114"/>
        <a:ext cx="1444824" cy="34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21/07/2017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37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21/07/2017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13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Overtaking traditional methods (SVM, RF) -&gt; SVM classifier like MLP</a:t>
            </a:r>
          </a:p>
          <a:p>
            <a:r>
              <a:rPr lang="en-GB" dirty="0"/>
              <a:t>Overtaking humans (skin cancer detection) -&gt; Image </a:t>
            </a:r>
            <a:r>
              <a:rPr lang="en-GB" dirty="0" err="1"/>
              <a:t>recog</a:t>
            </a:r>
            <a:r>
              <a:rPr lang="en-GB" dirty="0"/>
              <a:t> -&gt; Mainly CNNs (130k </a:t>
            </a:r>
            <a:r>
              <a:rPr lang="en-GB" dirty="0" err="1"/>
              <a:t>imgs</a:t>
            </a:r>
            <a:r>
              <a:rPr lang="en-GB" dirty="0"/>
              <a:t>, 760classes -&gt; 171imgs/class)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90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Feature extractor works like image kernel “Convolutions”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Filter contains the weights “feature extractor”</a:t>
            </a:r>
          </a:p>
          <a:p>
            <a:r>
              <a:rPr lang="en-GB" dirty="0"/>
              <a:t>Convolutions -&gt; Feature maps -&gt; “Feature extraction”</a:t>
            </a:r>
          </a:p>
          <a:p>
            <a:r>
              <a:rPr lang="en-GB" dirty="0"/>
              <a:t>FCL -&gt; Classifier -&gt; similar to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1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mainly in image recognition -&gt; Why? -&gt; Feature extractor works like image kernel “Convolutions”</a:t>
            </a:r>
          </a:p>
          <a:p>
            <a:r>
              <a:rPr lang="en-GB" dirty="0"/>
              <a:t>Convolutions -&gt; Feature maps -&gt; “Feature extraction”</a:t>
            </a:r>
          </a:p>
          <a:p>
            <a:r>
              <a:rPr lang="en-GB" dirty="0"/>
              <a:t>FCL -&gt; Classifier -&gt; similar to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Now: backpropagation possible on large NNs</a:t>
            </a:r>
          </a:p>
          <a:p>
            <a:r>
              <a:rPr lang="en-GB" dirty="0"/>
              <a:t>Many different techniques, each has own strengths</a:t>
            </a:r>
          </a:p>
          <a:p>
            <a:r>
              <a:rPr lang="en-GB" dirty="0"/>
              <a:t>Revived through more computational power -&gt; Backpropagation </a:t>
            </a:r>
            <a:r>
              <a:rPr lang="en-GB" dirty="0" err="1"/>
              <a:t>algo</a:t>
            </a:r>
            <a:r>
              <a:rPr lang="en-GB" dirty="0"/>
              <a:t> now possible on large DNNs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495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Labelled data set </a:t>
            </a:r>
            <a:r>
              <a:rPr lang="en-GB" dirty="0">
                <a:sym typeface="Wingdings" panose="05000000000000000000" pitchFamily="2" charset="2"/>
              </a:rPr>
              <a:t> supervised learning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1k traces per sensitive value</a:t>
            </a:r>
          </a:p>
          <a:p>
            <a:r>
              <a:rPr lang="en-GB" dirty="0"/>
              <a:t>Input each trace individually, as Matrix for CNN, 3253 inputs for MLP, others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99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CNN best performance, slightly better than AE</a:t>
            </a:r>
          </a:p>
          <a:p>
            <a:r>
              <a:rPr lang="en-GB" dirty="0"/>
              <a:t>CNN requires less than half of the traces needed for key recovery compared to TA</a:t>
            </a:r>
          </a:p>
          <a:p>
            <a:r>
              <a:rPr lang="en-GB" dirty="0"/>
              <a:t>Manual feature extraction using PCA not advantageous </a:t>
            </a:r>
          </a:p>
          <a:p>
            <a:r>
              <a:rPr lang="en-GB" dirty="0"/>
              <a:t>LSTM not that good as there is no further relationship between bits far apart, time independence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501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Basically template attack but instead of Gaussian assumption profile with a 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95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Mu:=mean</a:t>
            </a:r>
          </a:p>
          <a:p>
            <a:r>
              <a:rPr lang="en-GB" dirty="0"/>
              <a:t>Sigma:=</a:t>
            </a:r>
            <a:r>
              <a:rPr lang="en-GB" dirty="0" err="1"/>
              <a:t>standartabweichung</a:t>
            </a:r>
            <a:endParaRPr lang="en-GB" dirty="0"/>
          </a:p>
          <a:p>
            <a:r>
              <a:rPr lang="en-GB" dirty="0"/>
              <a:t>Z:=sensitive value</a:t>
            </a:r>
          </a:p>
          <a:p>
            <a:r>
              <a:rPr lang="en-GB" dirty="0"/>
              <a:t>L:=trace</a:t>
            </a:r>
          </a:p>
          <a:p>
            <a:r>
              <a:rPr lang="en-GB" dirty="0"/>
              <a:t>Sigma:=covariance matrix</a:t>
            </a:r>
          </a:p>
          <a:p>
            <a:r>
              <a:rPr lang="en-GB" dirty="0" err="1"/>
              <a:t>Mu_z</a:t>
            </a:r>
            <a:r>
              <a:rPr lang="en-GB" dirty="0"/>
              <a:t>:=mean(Sigma)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12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Overtaking traditional methods (SVM, RF) -&gt; SVM classifier like MLP</a:t>
            </a:r>
          </a:p>
          <a:p>
            <a:r>
              <a:rPr lang="en-GB" dirty="0"/>
              <a:t>Overtaking humans (skin cancer detection) -&gt; Image </a:t>
            </a:r>
            <a:r>
              <a:rPr lang="en-GB" dirty="0" err="1"/>
              <a:t>recog</a:t>
            </a:r>
            <a:r>
              <a:rPr lang="en-GB" dirty="0"/>
              <a:t> -&gt; Mainly CNNs (130k </a:t>
            </a:r>
            <a:r>
              <a:rPr lang="en-GB" dirty="0" err="1"/>
              <a:t>imgs</a:t>
            </a:r>
            <a:r>
              <a:rPr lang="en-GB" dirty="0"/>
              <a:t>, 760classes -&gt; 171imgs/class)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32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AES </a:t>
            </a:r>
            <a:r>
              <a:rPr lang="en-GB" dirty="0" err="1"/>
              <a:t>Sbox</a:t>
            </a:r>
            <a:r>
              <a:rPr lang="en-GB" dirty="0"/>
              <a:t> -&gt; Attack &gt;fist&lt; or last </a:t>
            </a:r>
            <a:r>
              <a:rPr lang="en-GB" dirty="0">
                <a:sym typeface="Wingdings" panose="05000000000000000000" pitchFamily="2" charset="2"/>
              </a:rPr>
              <a:t> why??</a:t>
            </a:r>
            <a:endParaRPr lang="en-GB" dirty="0"/>
          </a:p>
          <a:p>
            <a:r>
              <a:rPr lang="en-GB" dirty="0"/>
              <a:t>Possibility to recover key by getting one round key</a:t>
            </a:r>
          </a:p>
          <a:p>
            <a:r>
              <a:rPr lang="en-GB" dirty="0"/>
              <a:t>Attacking the same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principle of SCA</a:t>
            </a:r>
          </a:p>
          <a:p>
            <a:r>
              <a:rPr lang="en-GB" dirty="0"/>
              <a:t>Explain DPA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1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basic principles of profiling attacks / template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1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Now: backpropagation possible on large NNs</a:t>
            </a:r>
          </a:p>
          <a:p>
            <a:r>
              <a:rPr lang="en-GB" dirty="0"/>
              <a:t>Many different techniques, each has own strengths</a:t>
            </a:r>
          </a:p>
          <a:p>
            <a:r>
              <a:rPr lang="en-GB" dirty="0"/>
              <a:t>Revived through more computational power -&gt; Backpropagation </a:t>
            </a:r>
            <a:r>
              <a:rPr lang="en-GB" dirty="0" err="1"/>
              <a:t>algo</a:t>
            </a:r>
            <a:r>
              <a:rPr lang="en-GB" dirty="0"/>
              <a:t> now possible on large DNNs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82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Made out of neutrons</a:t>
            </a:r>
          </a:p>
          <a:p>
            <a:r>
              <a:rPr lang="en-GB" dirty="0"/>
              <a:t>Also fully connected layer</a:t>
            </a:r>
          </a:p>
          <a:p>
            <a:r>
              <a:rPr lang="en-GB" dirty="0"/>
              <a:t>Mixes everything</a:t>
            </a:r>
          </a:p>
          <a:p>
            <a:r>
              <a:rPr lang="en-GB" dirty="0"/>
              <a:t>If made for byte classification -&gt; 256 outputs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0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mainly in image recognition -&gt; Why? -&gt; Feature extractor works like image kernel “Convolutions”</a:t>
            </a:r>
          </a:p>
          <a:p>
            <a:r>
              <a:rPr lang="en-GB" dirty="0"/>
              <a:t>Convolutions -&gt; Feature maps -&gt; “Feature extraction”</a:t>
            </a:r>
          </a:p>
          <a:p>
            <a:r>
              <a:rPr lang="en-GB" dirty="0"/>
              <a:t>FCL -&gt; Classifier -&gt; similar to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72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Feature extractor works like image kernel “Convolutions”</a:t>
            </a:r>
          </a:p>
          <a:p>
            <a:r>
              <a:rPr lang="en-GB" dirty="0"/>
              <a:t>Filter contains the weights “feature extractor”</a:t>
            </a:r>
          </a:p>
          <a:p>
            <a:r>
              <a:rPr lang="en-GB" dirty="0"/>
              <a:t>Convolutions -&gt; Feature maps -&gt; “Feature extraction”</a:t>
            </a:r>
          </a:p>
          <a:p>
            <a:r>
              <a:rPr lang="en-GB" dirty="0"/>
              <a:t>FCL -&gt; Classifier -&gt; similar to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7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9ECC-31C8-4A53-8131-35BAE7995783}" type="datetime1">
              <a:rPr lang="de-DE" noProof="0" smtClean="0"/>
              <a:t>21.07.2017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8E5D5-CA76-4C59-B34C-272F56E3C42B}" type="datetime1">
              <a:rPr lang="de-DE" noProof="0" smtClean="0"/>
              <a:t>21.07.2017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5CF1A-A7C7-4023-A193-69E45C4BA344}" type="datetime1">
              <a:rPr lang="de-DE" noProof="0" smtClean="0"/>
              <a:t>21.07.2017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4C4FB-9881-443F-B4FF-72995425415D}" type="datetime1">
              <a:rPr lang="de-DE" noProof="0" smtClean="0"/>
              <a:t>21.07.2017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Deep Learning techniques to augment Side Channel Analysis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Nimar Blume</a:t>
            </a:r>
          </a:p>
          <a:p>
            <a:r>
              <a:rPr lang="en-GB" dirty="0"/>
              <a:t>Chair of Security in Information Technology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43FA-7FF4-48A6-AD28-998D5E6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2B503-7758-450C-86D7-231DDB8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10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CE7E2-0E8D-42FC-BD66-B3BC8574F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60023ED-8033-430C-BCEC-3A675D28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55048" y="2295939"/>
            <a:ext cx="8433904" cy="34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082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BB52E85-E5E5-4B83-B1C6-139263233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3" t="159" b="-1"/>
          <a:stretch/>
        </p:blipFill>
        <p:spPr>
          <a:xfrm>
            <a:off x="2618601" y="1828800"/>
            <a:ext cx="3906798" cy="4220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4B43FA-7FF4-48A6-AD28-998D5E6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 - Convolutions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2B503-7758-450C-86D7-231DDB8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11</a:t>
            </a:fld>
            <a:endParaRPr lang="de-DE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D65BC-B4D3-4160-9039-3E4765B6EFE6}"/>
              </a:ext>
            </a:extLst>
          </p:cNvPr>
          <p:cNvSpPr txBox="1"/>
          <p:nvPr/>
        </p:nvSpPr>
        <p:spPr>
          <a:xfrm>
            <a:off x="212473" y="5973417"/>
            <a:ext cx="871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Source: </a:t>
            </a:r>
            <a:r>
              <a:rPr lang="en-GB" sz="1400" i="1" dirty="0" err="1"/>
              <a:t>vdumoulin</a:t>
            </a:r>
            <a:r>
              <a:rPr lang="en-GB" sz="1400" i="1" dirty="0"/>
              <a:t>, https://github.com/vdumoulin/conv_arithmetic/blob/master/gif/no_padding_no_strides.gif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D5BB9-B36A-4116-ADA5-06BF4C104548}"/>
              </a:ext>
            </a:extLst>
          </p:cNvPr>
          <p:cNvSpPr txBox="1"/>
          <p:nvPr/>
        </p:nvSpPr>
        <p:spPr>
          <a:xfrm>
            <a:off x="3067081" y="44357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75B81-453F-411F-8A32-45FAA14B2EF2}"/>
              </a:ext>
            </a:extLst>
          </p:cNvPr>
          <p:cNvSpPr txBox="1"/>
          <p:nvPr/>
        </p:nvSpPr>
        <p:spPr>
          <a:xfrm>
            <a:off x="3585149" y="41648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99268-B4E8-479B-A64F-38EA2C269646}"/>
              </a:ext>
            </a:extLst>
          </p:cNvPr>
          <p:cNvSpPr txBox="1"/>
          <p:nvPr/>
        </p:nvSpPr>
        <p:spPr>
          <a:xfrm>
            <a:off x="4129332" y="39199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9AF6C-D79D-4891-9710-5D85317A8295}"/>
              </a:ext>
            </a:extLst>
          </p:cNvPr>
          <p:cNvSpPr txBox="1"/>
          <p:nvPr/>
        </p:nvSpPr>
        <p:spPr>
          <a:xfrm>
            <a:off x="4502426" y="42340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42A15-F1A6-4567-9E03-43D7DD8A1449}"/>
              </a:ext>
            </a:extLst>
          </p:cNvPr>
          <p:cNvSpPr txBox="1"/>
          <p:nvPr/>
        </p:nvSpPr>
        <p:spPr>
          <a:xfrm>
            <a:off x="4890052" y="45418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B4AE9-3025-4BA5-B2DA-9AAD2418824B}"/>
              </a:ext>
            </a:extLst>
          </p:cNvPr>
          <p:cNvSpPr txBox="1"/>
          <p:nvPr/>
        </p:nvSpPr>
        <p:spPr>
          <a:xfrm>
            <a:off x="3427766" y="47434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DCBAF-E7BB-49CD-88D5-6B0294D189CA}"/>
              </a:ext>
            </a:extLst>
          </p:cNvPr>
          <p:cNvSpPr txBox="1"/>
          <p:nvPr/>
        </p:nvSpPr>
        <p:spPr>
          <a:xfrm>
            <a:off x="3985592" y="44405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4F9E-209C-46D8-AB52-6A5A4A836492}"/>
              </a:ext>
            </a:extLst>
          </p:cNvPr>
          <p:cNvSpPr txBox="1"/>
          <p:nvPr/>
        </p:nvSpPr>
        <p:spPr>
          <a:xfrm>
            <a:off x="3843566" y="51037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3DCC59-E1C6-44C5-8EE6-06CFD82595E4}"/>
              </a:ext>
            </a:extLst>
          </p:cNvPr>
          <p:cNvSpPr txBox="1"/>
          <p:nvPr/>
        </p:nvSpPr>
        <p:spPr>
          <a:xfrm>
            <a:off x="4328114" y="48242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D8B8B-B972-46F2-970A-C16B2E9BEF43}"/>
              </a:ext>
            </a:extLst>
          </p:cNvPr>
          <p:cNvSpPr txBox="1"/>
          <p:nvPr/>
        </p:nvSpPr>
        <p:spPr>
          <a:xfrm>
            <a:off x="670531" y="2282229"/>
            <a:ext cx="19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3x3 </a:t>
            </a:r>
            <a:r>
              <a:rPr lang="en-GB" sz="3200" dirty="0">
                <a:solidFill>
                  <a:srgbClr val="FF0000"/>
                </a:solidFill>
              </a:rPr>
              <a:t>Filter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4C0A3-8803-45B1-8A24-0625D0ACDFEF}"/>
              </a:ext>
            </a:extLst>
          </p:cNvPr>
          <p:cNvSpPr txBox="1"/>
          <p:nvPr/>
        </p:nvSpPr>
        <p:spPr>
          <a:xfrm>
            <a:off x="5502729" y="2008414"/>
            <a:ext cx="2579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2AA098"/>
                </a:solidFill>
              </a:rPr>
              <a:t>Feature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C728-4BEA-4EC9-B46A-36C67669E6E0}"/>
              </a:ext>
            </a:extLst>
          </p:cNvPr>
          <p:cNvSpPr txBox="1"/>
          <p:nvPr/>
        </p:nvSpPr>
        <p:spPr>
          <a:xfrm>
            <a:off x="6633291" y="3835435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268BD2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32629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AA6EC-08BE-40BB-A717-E0087E0F8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" t="2399"/>
          <a:stretch/>
        </p:blipFill>
        <p:spPr>
          <a:xfrm>
            <a:off x="2634677" y="1858617"/>
            <a:ext cx="3874646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4B43FA-7FF4-48A6-AD28-998D5E6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 - Convolutions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2B503-7758-450C-86D7-231DDB8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12</a:t>
            </a:fld>
            <a:endParaRPr lang="de-DE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D65BC-B4D3-4160-9039-3E4765B6EFE6}"/>
              </a:ext>
            </a:extLst>
          </p:cNvPr>
          <p:cNvSpPr txBox="1"/>
          <p:nvPr/>
        </p:nvSpPr>
        <p:spPr>
          <a:xfrm>
            <a:off x="212473" y="5973417"/>
            <a:ext cx="871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Source: </a:t>
            </a:r>
            <a:r>
              <a:rPr lang="en-GB" sz="1400" i="1" dirty="0" err="1"/>
              <a:t>vdumoulin</a:t>
            </a:r>
            <a:r>
              <a:rPr lang="en-GB" sz="1400" i="1" dirty="0"/>
              <a:t>, https://github.com/vdumoulin/conv_arithmetic/blob/master/gif/no_padding_no_strides.gif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D5BB9-B36A-4116-ADA5-06BF4C104548}"/>
              </a:ext>
            </a:extLst>
          </p:cNvPr>
          <p:cNvSpPr txBox="1"/>
          <p:nvPr/>
        </p:nvSpPr>
        <p:spPr>
          <a:xfrm>
            <a:off x="3613733" y="41375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75B81-453F-411F-8A32-45FAA14B2EF2}"/>
              </a:ext>
            </a:extLst>
          </p:cNvPr>
          <p:cNvSpPr txBox="1"/>
          <p:nvPr/>
        </p:nvSpPr>
        <p:spPr>
          <a:xfrm>
            <a:off x="4131801" y="38666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99268-B4E8-479B-A64F-38EA2C269646}"/>
              </a:ext>
            </a:extLst>
          </p:cNvPr>
          <p:cNvSpPr txBox="1"/>
          <p:nvPr/>
        </p:nvSpPr>
        <p:spPr>
          <a:xfrm>
            <a:off x="4675984" y="3621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9AF6C-D79D-4891-9710-5D85317A8295}"/>
              </a:ext>
            </a:extLst>
          </p:cNvPr>
          <p:cNvSpPr txBox="1"/>
          <p:nvPr/>
        </p:nvSpPr>
        <p:spPr>
          <a:xfrm>
            <a:off x="5049078" y="39358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42A15-F1A6-4567-9E03-43D7DD8A1449}"/>
              </a:ext>
            </a:extLst>
          </p:cNvPr>
          <p:cNvSpPr txBox="1"/>
          <p:nvPr/>
        </p:nvSpPr>
        <p:spPr>
          <a:xfrm>
            <a:off x="5436704" y="42436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B4AE9-3025-4BA5-B2DA-9AAD2418824B}"/>
              </a:ext>
            </a:extLst>
          </p:cNvPr>
          <p:cNvSpPr txBox="1"/>
          <p:nvPr/>
        </p:nvSpPr>
        <p:spPr>
          <a:xfrm>
            <a:off x="3974418" y="44453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DCBAF-E7BB-49CD-88D5-6B0294D189CA}"/>
              </a:ext>
            </a:extLst>
          </p:cNvPr>
          <p:cNvSpPr txBox="1"/>
          <p:nvPr/>
        </p:nvSpPr>
        <p:spPr>
          <a:xfrm>
            <a:off x="4532244" y="41423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4F9E-209C-46D8-AB52-6A5A4A836492}"/>
              </a:ext>
            </a:extLst>
          </p:cNvPr>
          <p:cNvSpPr txBox="1"/>
          <p:nvPr/>
        </p:nvSpPr>
        <p:spPr>
          <a:xfrm>
            <a:off x="4390218" y="48055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3DCC59-E1C6-44C5-8EE6-06CFD82595E4}"/>
              </a:ext>
            </a:extLst>
          </p:cNvPr>
          <p:cNvSpPr txBox="1"/>
          <p:nvPr/>
        </p:nvSpPr>
        <p:spPr>
          <a:xfrm>
            <a:off x="4874766" y="45261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43B46-EEF5-4D89-B043-ABACEEA0866E}"/>
              </a:ext>
            </a:extLst>
          </p:cNvPr>
          <p:cNvSpPr txBox="1"/>
          <p:nvPr/>
        </p:nvSpPr>
        <p:spPr>
          <a:xfrm>
            <a:off x="670531" y="2282229"/>
            <a:ext cx="1948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3x3 </a:t>
            </a:r>
            <a:r>
              <a:rPr lang="en-GB" sz="3200" dirty="0">
                <a:solidFill>
                  <a:srgbClr val="FF0000"/>
                </a:solidFill>
              </a:rPr>
              <a:t>Filter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2AF319-3CED-44FE-B2EC-61DC2AFF7AAF}"/>
              </a:ext>
            </a:extLst>
          </p:cNvPr>
          <p:cNvSpPr txBox="1"/>
          <p:nvPr/>
        </p:nvSpPr>
        <p:spPr>
          <a:xfrm>
            <a:off x="5502729" y="2008414"/>
            <a:ext cx="2579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2AA098"/>
                </a:solidFill>
              </a:rPr>
              <a:t>Feature map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230B72-B8B3-4E08-B94C-D60BDD49B040}"/>
              </a:ext>
            </a:extLst>
          </p:cNvPr>
          <p:cNvSpPr txBox="1"/>
          <p:nvPr/>
        </p:nvSpPr>
        <p:spPr>
          <a:xfrm>
            <a:off x="6633291" y="3835435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268BD2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74267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43FA-7FF4-48A6-AD28-998D5E60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2B503-7758-450C-86D7-231DDB8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13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CE7E2-0E8D-42FC-BD66-B3BC8574F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60023ED-8033-430C-BCEC-3A675D28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55048" y="2295939"/>
            <a:ext cx="8433904" cy="34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694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B538-7A41-4A14-A49F-DFC1277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23AD-B011-4DC4-ADF7-61B6B58F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2869324"/>
            <a:ext cx="8421688" cy="33982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Many types, each has own strengths</a:t>
            </a:r>
          </a:p>
          <a:p>
            <a:pPr marL="461963" lvl="1" indent="-285750"/>
            <a:r>
              <a:rPr lang="en-GB" sz="3000" dirty="0">
                <a:solidFill>
                  <a:schemeClr val="bg1">
                    <a:lumMod val="65000"/>
                  </a:schemeClr>
                </a:solidFill>
              </a:rPr>
              <a:t>Multi Layer Perceptron</a:t>
            </a:r>
          </a:p>
          <a:p>
            <a:pPr marL="461963" lvl="1" indent="-285750"/>
            <a:r>
              <a:rPr lang="en-GB" sz="3000" dirty="0">
                <a:solidFill>
                  <a:schemeClr val="bg1">
                    <a:lumMod val="65000"/>
                  </a:schemeClr>
                </a:solidFill>
              </a:rPr>
              <a:t>Convolutional NN</a:t>
            </a:r>
          </a:p>
          <a:p>
            <a:pPr marL="461963" lvl="1" indent="-285750"/>
            <a:r>
              <a:rPr lang="en-GB" sz="3000" dirty="0"/>
              <a:t>Recurrent NN</a:t>
            </a:r>
          </a:p>
          <a:p>
            <a:pPr marL="461963" lvl="1" indent="-285750"/>
            <a:r>
              <a:rPr lang="en-GB" sz="3000" dirty="0"/>
              <a:t>Stacked Auto 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7FABA-5634-4256-A6A9-33774C76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14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E4A41-CA6F-486A-9808-FBAA2921F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74393B-8713-43E6-B7E5-D4D5E1E03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60894"/>
              </p:ext>
            </p:extLst>
          </p:nvPr>
        </p:nvGraphicFramePr>
        <p:xfrm>
          <a:off x="358775" y="1919664"/>
          <a:ext cx="8421688" cy="86091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210844">
                  <a:extLst>
                    <a:ext uri="{9D8B030D-6E8A-4147-A177-3AD203B41FA5}">
                      <a16:colId xmlns:a16="http://schemas.microsoft.com/office/drawing/2014/main" val="611615417"/>
                    </a:ext>
                  </a:extLst>
                </a:gridCol>
                <a:gridCol w="4210844">
                  <a:extLst>
                    <a:ext uri="{9D8B030D-6E8A-4147-A177-3AD203B41FA5}">
                      <a16:colId xmlns:a16="http://schemas.microsoft.com/office/drawing/2014/main" val="3473250681"/>
                    </a:ext>
                  </a:extLst>
                </a:gridCol>
              </a:tblGrid>
              <a:tr h="4304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49294"/>
                  </a:ext>
                </a:extLst>
              </a:tr>
              <a:tr h="4304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Manual 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NN extracts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0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30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EE34-CEF9-49DF-A25C-AD50F41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Deep Learning techniques into SCA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50BB-88B5-489A-AF77-F41874D0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15</a:t>
            </a:fld>
            <a:endParaRPr lang="de-DE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EF459B-F70D-4302-90CE-E07DD5BCB9E8}"/>
              </a:ext>
            </a:extLst>
          </p:cNvPr>
          <p:cNvGrpSpPr/>
          <p:nvPr/>
        </p:nvGrpSpPr>
        <p:grpSpPr>
          <a:xfrm>
            <a:off x="1008824" y="2123514"/>
            <a:ext cx="7017023" cy="1152939"/>
            <a:chOff x="437324" y="2123514"/>
            <a:chExt cx="7017023" cy="115293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E08330-0D4F-47E7-B4C3-99A6DB4B5387}"/>
                </a:ext>
              </a:extLst>
            </p:cNvPr>
            <p:cNvSpPr/>
            <p:nvPr/>
          </p:nvSpPr>
          <p:spPr>
            <a:xfrm>
              <a:off x="3488635" y="2123514"/>
              <a:ext cx="1023730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NN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A7E17F2-97ED-47B2-888D-8968BDF861BE}"/>
                </a:ext>
              </a:extLst>
            </p:cNvPr>
            <p:cNvSpPr/>
            <p:nvPr/>
          </p:nvSpPr>
          <p:spPr>
            <a:xfrm>
              <a:off x="546653" y="2839131"/>
              <a:ext cx="2693504" cy="4373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BA6BD-F5C6-4157-959C-D48E1467DD60}"/>
                </a:ext>
              </a:extLst>
            </p:cNvPr>
            <p:cNvSpPr txBox="1"/>
            <p:nvPr/>
          </p:nvSpPr>
          <p:spPr>
            <a:xfrm>
              <a:off x="437324" y="2236293"/>
              <a:ext cx="3159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1k traces </a:t>
              </a:r>
              <a:r>
                <a:rPr lang="en-GB" dirty="0"/>
                <a:t>per sensitive value</a:t>
              </a:r>
            </a:p>
            <a:p>
              <a:r>
                <a:rPr lang="en-GB" b="1" dirty="0"/>
                <a:t>Correct</a:t>
              </a:r>
              <a:r>
                <a:rPr lang="en-GB" dirty="0"/>
                <a:t> key value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0B15287-F716-4AAE-B0F5-A08079E9BAAE}"/>
                </a:ext>
              </a:extLst>
            </p:cNvPr>
            <p:cNvSpPr/>
            <p:nvPr/>
          </p:nvSpPr>
          <p:spPr>
            <a:xfrm>
              <a:off x="4760843" y="2839131"/>
              <a:ext cx="2693504" cy="4373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E135B-07DC-4FE4-B709-6E38CE1F133E}"/>
                </a:ext>
              </a:extLst>
            </p:cNvPr>
            <p:cNvSpPr txBox="1"/>
            <p:nvPr/>
          </p:nvSpPr>
          <p:spPr>
            <a:xfrm>
              <a:off x="4760843" y="2513292"/>
              <a:ext cx="1834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Weights / Filters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D1C434-7808-4A61-A6F8-E31C3BEC2AEA}"/>
              </a:ext>
            </a:extLst>
          </p:cNvPr>
          <p:cNvSpPr txBox="1"/>
          <p:nvPr/>
        </p:nvSpPr>
        <p:spPr>
          <a:xfrm>
            <a:off x="3225247" y="1540315"/>
            <a:ext cx="2693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Training phase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AD292-6F9F-4B80-8BE4-5026F77650EB}"/>
              </a:ext>
            </a:extLst>
          </p:cNvPr>
          <p:cNvGrpSpPr/>
          <p:nvPr/>
        </p:nvGrpSpPr>
        <p:grpSpPr>
          <a:xfrm>
            <a:off x="1118153" y="4233874"/>
            <a:ext cx="6989309" cy="1152939"/>
            <a:chOff x="546653" y="2123514"/>
            <a:chExt cx="6989309" cy="11529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53E813-570E-4578-B86D-069BAFCE1D72}"/>
                </a:ext>
              </a:extLst>
            </p:cNvPr>
            <p:cNvSpPr/>
            <p:nvPr/>
          </p:nvSpPr>
          <p:spPr>
            <a:xfrm>
              <a:off x="3488635" y="2123514"/>
              <a:ext cx="1023730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NN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CC9929D-E2B8-43FF-BD63-38EE994A555D}"/>
                </a:ext>
              </a:extLst>
            </p:cNvPr>
            <p:cNvSpPr/>
            <p:nvPr/>
          </p:nvSpPr>
          <p:spPr>
            <a:xfrm>
              <a:off x="546653" y="2839131"/>
              <a:ext cx="2693504" cy="4373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0FADBB-DDCC-499F-9D5D-38529113F1DB}"/>
                </a:ext>
              </a:extLst>
            </p:cNvPr>
            <p:cNvSpPr txBox="1"/>
            <p:nvPr/>
          </p:nvSpPr>
          <p:spPr>
            <a:xfrm>
              <a:off x="546653" y="2236293"/>
              <a:ext cx="2762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Weights / Filters</a:t>
              </a:r>
            </a:p>
            <a:p>
              <a:r>
                <a:rPr lang="en-GB" b="1" dirty="0"/>
                <a:t>20k traces </a:t>
              </a:r>
              <a:r>
                <a:rPr lang="en-GB" dirty="0"/>
                <a:t>with fixed key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B0868FD1-AC7E-431F-915D-C0F9B5413848}"/>
                </a:ext>
              </a:extLst>
            </p:cNvPr>
            <p:cNvSpPr/>
            <p:nvPr/>
          </p:nvSpPr>
          <p:spPr>
            <a:xfrm>
              <a:off x="4760843" y="2839131"/>
              <a:ext cx="2693504" cy="4373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1D0A38-9888-4C10-A0BD-FD738B0574E9}"/>
                </a:ext>
              </a:extLst>
            </p:cNvPr>
            <p:cNvSpPr txBox="1"/>
            <p:nvPr/>
          </p:nvSpPr>
          <p:spPr>
            <a:xfrm>
              <a:off x="4760843" y="2513292"/>
              <a:ext cx="277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Ranked</a:t>
              </a:r>
              <a:r>
                <a:rPr lang="en-GB" dirty="0"/>
                <a:t> possible key bits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FD45580-3F80-4272-8671-5CB8EA91E2CD}"/>
              </a:ext>
            </a:extLst>
          </p:cNvPr>
          <p:cNvSpPr txBox="1"/>
          <p:nvPr/>
        </p:nvSpPr>
        <p:spPr>
          <a:xfrm>
            <a:off x="3225247" y="3650675"/>
            <a:ext cx="2693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Attack phase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BCE979-28BE-46DC-8EF8-B150C342F894}"/>
              </a:ext>
            </a:extLst>
          </p:cNvPr>
          <p:cNvSpPr txBox="1"/>
          <p:nvPr/>
        </p:nvSpPr>
        <p:spPr>
          <a:xfrm>
            <a:off x="1118153" y="5736539"/>
            <a:ext cx="466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Attack each key byte </a:t>
            </a:r>
            <a:r>
              <a:rPr lang="en-GB" sz="1400" dirty="0">
                <a:sym typeface="Wingdings" panose="05000000000000000000" pitchFamily="2" charset="2"/>
              </a:rPr>
              <a:t> 256 </a:t>
            </a:r>
            <a:r>
              <a:rPr lang="en-GB" sz="1400" b="1" dirty="0">
                <a:sym typeface="Wingdings" panose="05000000000000000000" pitchFamily="2" charset="2"/>
              </a:rPr>
              <a:t>ranked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b="1" dirty="0">
                <a:sym typeface="Wingdings" panose="05000000000000000000" pitchFamily="2" charset="2"/>
              </a:rPr>
              <a:t>output values</a:t>
            </a:r>
            <a:endParaRPr lang="en-GB" sz="1400" b="1" dirty="0"/>
          </a:p>
          <a:p>
            <a:endParaRPr lang="en-GB" sz="1400" dirty="0" err="1"/>
          </a:p>
        </p:txBody>
      </p:sp>
    </p:spTree>
    <p:extLst>
      <p:ext uri="{BB962C8B-B14F-4D97-AF65-F5344CB8AC3E}">
        <p14:creationId xmlns:p14="http://schemas.microsoft.com/office/powerpoint/2010/main" val="80464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0AAA-FDA9-40A1-99F6-52FBBE11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12ECD-151C-43DC-9B5F-280BA15AE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80" y="1461054"/>
            <a:ext cx="6693640" cy="52776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BAFE6-06D8-4037-8754-BC63CB1F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16</a:t>
            </a:fld>
            <a:endParaRPr lang="de-DE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92AFB-5EA5-4441-8DE3-621E0836E1BD}"/>
              </a:ext>
            </a:extLst>
          </p:cNvPr>
          <p:cNvSpPr txBox="1"/>
          <p:nvPr/>
        </p:nvSpPr>
        <p:spPr>
          <a:xfrm>
            <a:off x="8117835" y="1890152"/>
            <a:ext cx="523220" cy="41158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GB" sz="1100" dirty="0"/>
              <a:t>Source: </a:t>
            </a:r>
            <a:r>
              <a:rPr lang="en-GB" sz="1100" i="1" dirty="0"/>
              <a:t>Breaking Cryptographic Implementations Using</a:t>
            </a:r>
          </a:p>
          <a:p>
            <a:r>
              <a:rPr lang="en-GB" sz="1100" i="1" dirty="0"/>
              <a:t>Deep Learning Techniques, H. Maghrebi, T. </a:t>
            </a:r>
            <a:r>
              <a:rPr lang="en-GB" sz="1100" i="1" dirty="0" err="1"/>
              <a:t>Portigliatti</a:t>
            </a:r>
            <a:r>
              <a:rPr lang="en-GB" sz="1100" i="1" dirty="0"/>
              <a:t>, E. </a:t>
            </a:r>
            <a:r>
              <a:rPr lang="en-GB" sz="1100" i="1" dirty="0" err="1"/>
              <a:t>Prouﬀ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267320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2E98FB-0CE8-4D3F-802C-452121601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Thank you for listening!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BBB3074-E35F-4A1A-88FF-06160ADAA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Do you have 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3D56-CD6B-4CFC-9519-83BC21EFD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0916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60D0-CCA4-4A66-93A0-1B28B7DA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Deep Learning techniques into SCA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0FE5-A429-431F-9B7B-1FA2A0E7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Labelled data set </a:t>
            </a:r>
            <a:r>
              <a:rPr lang="en-GB" sz="2200" dirty="0">
                <a:sym typeface="Wingdings" panose="05000000000000000000" pitchFamily="2" charset="2"/>
              </a:rPr>
              <a:t></a:t>
            </a:r>
            <a:r>
              <a:rPr lang="en-GB" sz="2200" dirty="0"/>
              <a:t> supervised learning!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Build profile with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Attack each key byte </a:t>
            </a:r>
            <a:r>
              <a:rPr lang="en-GB" sz="2200" dirty="0">
                <a:sym typeface="Wingdings" panose="05000000000000000000" pitchFamily="2" charset="2"/>
              </a:rPr>
              <a:t> 256 </a:t>
            </a:r>
            <a:r>
              <a:rPr lang="en-GB" sz="2200" b="1" dirty="0">
                <a:sym typeface="Wingdings" panose="05000000000000000000" pitchFamily="2" charset="2"/>
              </a:rPr>
              <a:t>ranked</a:t>
            </a:r>
            <a:r>
              <a:rPr lang="en-GB" sz="2200" dirty="0">
                <a:sym typeface="Wingdings" panose="05000000000000000000" pitchFamily="2" charset="2"/>
              </a:rPr>
              <a:t> </a:t>
            </a:r>
            <a:r>
              <a:rPr lang="en-GB" sz="2200" b="1" dirty="0">
                <a:sym typeface="Wingdings" panose="05000000000000000000" pitchFamily="2" charset="2"/>
              </a:rPr>
              <a:t>output values</a:t>
            </a:r>
            <a:endParaRPr lang="en-GB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30F9B-853D-493B-9CDD-0E478BC8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18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90ED4-3099-4A8E-A364-41B4D0AC0B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6B1779-1552-40DB-9940-D3D4DAC28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13431"/>
              </p:ext>
            </p:extLst>
          </p:nvPr>
        </p:nvGraphicFramePr>
        <p:xfrm>
          <a:off x="358776" y="2418685"/>
          <a:ext cx="7426800" cy="1381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50146">
                  <a:extLst>
                    <a:ext uri="{9D8B030D-6E8A-4147-A177-3AD203B41FA5}">
                      <a16:colId xmlns:a16="http://schemas.microsoft.com/office/drawing/2014/main" val="19409356"/>
                    </a:ext>
                  </a:extLst>
                </a:gridCol>
                <a:gridCol w="3101008">
                  <a:extLst>
                    <a:ext uri="{9D8B030D-6E8A-4147-A177-3AD203B41FA5}">
                      <a16:colId xmlns:a16="http://schemas.microsoft.com/office/drawing/2014/main" val="2692018915"/>
                    </a:ext>
                  </a:extLst>
                </a:gridCol>
                <a:gridCol w="2875646">
                  <a:extLst>
                    <a:ext uri="{9D8B030D-6E8A-4147-A177-3AD203B41FA5}">
                      <a16:colId xmlns:a16="http://schemas.microsoft.com/office/drawing/2014/main" val="1635572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9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1k traces per key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20k traces with fixed key</a:t>
                      </a:r>
                    </a:p>
                    <a:p>
                      <a:r>
                        <a:rPr lang="en-GB" dirty="0"/>
                        <a:t>Weights / Feature 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4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Weights / Feature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Ranked key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4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5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3F6C-8D51-4F3D-81FB-3398684D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7DBFB-C1FD-4A8C-B8BF-8303AA2BF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Normal distribution: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sz="2000" b="0" dirty="0"/>
                  <a:t> with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b="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000" b="0" dirty="0"/>
              </a:p>
              <a:p>
                <a:r>
                  <a:rPr lang="en-GB" sz="2000" b="0" dirty="0"/>
                  <a:t>Probability density: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GB" sz="2000" b="0" dirty="0"/>
                  <a:t> with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GB" sz="2000" b="0" dirty="0"/>
              </a:p>
              <a:p>
                <a:r>
                  <a:rPr lang="en-GB" sz="2000" b="0" dirty="0"/>
                  <a:t>TA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0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GB" sz="2000" b="0" dirty="0"/>
              </a:p>
              <a:p>
                <a:r>
                  <a:rPr lang="en-GB" sz="2000" dirty="0"/>
                  <a:t>Max. likelihood: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sub>
                            </m:sSub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r>
                              <m:rPr>
                                <m:nor/>
                              </m:rPr>
                              <a:rPr lang="en-GB" sz="2000" dirty="0"/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7DBFB-C1FD-4A8C-B8BF-8303AA2BF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C2A6F-7A00-4E0E-BC23-4F1AAB47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19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273E7-885C-4AD7-9D6F-DAA08027D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2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283B-E6B7-4A9C-B6EC-3C0D3DBF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66A6-2E14-4305-8653-B28094D6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Deep Learning is overtaking!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AES basics – what are we attacking?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Side Channel Analysis</a:t>
            </a:r>
          </a:p>
          <a:p>
            <a:pPr marL="519113" lvl="1" indent="-342900"/>
            <a:r>
              <a:rPr lang="en-GB" sz="2400" dirty="0"/>
              <a:t>Template Attacks (Profiling)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Deep Learning overview</a:t>
            </a:r>
          </a:p>
          <a:p>
            <a:pPr marL="633413" lvl="1" indent="-457200"/>
            <a:r>
              <a:rPr lang="en-GB" sz="2400" dirty="0"/>
              <a:t>Multi layer perceptron</a:t>
            </a:r>
          </a:p>
          <a:p>
            <a:pPr marL="633413" lvl="1" indent="-457200"/>
            <a:r>
              <a:rPr lang="en-GB" sz="2400" dirty="0"/>
              <a:t>Convolution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Integrating DL &amp; SCA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519113" lvl="1" indent="-342900"/>
            <a:endParaRPr lang="en-GB" sz="2200" dirty="0"/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0D012-9440-4DBE-A3E5-0BF095FE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46C4F-6B31-4A44-A2D4-EE3C2F26C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overtaking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</a:t>
            </a:fld>
            <a:endParaRPr lang="de-DE" noProof="0"/>
          </a:p>
        </p:txBody>
      </p:sp>
      <p:graphicFrame>
        <p:nvGraphicFramePr>
          <p:cNvPr id="8" name="Diagram 7" descr="Basic Timeline" title="SmartArt">
            <a:extLst>
              <a:ext uri="{FF2B5EF4-FFF2-40B4-BE49-F238E27FC236}">
                <a16:creationId xmlns:a16="http://schemas.microsoft.com/office/drawing/2014/main" id="{1F3652B5-D576-4BDB-82A4-B4D083A32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755914"/>
              </p:ext>
            </p:extLst>
          </p:nvPr>
        </p:nvGraphicFramePr>
        <p:xfrm>
          <a:off x="4321229" y="3393109"/>
          <a:ext cx="4743943" cy="417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C7FE1-9974-4ACF-A039-F9E3662836EB}"/>
              </a:ext>
            </a:extLst>
          </p:cNvPr>
          <p:cNvGrpSpPr/>
          <p:nvPr/>
        </p:nvGrpSpPr>
        <p:grpSpPr>
          <a:xfrm>
            <a:off x="47298" y="2102633"/>
            <a:ext cx="4344406" cy="4537495"/>
            <a:chOff x="0" y="2134165"/>
            <a:chExt cx="4344406" cy="453749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2C5CC45-4188-4788-80E9-247B6178F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2134165"/>
              <a:ext cx="4344406" cy="42221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699D9-8EAF-48BE-9B0D-88600BF35170}"/>
                </a:ext>
              </a:extLst>
            </p:cNvPr>
            <p:cNvSpPr txBox="1"/>
            <p:nvPr/>
          </p:nvSpPr>
          <p:spPr>
            <a:xfrm>
              <a:off x="207480" y="6352572"/>
              <a:ext cx="3929446" cy="319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Source: </a:t>
              </a:r>
              <a:r>
                <a:rPr lang="en-GB" sz="1400" i="1" dirty="0"/>
                <a:t>J. </a:t>
              </a:r>
              <a:r>
                <a:rPr lang="en-GB" sz="1400" i="1" dirty="0" err="1"/>
                <a:t>Bernauer</a:t>
              </a:r>
              <a:r>
                <a:rPr lang="en-GB" sz="1400" i="1" dirty="0"/>
                <a:t>, NVIDIA, 2016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54351FC-2344-497E-84AA-8CA1111725DD}"/>
              </a:ext>
            </a:extLst>
          </p:cNvPr>
          <p:cNvSpPr/>
          <p:nvPr/>
        </p:nvSpPr>
        <p:spPr>
          <a:xfrm>
            <a:off x="1813035" y="2932386"/>
            <a:ext cx="520261" cy="49225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C466-78A2-4744-AEB1-6442EDCA88DD}"/>
              </a:ext>
            </a:extLst>
          </p:cNvPr>
          <p:cNvSpPr/>
          <p:nvPr/>
        </p:nvSpPr>
        <p:spPr>
          <a:xfrm>
            <a:off x="1813035" y="6038193"/>
            <a:ext cx="520261" cy="318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EC93-3CE3-424F-8E80-35F4BCCEC7B1}"/>
              </a:ext>
            </a:extLst>
          </p:cNvPr>
          <p:cNvSpPr txBox="1"/>
          <p:nvPr/>
        </p:nvSpPr>
        <p:spPr>
          <a:xfrm>
            <a:off x="4321229" y="2085973"/>
            <a:ext cx="4624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GPUs enable </a:t>
            </a:r>
            <a:r>
              <a:rPr lang="en-GB" sz="3000" b="1" dirty="0"/>
              <a:t>fast</a:t>
            </a:r>
            <a:r>
              <a:rPr lang="en-GB" sz="3000" dirty="0"/>
              <a:t>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F61A0-C0CC-44CC-A0AC-739EA27B706D}"/>
              </a:ext>
            </a:extLst>
          </p:cNvPr>
          <p:cNvSpPr txBox="1"/>
          <p:nvPr/>
        </p:nvSpPr>
        <p:spPr>
          <a:xfrm>
            <a:off x="5659828" y="5975129"/>
            <a:ext cx="184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Efficient GPU</a:t>
            </a:r>
          </a:p>
          <a:p>
            <a:r>
              <a:rPr lang="en-GB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209836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overtaking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endParaRPr lang="de-DE" noProof="0"/>
          </a:p>
        </p:txBody>
      </p:sp>
      <p:graphicFrame>
        <p:nvGraphicFramePr>
          <p:cNvPr id="8" name="Diagram 7" descr="Basic Timeline" title="SmartArt">
            <a:extLst>
              <a:ext uri="{FF2B5EF4-FFF2-40B4-BE49-F238E27FC236}">
                <a16:creationId xmlns:a16="http://schemas.microsoft.com/office/drawing/2014/main" id="{1F3652B5-D576-4BDB-82A4-B4D083A32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516531"/>
              </p:ext>
            </p:extLst>
          </p:nvPr>
        </p:nvGraphicFramePr>
        <p:xfrm>
          <a:off x="4321229" y="3393109"/>
          <a:ext cx="4743943" cy="417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C7FE1-9974-4ACF-A039-F9E3662836EB}"/>
              </a:ext>
            </a:extLst>
          </p:cNvPr>
          <p:cNvGrpSpPr/>
          <p:nvPr/>
        </p:nvGrpSpPr>
        <p:grpSpPr>
          <a:xfrm>
            <a:off x="47298" y="2102633"/>
            <a:ext cx="4344406" cy="4537495"/>
            <a:chOff x="0" y="2134165"/>
            <a:chExt cx="4344406" cy="453749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2C5CC45-4188-4788-80E9-247B6178F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2134165"/>
              <a:ext cx="4344406" cy="42221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699D9-8EAF-48BE-9B0D-88600BF35170}"/>
                </a:ext>
              </a:extLst>
            </p:cNvPr>
            <p:cNvSpPr txBox="1"/>
            <p:nvPr/>
          </p:nvSpPr>
          <p:spPr>
            <a:xfrm>
              <a:off x="207480" y="6352572"/>
              <a:ext cx="3929446" cy="319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Source: </a:t>
              </a:r>
              <a:r>
                <a:rPr lang="en-GB" sz="1400" i="1" dirty="0"/>
                <a:t>J. </a:t>
              </a:r>
              <a:r>
                <a:rPr lang="en-GB" sz="1400" i="1" dirty="0" err="1"/>
                <a:t>Bernauer</a:t>
              </a:r>
              <a:r>
                <a:rPr lang="en-GB" sz="1400" i="1" dirty="0"/>
                <a:t>, NVIDIA, 2016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54351FC-2344-497E-84AA-8CA1111725DD}"/>
              </a:ext>
            </a:extLst>
          </p:cNvPr>
          <p:cNvSpPr/>
          <p:nvPr/>
        </p:nvSpPr>
        <p:spPr>
          <a:xfrm>
            <a:off x="1813035" y="2932386"/>
            <a:ext cx="520261" cy="49225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C466-78A2-4744-AEB1-6442EDCA88DD}"/>
              </a:ext>
            </a:extLst>
          </p:cNvPr>
          <p:cNvSpPr/>
          <p:nvPr/>
        </p:nvSpPr>
        <p:spPr>
          <a:xfrm>
            <a:off x="1813035" y="6038193"/>
            <a:ext cx="520261" cy="3181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EC93-3CE3-424F-8E80-35F4BCCEC7B1}"/>
              </a:ext>
            </a:extLst>
          </p:cNvPr>
          <p:cNvSpPr txBox="1"/>
          <p:nvPr/>
        </p:nvSpPr>
        <p:spPr>
          <a:xfrm>
            <a:off x="4321229" y="2085973"/>
            <a:ext cx="4317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/>
              <a:t>Can the success be replicated </a:t>
            </a:r>
          </a:p>
          <a:p>
            <a:r>
              <a:rPr lang="en-GB" sz="2200" b="1" i="1" dirty="0">
                <a:solidFill>
                  <a:srgbClr val="FF0000"/>
                </a:solidFill>
              </a:rPr>
              <a:t>in other fields</a:t>
            </a:r>
            <a:r>
              <a:rPr lang="en-GB" sz="2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F61A0-C0CC-44CC-A0AC-739EA27B706D}"/>
              </a:ext>
            </a:extLst>
          </p:cNvPr>
          <p:cNvSpPr txBox="1"/>
          <p:nvPr/>
        </p:nvSpPr>
        <p:spPr>
          <a:xfrm>
            <a:off x="5659828" y="5975129"/>
            <a:ext cx="184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Efficient GPU</a:t>
            </a:r>
          </a:p>
          <a:p>
            <a:r>
              <a:rPr lang="en-GB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45601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FD3A-0E3F-406F-BBA2-CF541342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58875"/>
            <a:ext cx="7427913" cy="360000"/>
          </a:xfrm>
        </p:spPr>
        <p:txBody>
          <a:bodyPr/>
          <a:lstStyle/>
          <a:p>
            <a:r>
              <a:rPr lang="en-GB" dirty="0"/>
              <a:t>AES / Cryptography basics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F2488A-D95C-475C-A514-5859DAF35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176983"/>
              </p:ext>
            </p:extLst>
          </p:nvPr>
        </p:nvGraphicFramePr>
        <p:xfrm>
          <a:off x="-177253" y="993228"/>
          <a:ext cx="5064563" cy="5363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C6A73-EBE4-43AA-BFFA-63209976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</a:t>
            </a:fld>
            <a:endParaRPr lang="de-DE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BDEB80A-3C46-40EE-AAD4-1D6E97322E9B}"/>
              </a:ext>
            </a:extLst>
          </p:cNvPr>
          <p:cNvSpPr/>
          <p:nvPr/>
        </p:nvSpPr>
        <p:spPr>
          <a:xfrm>
            <a:off x="1067131" y="2012732"/>
            <a:ext cx="1114425" cy="2190750"/>
          </a:xfrm>
          <a:custGeom>
            <a:avLst/>
            <a:gdLst>
              <a:gd name="connsiteX0" fmla="*/ 1114425 w 1114425"/>
              <a:gd name="connsiteY0" fmla="*/ 2190750 h 2190750"/>
              <a:gd name="connsiteX1" fmla="*/ 0 w 1114425"/>
              <a:gd name="connsiteY1" fmla="*/ 2190750 h 2190750"/>
              <a:gd name="connsiteX2" fmla="*/ 0 w 1114425"/>
              <a:gd name="connsiteY2" fmla="*/ 0 h 2190750"/>
              <a:gd name="connsiteX3" fmla="*/ 1095375 w 1114425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425" h="2190750">
                <a:moveTo>
                  <a:pt x="1114425" y="2190750"/>
                </a:moveTo>
                <a:lnTo>
                  <a:pt x="0" y="2190750"/>
                </a:lnTo>
                <a:lnTo>
                  <a:pt x="0" y="0"/>
                </a:lnTo>
                <a:lnTo>
                  <a:pt x="1095375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4E0B2-4FC3-4C42-A389-52C695364916}"/>
              </a:ext>
            </a:extLst>
          </p:cNvPr>
          <p:cNvSpPr txBox="1"/>
          <p:nvPr/>
        </p:nvSpPr>
        <p:spPr>
          <a:xfrm>
            <a:off x="66536" y="276879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9. </a:t>
            </a:r>
            <a:r>
              <a:rPr lang="de-DE" sz="1400" dirty="0" err="1"/>
              <a:t>Rounds</a:t>
            </a:r>
            <a:endParaRPr lang="en-GB" sz="1400" dirty="0" err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2F0A5E-FF0D-4DEC-92E9-706A27512B34}"/>
              </a:ext>
            </a:extLst>
          </p:cNvPr>
          <p:cNvCxnSpPr/>
          <p:nvPr/>
        </p:nvCxnSpPr>
        <p:spPr>
          <a:xfrm flipH="1">
            <a:off x="3267406" y="224790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157464-6CFC-4004-91E1-61B522DF671C}"/>
              </a:ext>
            </a:extLst>
          </p:cNvPr>
          <p:cNvSpPr txBox="1"/>
          <p:nvPr/>
        </p:nvSpPr>
        <p:spPr>
          <a:xfrm>
            <a:off x="3267406" y="1847790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Attack</a:t>
            </a:r>
            <a:r>
              <a:rPr lang="de-DE" sz="2000" b="1" dirty="0"/>
              <a:t> 1st </a:t>
            </a:r>
            <a:r>
              <a:rPr lang="de-DE" sz="2000" b="1" dirty="0" err="1"/>
              <a:t>round</a:t>
            </a:r>
            <a:r>
              <a:rPr lang="de-DE" sz="2000" b="1" dirty="0"/>
              <a:t> S-box</a:t>
            </a:r>
            <a:endParaRPr lang="en-GB" sz="20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2B04A1-F658-429E-8022-C1285F613FAC}"/>
                  </a:ext>
                </a:extLst>
              </p:cNvPr>
              <p:cNvSpPr txBox="1"/>
              <p:nvPr/>
            </p:nvSpPr>
            <p:spPr>
              <a:xfrm>
                <a:off x="4400409" y="2534305"/>
                <a:ext cx="326403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𝑆𝐵𝑜𝑥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32B04A1-F658-429E-8022-C1285F61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409" y="2534305"/>
                <a:ext cx="326403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184ED26-1A45-43CF-99AE-8F508A806023}"/>
              </a:ext>
            </a:extLst>
          </p:cNvPr>
          <p:cNvSpPr txBox="1"/>
          <p:nvPr/>
        </p:nvSpPr>
        <p:spPr>
          <a:xfrm>
            <a:off x="4524706" y="3168280"/>
            <a:ext cx="235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x: intermediate value (PT)</a:t>
            </a:r>
          </a:p>
          <a:p>
            <a:r>
              <a:rPr lang="en-GB" sz="1400" dirty="0"/>
              <a:t>k: key</a:t>
            </a:r>
          </a:p>
          <a:p>
            <a:r>
              <a:rPr lang="en-GB" sz="1400" dirty="0"/>
              <a:t>Z: sensitive value</a:t>
            </a:r>
          </a:p>
          <a:p>
            <a:endParaRPr lang="en-GB" sz="1400" dirty="0" err="1"/>
          </a:p>
        </p:txBody>
      </p:sp>
    </p:spTree>
    <p:extLst>
      <p:ext uri="{BB962C8B-B14F-4D97-AF65-F5344CB8AC3E}">
        <p14:creationId xmlns:p14="http://schemas.microsoft.com/office/powerpoint/2010/main" val="163217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F68C-39C2-4820-8548-4995EEF6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 Channel Analysis (SCA)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A5C3-762F-4AB9-945F-6F41D036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Attack </a:t>
            </a:r>
            <a:r>
              <a:rPr lang="en-GB" sz="3000" b="1" dirty="0">
                <a:solidFill>
                  <a:srgbClr val="FF0000"/>
                </a:solidFill>
              </a:rPr>
              <a:t>implementation</a:t>
            </a:r>
            <a:r>
              <a:rPr lang="en-GB" sz="3000" dirty="0"/>
              <a:t> instead of algorithm</a:t>
            </a:r>
          </a:p>
          <a:p>
            <a:pPr marL="633413" lvl="1" indent="-457200"/>
            <a:r>
              <a:rPr lang="en-GB" sz="3000" dirty="0"/>
              <a:t>Power consumption, Execution time,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Defences make SCA harder but </a:t>
            </a:r>
            <a:r>
              <a:rPr lang="en-GB" sz="3000" dirty="0">
                <a:solidFill>
                  <a:srgbClr val="FF0000"/>
                </a:solidFill>
              </a:rPr>
              <a:t>not impossible</a:t>
            </a:r>
          </a:p>
          <a:p>
            <a:pPr marL="285750" indent="-285750"/>
            <a:endParaRPr lang="en-GB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15C47-FABA-486D-BB94-6DE1C9CC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964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A67D-A1FE-41CC-96AB-A67578BA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Attack (Profiling)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1B77-B7AE-4CA6-B15C-4D0B239D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Requires </a:t>
            </a:r>
            <a:r>
              <a:rPr lang="en-GB" sz="3000" b="1" dirty="0"/>
              <a:t>2 identical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Profile on 1</a:t>
            </a:r>
            <a:r>
              <a:rPr lang="en-GB" sz="3000" baseline="30000" dirty="0"/>
              <a:t>st</a:t>
            </a:r>
            <a:r>
              <a:rPr lang="en-GB" sz="3000" dirty="0"/>
              <a:t>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Attack on 2</a:t>
            </a:r>
            <a:r>
              <a:rPr lang="en-GB" sz="3000" baseline="30000" dirty="0"/>
              <a:t>nd</a:t>
            </a:r>
            <a:r>
              <a:rPr lang="en-GB" sz="3000" dirty="0"/>
              <a:t>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Based on </a:t>
            </a:r>
            <a:r>
              <a:rPr lang="en-GB" sz="3000" b="1" dirty="0"/>
              <a:t>Gaussian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1" dirty="0"/>
              <a:t>Many</a:t>
            </a:r>
            <a:r>
              <a:rPr lang="en-GB" sz="3000" dirty="0"/>
              <a:t> traces needed for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1" dirty="0"/>
              <a:t>Few</a:t>
            </a:r>
            <a:r>
              <a:rPr lang="en-GB" sz="3000" dirty="0"/>
              <a:t> traces needed for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D4221-1148-4DCE-84E5-F2E294E2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7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D254-E3D9-4152-A278-5E89ACBB3C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19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B538-7A41-4A14-A49F-DFC1277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23AD-B011-4DC4-ADF7-61B6B58F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2869324"/>
            <a:ext cx="8421688" cy="33982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Many types, each has own strengths</a:t>
            </a:r>
          </a:p>
          <a:p>
            <a:pPr marL="461963" lvl="1" indent="-285750"/>
            <a:r>
              <a:rPr lang="en-GB" sz="3000" dirty="0"/>
              <a:t>Multi Layer Perceptron</a:t>
            </a:r>
          </a:p>
          <a:p>
            <a:pPr marL="461963" lvl="1" indent="-285750"/>
            <a:r>
              <a:rPr lang="en-GB" sz="3000" dirty="0"/>
              <a:t>Convolutional NN</a:t>
            </a:r>
          </a:p>
          <a:p>
            <a:pPr marL="461963" lvl="1" indent="-285750"/>
            <a:r>
              <a:rPr lang="en-GB" sz="3000" dirty="0">
                <a:solidFill>
                  <a:schemeClr val="bg1">
                    <a:lumMod val="65000"/>
                  </a:schemeClr>
                </a:solidFill>
              </a:rPr>
              <a:t>Recurrent NN</a:t>
            </a:r>
          </a:p>
          <a:p>
            <a:pPr marL="461963" lvl="1" indent="-285750"/>
            <a:r>
              <a:rPr lang="en-GB" sz="3000" dirty="0">
                <a:solidFill>
                  <a:schemeClr val="bg1">
                    <a:lumMod val="65000"/>
                  </a:schemeClr>
                </a:solidFill>
              </a:rPr>
              <a:t>Stacked Auto 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7FABA-5634-4256-A6A9-33774C76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8</a:t>
            </a:fld>
            <a:endParaRPr lang="de-DE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E4A41-CA6F-486A-9808-FBAA2921F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74393B-8713-43E6-B7E5-D4D5E1E030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775" y="1919664"/>
          <a:ext cx="8421688" cy="86091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210844">
                  <a:extLst>
                    <a:ext uri="{9D8B030D-6E8A-4147-A177-3AD203B41FA5}">
                      <a16:colId xmlns:a16="http://schemas.microsoft.com/office/drawing/2014/main" val="611615417"/>
                    </a:ext>
                  </a:extLst>
                </a:gridCol>
                <a:gridCol w="4210844">
                  <a:extLst>
                    <a:ext uri="{9D8B030D-6E8A-4147-A177-3AD203B41FA5}">
                      <a16:colId xmlns:a16="http://schemas.microsoft.com/office/drawing/2014/main" val="3473250681"/>
                    </a:ext>
                  </a:extLst>
                </a:gridCol>
              </a:tblGrid>
              <a:tr h="4304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49294"/>
                  </a:ext>
                </a:extLst>
              </a:tr>
              <a:tr h="4304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Manual 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NN extracts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0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EABA-9AFA-4FB7-AF48-2A3C793A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Layer Perceptron (MLP)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EF29C-018B-4A31-8642-36A5AD46F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21" y="1851025"/>
            <a:ext cx="6888558" cy="487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6EC5-A855-4738-8836-4F6F868B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9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6E5770-FE0B-4066-A6C6-6C333370AEC0}"/>
                  </a:ext>
                </a:extLst>
              </p:cNvPr>
              <p:cNvSpPr txBox="1"/>
              <p:nvPr/>
            </p:nvSpPr>
            <p:spPr>
              <a:xfrm>
                <a:off x="5454869" y="5218387"/>
                <a:ext cx="3325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 err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6E5770-FE0B-4066-A6C6-6C333370A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69" y="5218387"/>
                <a:ext cx="332559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6C91F3-3B22-4ED9-B1E8-6257F084DBA3}"/>
                  </a:ext>
                </a:extLst>
              </p:cNvPr>
              <p:cNvSpPr txBox="1"/>
              <p:nvPr/>
            </p:nvSpPr>
            <p:spPr>
              <a:xfrm>
                <a:off x="1174570" y="3263462"/>
                <a:ext cx="630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 err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6C91F3-3B22-4ED9-B1E8-6257F084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70" y="3263462"/>
                <a:ext cx="6301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F79473-25C4-4348-9DDA-B8EF8471683C}"/>
                  </a:ext>
                </a:extLst>
              </p:cNvPr>
              <p:cNvSpPr txBox="1"/>
              <p:nvPr/>
            </p:nvSpPr>
            <p:spPr>
              <a:xfrm>
                <a:off x="1174570" y="4562630"/>
                <a:ext cx="6384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400" dirty="0" err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F79473-25C4-4348-9DDA-B8EF84716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70" y="4562630"/>
                <a:ext cx="63844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E00179-AE0E-433F-B5F7-DA1B63420684}"/>
                  </a:ext>
                </a:extLst>
              </p:cNvPr>
              <p:cNvSpPr txBox="1"/>
              <p:nvPr/>
            </p:nvSpPr>
            <p:spPr>
              <a:xfrm>
                <a:off x="1127721" y="3913046"/>
                <a:ext cx="6384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 err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E00179-AE0E-433F-B5F7-DA1B6342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21" y="3913046"/>
                <a:ext cx="63844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30371-EAA6-4614-87E7-B720386370C1}"/>
                  </a:ext>
                </a:extLst>
              </p:cNvPr>
              <p:cNvSpPr txBox="1"/>
              <p:nvPr/>
            </p:nvSpPr>
            <p:spPr>
              <a:xfrm>
                <a:off x="1977089" y="5260258"/>
                <a:ext cx="1910203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sz="2400" dirty="0" err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30371-EAA6-4614-87E7-B72038637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9" y="5260258"/>
                <a:ext cx="1910203" cy="1100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0677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UM">
    <a:dk1>
      <a:srgbClr val="000000"/>
    </a:dk1>
    <a:lt1>
      <a:srgbClr val="FFFFFF"/>
    </a:lt1>
    <a:dk2>
      <a:srgbClr val="0065BD"/>
    </a:dk2>
    <a:lt2>
      <a:srgbClr val="DAD7CB"/>
    </a:lt2>
    <a:accent1>
      <a:srgbClr val="003359"/>
    </a:accent1>
    <a:accent2>
      <a:srgbClr val="005293"/>
    </a:accent2>
    <a:accent3>
      <a:srgbClr val="0073CF"/>
    </a:accent3>
    <a:accent4>
      <a:srgbClr val="64A0C8"/>
    </a:accent4>
    <a:accent5>
      <a:srgbClr val="A2AD00"/>
    </a:accent5>
    <a:accent6>
      <a:srgbClr val="E37222"/>
    </a:accent6>
    <a:hlink>
      <a:srgbClr val="98C6EA"/>
    </a:hlink>
    <a:folHlink>
      <a:srgbClr val="A2AD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</TotalTime>
  <Words>1075</Words>
  <Application>Microsoft Office PowerPoint</Application>
  <PresentationFormat>On-screen Show (4:3)</PresentationFormat>
  <Paragraphs>249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Symbol</vt:lpstr>
      <vt:lpstr>Wingdings</vt:lpstr>
      <vt:lpstr>Standarddesign</vt:lpstr>
      <vt:lpstr>Using Deep Learning techniques to augment Side Channel Analysis</vt:lpstr>
      <vt:lpstr>Agenda</vt:lpstr>
      <vt:lpstr>Deep Learning is overtaking</vt:lpstr>
      <vt:lpstr>Deep Learning is overtaking</vt:lpstr>
      <vt:lpstr>AES / Cryptography basics </vt:lpstr>
      <vt:lpstr>Side Channel Analysis (SCA)</vt:lpstr>
      <vt:lpstr>Template Attack (Profiling)</vt:lpstr>
      <vt:lpstr>Deep Learning: an overview</vt:lpstr>
      <vt:lpstr>Multi Layer Perceptron (MLP)</vt:lpstr>
      <vt:lpstr>Convolutional Neural Networks</vt:lpstr>
      <vt:lpstr>Convolutional Neural Networks - Convolutions</vt:lpstr>
      <vt:lpstr>Convolutional Neural Networks - Convolutions</vt:lpstr>
      <vt:lpstr>Convolutional Neural Networks</vt:lpstr>
      <vt:lpstr>Deep Learning: an overview</vt:lpstr>
      <vt:lpstr>Integrating Deep Learning techniques into SCA</vt:lpstr>
      <vt:lpstr>Results</vt:lpstr>
      <vt:lpstr>Thank you for listening!</vt:lpstr>
      <vt:lpstr>Integrating Deep Learning techniques into SCA</vt:lpstr>
      <vt:lpstr>Template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Hofbauer2010</dc:creator>
  <cp:lastModifiedBy>nimar b</cp:lastModifiedBy>
  <cp:revision>80</cp:revision>
  <dcterms:created xsi:type="dcterms:W3CDTF">2012-11-07T09:20:46Z</dcterms:created>
  <dcterms:modified xsi:type="dcterms:W3CDTF">2017-07-21T13:58:41Z</dcterms:modified>
</cp:coreProperties>
</file>