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9" r:id="rId9"/>
    <p:sldId id="262" r:id="rId10"/>
    <p:sldId id="268" r:id="rId11"/>
    <p:sldId id="263" r:id="rId12"/>
    <p:sldId id="264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C64E5C-3DE7-3149-8AFB-CB83C3349FD0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5B27265-4D28-E244-8B67-4330B65847CC}">
      <dgm:prSet custT="1"/>
      <dgm:spPr/>
      <dgm:t>
        <a:bodyPr/>
        <a:lstStyle/>
        <a:p>
          <a:r>
            <a:rPr lang="en-GB" sz="4000" dirty="0"/>
            <a:t>Type</a:t>
          </a:r>
        </a:p>
      </dgm:t>
    </dgm:pt>
    <dgm:pt modelId="{EAA7EA18-0663-5441-983B-B1CFF0877928}" type="parTrans" cxnId="{1CA67F91-53DB-AB42-A815-A29D34709853}">
      <dgm:prSet/>
      <dgm:spPr/>
      <dgm:t>
        <a:bodyPr/>
        <a:lstStyle/>
        <a:p>
          <a:endParaRPr lang="en-GB"/>
        </a:p>
      </dgm:t>
    </dgm:pt>
    <dgm:pt modelId="{B3592AE0-4613-C84F-BCE9-320C1FECFAC3}" type="sibTrans" cxnId="{1CA67F91-53DB-AB42-A815-A29D34709853}">
      <dgm:prSet/>
      <dgm:spPr/>
      <dgm:t>
        <a:bodyPr/>
        <a:lstStyle/>
        <a:p>
          <a:endParaRPr lang="en-GB"/>
        </a:p>
      </dgm:t>
    </dgm:pt>
    <dgm:pt modelId="{5D9A5581-7E45-E04D-A2DB-E669542E8E3E}">
      <dgm:prSet phldrT="[Text]" custT="1"/>
      <dgm:spPr/>
      <dgm:t>
        <a:bodyPr/>
        <a:lstStyle/>
        <a:p>
          <a:r>
            <a:rPr lang="en-GB" sz="4000" b="1" dirty="0"/>
            <a:t>Architecture</a:t>
          </a:r>
          <a:endParaRPr lang="en-GB" sz="4900" dirty="0"/>
        </a:p>
      </dgm:t>
    </dgm:pt>
    <dgm:pt modelId="{B228CD02-48DD-8E48-B3F8-C86F2C7A675A}" type="parTrans" cxnId="{EAF0DE24-367F-9145-A45E-A1112757C4EE}">
      <dgm:prSet/>
      <dgm:spPr/>
      <dgm:t>
        <a:bodyPr/>
        <a:lstStyle/>
        <a:p>
          <a:endParaRPr lang="en-GB"/>
        </a:p>
      </dgm:t>
    </dgm:pt>
    <dgm:pt modelId="{CF0BE89D-C861-4E49-8EB7-51C637E2EA03}" type="sibTrans" cxnId="{EAF0DE24-367F-9145-A45E-A1112757C4EE}">
      <dgm:prSet/>
      <dgm:spPr/>
      <dgm:t>
        <a:bodyPr/>
        <a:lstStyle/>
        <a:p>
          <a:endParaRPr lang="en-GB"/>
        </a:p>
      </dgm:t>
    </dgm:pt>
    <dgm:pt modelId="{23E4C466-D084-7845-83FC-FD60B6916A87}">
      <dgm:prSet phldrT="[Text]"/>
      <dgm:spPr/>
      <dgm:t>
        <a:bodyPr/>
        <a:lstStyle/>
        <a:p>
          <a:pPr algn="l"/>
          <a:r>
            <a:rPr lang="en-GB" dirty="0"/>
            <a:t>Multi-tenant</a:t>
          </a:r>
        </a:p>
      </dgm:t>
    </dgm:pt>
    <dgm:pt modelId="{B1FBF75B-7DDE-5548-8CB4-A6596F10ACF3}" type="parTrans" cxnId="{E208F349-54C8-264E-BD87-4E36AA1AA18F}">
      <dgm:prSet/>
      <dgm:spPr/>
      <dgm:t>
        <a:bodyPr/>
        <a:lstStyle/>
        <a:p>
          <a:endParaRPr lang="en-GB"/>
        </a:p>
      </dgm:t>
    </dgm:pt>
    <dgm:pt modelId="{F7BA51AB-BE58-D744-A9D7-E6F9CD02DF63}" type="sibTrans" cxnId="{E208F349-54C8-264E-BD87-4E36AA1AA18F}">
      <dgm:prSet/>
      <dgm:spPr/>
      <dgm:t>
        <a:bodyPr/>
        <a:lstStyle/>
        <a:p>
          <a:endParaRPr lang="en-GB"/>
        </a:p>
      </dgm:t>
    </dgm:pt>
    <dgm:pt modelId="{FA934A60-4845-DE45-8F8F-7BD9C91091FE}">
      <dgm:prSet/>
      <dgm:spPr/>
      <dgm:t>
        <a:bodyPr/>
        <a:lstStyle/>
        <a:p>
          <a:pPr algn="l"/>
          <a:r>
            <a:rPr lang="en-GB" dirty="0"/>
            <a:t>Cloud-hosted (SaaS)</a:t>
          </a:r>
        </a:p>
      </dgm:t>
    </dgm:pt>
    <dgm:pt modelId="{42163FC0-049D-2C4F-B0B3-3F22A50F28BB}" type="parTrans" cxnId="{33943D32-27EE-5D42-A5F9-9AC60F6B9547}">
      <dgm:prSet/>
      <dgm:spPr/>
      <dgm:t>
        <a:bodyPr/>
        <a:lstStyle/>
        <a:p>
          <a:endParaRPr lang="en-GB"/>
        </a:p>
      </dgm:t>
    </dgm:pt>
    <dgm:pt modelId="{5125BAA5-A1EE-B946-9C75-71B42BA5B749}" type="sibTrans" cxnId="{33943D32-27EE-5D42-A5F9-9AC60F6B9547}">
      <dgm:prSet/>
      <dgm:spPr/>
      <dgm:t>
        <a:bodyPr/>
        <a:lstStyle/>
        <a:p>
          <a:endParaRPr lang="en-GB"/>
        </a:p>
      </dgm:t>
    </dgm:pt>
    <dgm:pt modelId="{1764D7C2-5A4F-BB4C-B3BD-94C8EFB75C9B}">
      <dgm:prSet custT="1"/>
      <dgm:spPr/>
      <dgm:t>
        <a:bodyPr/>
        <a:lstStyle/>
        <a:p>
          <a:r>
            <a:rPr lang="en-GB" sz="4000" b="1" dirty="0"/>
            <a:t>Interface</a:t>
          </a:r>
          <a:endParaRPr lang="en-GB" sz="4000" dirty="0"/>
        </a:p>
      </dgm:t>
    </dgm:pt>
    <dgm:pt modelId="{6FCD6E87-8A04-234F-BFAE-2C30C7CD1F2D}" type="parTrans" cxnId="{FD43CEF0-0267-9E41-9E7D-C5D8D64C9F4A}">
      <dgm:prSet/>
      <dgm:spPr/>
      <dgm:t>
        <a:bodyPr/>
        <a:lstStyle/>
        <a:p>
          <a:endParaRPr lang="en-GB"/>
        </a:p>
      </dgm:t>
    </dgm:pt>
    <dgm:pt modelId="{C47379AC-DF5D-5E4A-BA65-9EDACD782E32}" type="sibTrans" cxnId="{FD43CEF0-0267-9E41-9E7D-C5D8D64C9F4A}">
      <dgm:prSet/>
      <dgm:spPr/>
      <dgm:t>
        <a:bodyPr/>
        <a:lstStyle/>
        <a:p>
          <a:endParaRPr lang="en-GB"/>
        </a:p>
      </dgm:t>
    </dgm:pt>
    <dgm:pt modelId="{D25D0943-3F76-7744-867C-9F8EA3F5E0D2}">
      <dgm:prSet/>
      <dgm:spPr/>
      <dgm:t>
        <a:bodyPr/>
        <a:lstStyle/>
        <a:p>
          <a:pPr algn="l"/>
          <a:r>
            <a:rPr lang="en-GB" dirty="0"/>
            <a:t>Responsive Design</a:t>
          </a:r>
          <a:endParaRPr lang="en-US" dirty="0"/>
        </a:p>
      </dgm:t>
    </dgm:pt>
    <dgm:pt modelId="{09B7AA15-1F2D-734E-B6E9-DE59DB5B26C2}" type="parTrans" cxnId="{EECA5BC8-CCAF-4C42-B91C-589430D308F4}">
      <dgm:prSet/>
      <dgm:spPr/>
      <dgm:t>
        <a:bodyPr/>
        <a:lstStyle/>
        <a:p>
          <a:endParaRPr lang="en-GB"/>
        </a:p>
      </dgm:t>
    </dgm:pt>
    <dgm:pt modelId="{8EA36AE6-843C-9446-A623-39CF94D3817C}" type="sibTrans" cxnId="{EECA5BC8-CCAF-4C42-B91C-589430D308F4}">
      <dgm:prSet/>
      <dgm:spPr/>
      <dgm:t>
        <a:bodyPr/>
        <a:lstStyle/>
        <a:p>
          <a:endParaRPr lang="en-GB"/>
        </a:p>
      </dgm:t>
    </dgm:pt>
    <dgm:pt modelId="{01A6B636-6B38-8141-90B6-324A652658B2}">
      <dgm:prSet custT="1"/>
      <dgm:spPr/>
      <dgm:t>
        <a:bodyPr/>
        <a:lstStyle/>
        <a:p>
          <a:r>
            <a:rPr lang="en-GB" sz="4000" b="1" dirty="0"/>
            <a:t>Integration</a:t>
          </a:r>
          <a:endParaRPr lang="en-GB" sz="4000" dirty="0"/>
        </a:p>
      </dgm:t>
    </dgm:pt>
    <dgm:pt modelId="{ED646DA2-308F-524F-A388-9BED8F41B188}" type="parTrans" cxnId="{C167D03C-67B0-3D42-AD3D-2072FFDF7D41}">
      <dgm:prSet/>
      <dgm:spPr/>
      <dgm:t>
        <a:bodyPr/>
        <a:lstStyle/>
        <a:p>
          <a:endParaRPr lang="en-GB"/>
        </a:p>
      </dgm:t>
    </dgm:pt>
    <dgm:pt modelId="{214465E4-1F28-FA4E-B683-534222313EC6}" type="sibTrans" cxnId="{C167D03C-67B0-3D42-AD3D-2072FFDF7D41}">
      <dgm:prSet/>
      <dgm:spPr/>
      <dgm:t>
        <a:bodyPr/>
        <a:lstStyle/>
        <a:p>
          <a:endParaRPr lang="en-GB"/>
        </a:p>
      </dgm:t>
    </dgm:pt>
    <dgm:pt modelId="{E3BA3189-982E-FD48-A4B6-FB40A59ECD68}">
      <dgm:prSet/>
      <dgm:spPr/>
      <dgm:t>
        <a:bodyPr/>
        <a:lstStyle/>
        <a:p>
          <a:pPr algn="l"/>
          <a:r>
            <a:rPr lang="en-GB" dirty="0"/>
            <a:t>API-first Approach</a:t>
          </a:r>
        </a:p>
      </dgm:t>
    </dgm:pt>
    <dgm:pt modelId="{F5E53B79-CEF3-6C47-8397-DF575AB336A5}" type="parTrans" cxnId="{2203D45A-9A10-0348-86A0-29B5244EF789}">
      <dgm:prSet/>
      <dgm:spPr/>
      <dgm:t>
        <a:bodyPr/>
        <a:lstStyle/>
        <a:p>
          <a:endParaRPr lang="en-GB"/>
        </a:p>
      </dgm:t>
    </dgm:pt>
    <dgm:pt modelId="{4E236AFF-0387-834E-A36C-A279EA49E370}" type="sibTrans" cxnId="{2203D45A-9A10-0348-86A0-29B5244EF789}">
      <dgm:prSet/>
      <dgm:spPr/>
      <dgm:t>
        <a:bodyPr/>
        <a:lstStyle/>
        <a:p>
          <a:endParaRPr lang="en-GB"/>
        </a:p>
      </dgm:t>
    </dgm:pt>
    <dgm:pt modelId="{C5D3F0E5-5383-7741-8B06-5A9CEEBD814F}">
      <dgm:prSet/>
      <dgm:spPr/>
      <dgm:t>
        <a:bodyPr/>
        <a:lstStyle/>
        <a:p>
          <a:r>
            <a:rPr lang="en-GB" b="1" dirty="0"/>
            <a:t>Security:</a:t>
          </a:r>
          <a:endParaRPr lang="en-GB" dirty="0"/>
        </a:p>
      </dgm:t>
    </dgm:pt>
    <dgm:pt modelId="{50C0F420-F098-104A-8E5E-FE9A0BAB8300}" type="parTrans" cxnId="{74A50730-DF5D-3542-9C17-3A518DA9951C}">
      <dgm:prSet/>
      <dgm:spPr/>
      <dgm:t>
        <a:bodyPr/>
        <a:lstStyle/>
        <a:p>
          <a:endParaRPr lang="en-GB"/>
        </a:p>
      </dgm:t>
    </dgm:pt>
    <dgm:pt modelId="{2798D836-D6B1-AA49-A5E6-7D60F84A92E3}" type="sibTrans" cxnId="{74A50730-DF5D-3542-9C17-3A518DA9951C}">
      <dgm:prSet/>
      <dgm:spPr/>
      <dgm:t>
        <a:bodyPr/>
        <a:lstStyle/>
        <a:p>
          <a:endParaRPr lang="en-GB"/>
        </a:p>
      </dgm:t>
    </dgm:pt>
    <dgm:pt modelId="{5DE24405-1073-E740-B2B0-1451A48C05EA}">
      <dgm:prSet/>
      <dgm:spPr/>
      <dgm:t>
        <a:bodyPr/>
        <a:lstStyle/>
        <a:p>
          <a:pPr algn="l"/>
          <a:r>
            <a:rPr lang="en-GB" dirty="0"/>
            <a:t>GDPR-compliant</a:t>
          </a:r>
          <a:r>
            <a:rPr lang="en-GB"/>
            <a:t>, Secure </a:t>
          </a:r>
          <a:r>
            <a:rPr lang="en-GB" dirty="0"/>
            <a:t>data isolation</a:t>
          </a:r>
        </a:p>
      </dgm:t>
    </dgm:pt>
    <dgm:pt modelId="{AB6F5D0A-8B2F-7A4F-9744-D56C5662B557}" type="parTrans" cxnId="{05BEB6CE-D919-5047-BC37-2F248A4AF4B4}">
      <dgm:prSet/>
      <dgm:spPr/>
      <dgm:t>
        <a:bodyPr/>
        <a:lstStyle/>
        <a:p>
          <a:endParaRPr lang="en-GB"/>
        </a:p>
      </dgm:t>
    </dgm:pt>
    <dgm:pt modelId="{1C1C7DAA-A09D-5645-8AD3-F2D9A081208E}" type="sibTrans" cxnId="{05BEB6CE-D919-5047-BC37-2F248A4AF4B4}">
      <dgm:prSet/>
      <dgm:spPr/>
      <dgm:t>
        <a:bodyPr/>
        <a:lstStyle/>
        <a:p>
          <a:endParaRPr lang="en-GB"/>
        </a:p>
      </dgm:t>
    </dgm:pt>
    <dgm:pt modelId="{66315900-0184-D347-A17D-9EB334E85554}" type="pres">
      <dgm:prSet presAssocID="{99C64E5C-3DE7-3149-8AFB-CB83C3349FD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0F6BD08-889A-BC4B-B13F-AB62A7D93A5B}" type="pres">
      <dgm:prSet presAssocID="{E5B27265-4D28-E244-8B67-4330B65847CC}" presName="horFlow" presStyleCnt="0"/>
      <dgm:spPr/>
    </dgm:pt>
    <dgm:pt modelId="{18E252EB-7D01-4E49-A291-6698C5F75E0A}" type="pres">
      <dgm:prSet presAssocID="{E5B27265-4D28-E244-8B67-4330B65847CC}" presName="bigChev" presStyleLbl="node1" presStyleIdx="0" presStyleCnt="5" custScaleX="223879"/>
      <dgm:spPr/>
    </dgm:pt>
    <dgm:pt modelId="{8E1A0D87-006B-7846-B3D4-0AE18EBD652A}" type="pres">
      <dgm:prSet presAssocID="{42163FC0-049D-2C4F-B0B3-3F22A50F28BB}" presName="parTrans" presStyleCnt="0"/>
      <dgm:spPr/>
    </dgm:pt>
    <dgm:pt modelId="{A3681182-3467-CE40-A43A-B7852999A480}" type="pres">
      <dgm:prSet presAssocID="{FA934A60-4845-DE45-8F8F-7BD9C91091FE}" presName="node" presStyleLbl="alignAccFollowNode1" presStyleIdx="0" presStyleCnt="5" custScaleX="350653">
        <dgm:presLayoutVars>
          <dgm:bulletEnabled val="1"/>
        </dgm:presLayoutVars>
      </dgm:prSet>
      <dgm:spPr/>
    </dgm:pt>
    <dgm:pt modelId="{87834D8B-EAE3-9641-B9C8-4D988DFBA4CC}" type="pres">
      <dgm:prSet presAssocID="{E5B27265-4D28-E244-8B67-4330B65847CC}" presName="vSp" presStyleCnt="0"/>
      <dgm:spPr/>
    </dgm:pt>
    <dgm:pt modelId="{C94E334F-70D5-B24F-8238-1174AD892726}" type="pres">
      <dgm:prSet presAssocID="{5D9A5581-7E45-E04D-A2DB-E669542E8E3E}" presName="horFlow" presStyleCnt="0"/>
      <dgm:spPr/>
    </dgm:pt>
    <dgm:pt modelId="{A553595F-83A5-C745-922A-DB337B81FBBC}" type="pres">
      <dgm:prSet presAssocID="{5D9A5581-7E45-E04D-A2DB-E669542E8E3E}" presName="bigChev" presStyleLbl="node1" presStyleIdx="1" presStyleCnt="5" custScaleX="223879" custLinFactNeighborX="-2793" custLinFactNeighborY="5856"/>
      <dgm:spPr/>
    </dgm:pt>
    <dgm:pt modelId="{359DA694-4210-4A46-9137-AA8655CD5642}" type="pres">
      <dgm:prSet presAssocID="{B1FBF75B-7DDE-5548-8CB4-A6596F10ACF3}" presName="parTrans" presStyleCnt="0"/>
      <dgm:spPr/>
    </dgm:pt>
    <dgm:pt modelId="{732775B5-D3BE-4C49-97EA-371DED1747DB}" type="pres">
      <dgm:prSet presAssocID="{23E4C466-D084-7845-83FC-FD60B6916A87}" presName="node" presStyleLbl="alignAccFollowNode1" presStyleIdx="1" presStyleCnt="5" custScaleX="350653" custLinFactNeighborX="70400" custLinFactNeighborY="1838">
        <dgm:presLayoutVars>
          <dgm:bulletEnabled val="1"/>
        </dgm:presLayoutVars>
      </dgm:prSet>
      <dgm:spPr/>
    </dgm:pt>
    <dgm:pt modelId="{EAB3AECC-E4C7-BE4C-889E-83CBBEC85177}" type="pres">
      <dgm:prSet presAssocID="{5D9A5581-7E45-E04D-A2DB-E669542E8E3E}" presName="vSp" presStyleCnt="0"/>
      <dgm:spPr/>
    </dgm:pt>
    <dgm:pt modelId="{DD240734-D816-E942-8A58-268BE6918225}" type="pres">
      <dgm:prSet presAssocID="{1764D7C2-5A4F-BB4C-B3BD-94C8EFB75C9B}" presName="horFlow" presStyleCnt="0"/>
      <dgm:spPr/>
    </dgm:pt>
    <dgm:pt modelId="{31193907-8B64-2145-A336-142F0435E82B}" type="pres">
      <dgm:prSet presAssocID="{1764D7C2-5A4F-BB4C-B3BD-94C8EFB75C9B}" presName="bigChev" presStyleLbl="node1" presStyleIdx="2" presStyleCnt="5" custScaleX="223879"/>
      <dgm:spPr/>
    </dgm:pt>
    <dgm:pt modelId="{2B5C595F-C22C-AE4D-8FB0-9A483A476CAD}" type="pres">
      <dgm:prSet presAssocID="{09B7AA15-1F2D-734E-B6E9-DE59DB5B26C2}" presName="parTrans" presStyleCnt="0"/>
      <dgm:spPr/>
    </dgm:pt>
    <dgm:pt modelId="{B0748007-1A30-C143-9207-573D9F1CAA83}" type="pres">
      <dgm:prSet presAssocID="{D25D0943-3F76-7744-867C-9F8EA3F5E0D2}" presName="node" presStyleLbl="alignAccFollowNode1" presStyleIdx="2" presStyleCnt="5" custScaleX="350653">
        <dgm:presLayoutVars>
          <dgm:bulletEnabled val="1"/>
        </dgm:presLayoutVars>
      </dgm:prSet>
      <dgm:spPr/>
    </dgm:pt>
    <dgm:pt modelId="{1AABA470-E9F7-A547-904C-D59168E71133}" type="pres">
      <dgm:prSet presAssocID="{1764D7C2-5A4F-BB4C-B3BD-94C8EFB75C9B}" presName="vSp" presStyleCnt="0"/>
      <dgm:spPr/>
    </dgm:pt>
    <dgm:pt modelId="{D1B0849F-F950-C445-81E3-F6B31936063B}" type="pres">
      <dgm:prSet presAssocID="{01A6B636-6B38-8141-90B6-324A652658B2}" presName="horFlow" presStyleCnt="0"/>
      <dgm:spPr/>
    </dgm:pt>
    <dgm:pt modelId="{240D4898-F020-F543-B70B-C214CD94D9DA}" type="pres">
      <dgm:prSet presAssocID="{01A6B636-6B38-8141-90B6-324A652658B2}" presName="bigChev" presStyleLbl="node1" presStyleIdx="3" presStyleCnt="5" custScaleX="223879"/>
      <dgm:spPr/>
    </dgm:pt>
    <dgm:pt modelId="{C106AE12-EE67-9340-A6CA-89E213B7919E}" type="pres">
      <dgm:prSet presAssocID="{F5E53B79-CEF3-6C47-8397-DF575AB336A5}" presName="parTrans" presStyleCnt="0"/>
      <dgm:spPr/>
    </dgm:pt>
    <dgm:pt modelId="{82880D61-0A1A-7942-AE24-FADFBEAA13BB}" type="pres">
      <dgm:prSet presAssocID="{E3BA3189-982E-FD48-A4B6-FB40A59ECD68}" presName="node" presStyleLbl="alignAccFollowNode1" presStyleIdx="3" presStyleCnt="5" custScaleX="350653">
        <dgm:presLayoutVars>
          <dgm:bulletEnabled val="1"/>
        </dgm:presLayoutVars>
      </dgm:prSet>
      <dgm:spPr/>
    </dgm:pt>
    <dgm:pt modelId="{BC36D068-8F95-874A-BB80-34D4BEA4CB9F}" type="pres">
      <dgm:prSet presAssocID="{01A6B636-6B38-8141-90B6-324A652658B2}" presName="vSp" presStyleCnt="0"/>
      <dgm:spPr/>
    </dgm:pt>
    <dgm:pt modelId="{15561F1A-6E6F-1A45-820A-56A52506F9E1}" type="pres">
      <dgm:prSet presAssocID="{C5D3F0E5-5383-7741-8B06-5A9CEEBD814F}" presName="horFlow" presStyleCnt="0"/>
      <dgm:spPr/>
    </dgm:pt>
    <dgm:pt modelId="{A1AED985-9F51-494A-8076-2386C0692FCD}" type="pres">
      <dgm:prSet presAssocID="{C5D3F0E5-5383-7741-8B06-5A9CEEBD814F}" presName="bigChev" presStyleLbl="node1" presStyleIdx="4" presStyleCnt="5" custScaleX="223879"/>
      <dgm:spPr/>
    </dgm:pt>
    <dgm:pt modelId="{399BF33D-5F40-E847-ADDE-B1125F4081E0}" type="pres">
      <dgm:prSet presAssocID="{AB6F5D0A-8B2F-7A4F-9744-D56C5662B557}" presName="parTrans" presStyleCnt="0"/>
      <dgm:spPr/>
    </dgm:pt>
    <dgm:pt modelId="{3244A34C-9BD6-3349-81F7-6D9BC7A627C7}" type="pres">
      <dgm:prSet presAssocID="{5DE24405-1073-E740-B2B0-1451A48C05EA}" presName="node" presStyleLbl="alignAccFollowNode1" presStyleIdx="4" presStyleCnt="5" custScaleX="350653">
        <dgm:presLayoutVars>
          <dgm:bulletEnabled val="1"/>
        </dgm:presLayoutVars>
      </dgm:prSet>
      <dgm:spPr/>
    </dgm:pt>
  </dgm:ptLst>
  <dgm:cxnLst>
    <dgm:cxn modelId="{9C0A1106-D283-604F-BAA2-42E1F4951CFF}" type="presOf" srcId="{C5D3F0E5-5383-7741-8B06-5A9CEEBD814F}" destId="{A1AED985-9F51-494A-8076-2386C0692FCD}" srcOrd="0" destOrd="0" presId="urn:microsoft.com/office/officeart/2005/8/layout/lProcess3"/>
    <dgm:cxn modelId="{596F310C-5004-1A48-8C07-23CC8862C4F3}" type="presOf" srcId="{23E4C466-D084-7845-83FC-FD60B6916A87}" destId="{732775B5-D3BE-4C49-97EA-371DED1747DB}" srcOrd="0" destOrd="0" presId="urn:microsoft.com/office/officeart/2005/8/layout/lProcess3"/>
    <dgm:cxn modelId="{92B01D14-692F-1D40-BAF2-C1DF5A6ABD89}" type="presOf" srcId="{99C64E5C-3DE7-3149-8AFB-CB83C3349FD0}" destId="{66315900-0184-D347-A17D-9EB334E85554}" srcOrd="0" destOrd="0" presId="urn:microsoft.com/office/officeart/2005/8/layout/lProcess3"/>
    <dgm:cxn modelId="{5B217A1E-A491-0D4E-8F27-DEE7B22D3ED8}" type="presOf" srcId="{5D9A5581-7E45-E04D-A2DB-E669542E8E3E}" destId="{A553595F-83A5-C745-922A-DB337B81FBBC}" srcOrd="0" destOrd="0" presId="urn:microsoft.com/office/officeart/2005/8/layout/lProcess3"/>
    <dgm:cxn modelId="{EAF0DE24-367F-9145-A45E-A1112757C4EE}" srcId="{99C64E5C-3DE7-3149-8AFB-CB83C3349FD0}" destId="{5D9A5581-7E45-E04D-A2DB-E669542E8E3E}" srcOrd="1" destOrd="0" parTransId="{B228CD02-48DD-8E48-B3F8-C86F2C7A675A}" sibTransId="{CF0BE89D-C861-4E49-8EB7-51C637E2EA03}"/>
    <dgm:cxn modelId="{74A50730-DF5D-3542-9C17-3A518DA9951C}" srcId="{99C64E5C-3DE7-3149-8AFB-CB83C3349FD0}" destId="{C5D3F0E5-5383-7741-8B06-5A9CEEBD814F}" srcOrd="4" destOrd="0" parTransId="{50C0F420-F098-104A-8E5E-FE9A0BAB8300}" sibTransId="{2798D836-D6B1-AA49-A5E6-7D60F84A92E3}"/>
    <dgm:cxn modelId="{33943D32-27EE-5D42-A5F9-9AC60F6B9547}" srcId="{E5B27265-4D28-E244-8B67-4330B65847CC}" destId="{FA934A60-4845-DE45-8F8F-7BD9C91091FE}" srcOrd="0" destOrd="0" parTransId="{42163FC0-049D-2C4F-B0B3-3F22A50F28BB}" sibTransId="{5125BAA5-A1EE-B946-9C75-71B42BA5B749}"/>
    <dgm:cxn modelId="{C167D03C-67B0-3D42-AD3D-2072FFDF7D41}" srcId="{99C64E5C-3DE7-3149-8AFB-CB83C3349FD0}" destId="{01A6B636-6B38-8141-90B6-324A652658B2}" srcOrd="3" destOrd="0" parTransId="{ED646DA2-308F-524F-A388-9BED8F41B188}" sibTransId="{214465E4-1F28-FA4E-B683-534222313EC6}"/>
    <dgm:cxn modelId="{E208F349-54C8-264E-BD87-4E36AA1AA18F}" srcId="{5D9A5581-7E45-E04D-A2DB-E669542E8E3E}" destId="{23E4C466-D084-7845-83FC-FD60B6916A87}" srcOrd="0" destOrd="0" parTransId="{B1FBF75B-7DDE-5548-8CB4-A6596F10ACF3}" sibTransId="{F7BA51AB-BE58-D744-A9D7-E6F9CD02DF63}"/>
    <dgm:cxn modelId="{2203D45A-9A10-0348-86A0-29B5244EF789}" srcId="{01A6B636-6B38-8141-90B6-324A652658B2}" destId="{E3BA3189-982E-FD48-A4B6-FB40A59ECD68}" srcOrd="0" destOrd="0" parTransId="{F5E53B79-CEF3-6C47-8397-DF575AB336A5}" sibTransId="{4E236AFF-0387-834E-A36C-A279EA49E370}"/>
    <dgm:cxn modelId="{EE443560-B71D-F244-82EB-1767D0DEF28D}" type="presOf" srcId="{1764D7C2-5A4F-BB4C-B3BD-94C8EFB75C9B}" destId="{31193907-8B64-2145-A336-142F0435E82B}" srcOrd="0" destOrd="0" presId="urn:microsoft.com/office/officeart/2005/8/layout/lProcess3"/>
    <dgm:cxn modelId="{69DDB46F-82AA-0D4B-9A2B-AD428F1CEF8A}" type="presOf" srcId="{FA934A60-4845-DE45-8F8F-7BD9C91091FE}" destId="{A3681182-3467-CE40-A43A-B7852999A480}" srcOrd="0" destOrd="0" presId="urn:microsoft.com/office/officeart/2005/8/layout/lProcess3"/>
    <dgm:cxn modelId="{7E77F28B-E6FF-3643-A5ED-712907C472F6}" type="presOf" srcId="{5DE24405-1073-E740-B2B0-1451A48C05EA}" destId="{3244A34C-9BD6-3349-81F7-6D9BC7A627C7}" srcOrd="0" destOrd="0" presId="urn:microsoft.com/office/officeart/2005/8/layout/lProcess3"/>
    <dgm:cxn modelId="{1CA67F91-53DB-AB42-A815-A29D34709853}" srcId="{99C64E5C-3DE7-3149-8AFB-CB83C3349FD0}" destId="{E5B27265-4D28-E244-8B67-4330B65847CC}" srcOrd="0" destOrd="0" parTransId="{EAA7EA18-0663-5441-983B-B1CFF0877928}" sibTransId="{B3592AE0-4613-C84F-BCE9-320C1FECFAC3}"/>
    <dgm:cxn modelId="{0C42889B-5A99-AD44-B77F-85BB97E525C0}" type="presOf" srcId="{D25D0943-3F76-7744-867C-9F8EA3F5E0D2}" destId="{B0748007-1A30-C143-9207-573D9F1CAA83}" srcOrd="0" destOrd="0" presId="urn:microsoft.com/office/officeart/2005/8/layout/lProcess3"/>
    <dgm:cxn modelId="{A74171AA-3313-484C-B612-4EB003759F26}" type="presOf" srcId="{01A6B636-6B38-8141-90B6-324A652658B2}" destId="{240D4898-F020-F543-B70B-C214CD94D9DA}" srcOrd="0" destOrd="0" presId="urn:microsoft.com/office/officeart/2005/8/layout/lProcess3"/>
    <dgm:cxn modelId="{51B26FBF-9789-6D47-B32B-179498DC3E91}" type="presOf" srcId="{E5B27265-4D28-E244-8B67-4330B65847CC}" destId="{18E252EB-7D01-4E49-A291-6698C5F75E0A}" srcOrd="0" destOrd="0" presId="urn:microsoft.com/office/officeart/2005/8/layout/lProcess3"/>
    <dgm:cxn modelId="{EECA5BC8-CCAF-4C42-B91C-589430D308F4}" srcId="{1764D7C2-5A4F-BB4C-B3BD-94C8EFB75C9B}" destId="{D25D0943-3F76-7744-867C-9F8EA3F5E0D2}" srcOrd="0" destOrd="0" parTransId="{09B7AA15-1F2D-734E-B6E9-DE59DB5B26C2}" sibTransId="{8EA36AE6-843C-9446-A623-39CF94D3817C}"/>
    <dgm:cxn modelId="{05BEB6CE-D919-5047-BC37-2F248A4AF4B4}" srcId="{C5D3F0E5-5383-7741-8B06-5A9CEEBD814F}" destId="{5DE24405-1073-E740-B2B0-1451A48C05EA}" srcOrd="0" destOrd="0" parTransId="{AB6F5D0A-8B2F-7A4F-9744-D56C5662B557}" sibTransId="{1C1C7DAA-A09D-5645-8AD3-F2D9A081208E}"/>
    <dgm:cxn modelId="{2F7D18EF-FAB3-0E48-8E0C-D25218185071}" type="presOf" srcId="{E3BA3189-982E-FD48-A4B6-FB40A59ECD68}" destId="{82880D61-0A1A-7942-AE24-FADFBEAA13BB}" srcOrd="0" destOrd="0" presId="urn:microsoft.com/office/officeart/2005/8/layout/lProcess3"/>
    <dgm:cxn modelId="{FD43CEF0-0267-9E41-9E7D-C5D8D64C9F4A}" srcId="{99C64E5C-3DE7-3149-8AFB-CB83C3349FD0}" destId="{1764D7C2-5A4F-BB4C-B3BD-94C8EFB75C9B}" srcOrd="2" destOrd="0" parTransId="{6FCD6E87-8A04-234F-BFAE-2C30C7CD1F2D}" sibTransId="{C47379AC-DF5D-5E4A-BA65-9EDACD782E32}"/>
    <dgm:cxn modelId="{B8D390A1-0554-FB40-AD62-23A218FB186E}" type="presParOf" srcId="{66315900-0184-D347-A17D-9EB334E85554}" destId="{E0F6BD08-889A-BC4B-B13F-AB62A7D93A5B}" srcOrd="0" destOrd="0" presId="urn:microsoft.com/office/officeart/2005/8/layout/lProcess3"/>
    <dgm:cxn modelId="{89E72069-8158-634C-A145-FE1076EED554}" type="presParOf" srcId="{E0F6BD08-889A-BC4B-B13F-AB62A7D93A5B}" destId="{18E252EB-7D01-4E49-A291-6698C5F75E0A}" srcOrd="0" destOrd="0" presId="urn:microsoft.com/office/officeart/2005/8/layout/lProcess3"/>
    <dgm:cxn modelId="{C2BC997C-4645-6041-A124-17920335AA3C}" type="presParOf" srcId="{E0F6BD08-889A-BC4B-B13F-AB62A7D93A5B}" destId="{8E1A0D87-006B-7846-B3D4-0AE18EBD652A}" srcOrd="1" destOrd="0" presId="urn:microsoft.com/office/officeart/2005/8/layout/lProcess3"/>
    <dgm:cxn modelId="{415F9100-7459-4743-9B42-24DBE4C79CBB}" type="presParOf" srcId="{E0F6BD08-889A-BC4B-B13F-AB62A7D93A5B}" destId="{A3681182-3467-CE40-A43A-B7852999A480}" srcOrd="2" destOrd="0" presId="urn:microsoft.com/office/officeart/2005/8/layout/lProcess3"/>
    <dgm:cxn modelId="{DDAB3657-C85F-5046-B3BC-4868F37DE7CF}" type="presParOf" srcId="{66315900-0184-D347-A17D-9EB334E85554}" destId="{87834D8B-EAE3-9641-B9C8-4D988DFBA4CC}" srcOrd="1" destOrd="0" presId="urn:microsoft.com/office/officeart/2005/8/layout/lProcess3"/>
    <dgm:cxn modelId="{B859CDEB-5D61-1641-BB8D-216C173E57C4}" type="presParOf" srcId="{66315900-0184-D347-A17D-9EB334E85554}" destId="{C94E334F-70D5-B24F-8238-1174AD892726}" srcOrd="2" destOrd="0" presId="urn:microsoft.com/office/officeart/2005/8/layout/lProcess3"/>
    <dgm:cxn modelId="{0CA5A1ED-7FCA-2D45-A517-B948D6047A57}" type="presParOf" srcId="{C94E334F-70D5-B24F-8238-1174AD892726}" destId="{A553595F-83A5-C745-922A-DB337B81FBBC}" srcOrd="0" destOrd="0" presId="urn:microsoft.com/office/officeart/2005/8/layout/lProcess3"/>
    <dgm:cxn modelId="{9512CA04-D9C6-C641-9A75-593A4F0BEC73}" type="presParOf" srcId="{C94E334F-70D5-B24F-8238-1174AD892726}" destId="{359DA694-4210-4A46-9137-AA8655CD5642}" srcOrd="1" destOrd="0" presId="urn:microsoft.com/office/officeart/2005/8/layout/lProcess3"/>
    <dgm:cxn modelId="{BEE967D7-1FF9-6F40-952F-386647F3D016}" type="presParOf" srcId="{C94E334F-70D5-B24F-8238-1174AD892726}" destId="{732775B5-D3BE-4C49-97EA-371DED1747DB}" srcOrd="2" destOrd="0" presId="urn:microsoft.com/office/officeart/2005/8/layout/lProcess3"/>
    <dgm:cxn modelId="{2CC541F6-3718-E345-A57E-B99E219EC086}" type="presParOf" srcId="{66315900-0184-D347-A17D-9EB334E85554}" destId="{EAB3AECC-E4C7-BE4C-889E-83CBBEC85177}" srcOrd="3" destOrd="0" presId="urn:microsoft.com/office/officeart/2005/8/layout/lProcess3"/>
    <dgm:cxn modelId="{299109F6-14C9-2F4F-9629-53465F5BD9A5}" type="presParOf" srcId="{66315900-0184-D347-A17D-9EB334E85554}" destId="{DD240734-D816-E942-8A58-268BE6918225}" srcOrd="4" destOrd="0" presId="urn:microsoft.com/office/officeart/2005/8/layout/lProcess3"/>
    <dgm:cxn modelId="{35D9F05F-FAAA-1E49-99F8-765A7FB4A561}" type="presParOf" srcId="{DD240734-D816-E942-8A58-268BE6918225}" destId="{31193907-8B64-2145-A336-142F0435E82B}" srcOrd="0" destOrd="0" presId="urn:microsoft.com/office/officeart/2005/8/layout/lProcess3"/>
    <dgm:cxn modelId="{43855923-D644-E240-AD55-B1D52B7625F0}" type="presParOf" srcId="{DD240734-D816-E942-8A58-268BE6918225}" destId="{2B5C595F-C22C-AE4D-8FB0-9A483A476CAD}" srcOrd="1" destOrd="0" presId="urn:microsoft.com/office/officeart/2005/8/layout/lProcess3"/>
    <dgm:cxn modelId="{589E10A1-328B-D64E-9BB6-88AE0EA82227}" type="presParOf" srcId="{DD240734-D816-E942-8A58-268BE6918225}" destId="{B0748007-1A30-C143-9207-573D9F1CAA83}" srcOrd="2" destOrd="0" presId="urn:microsoft.com/office/officeart/2005/8/layout/lProcess3"/>
    <dgm:cxn modelId="{095CD1D7-248C-0E42-90F7-67797558ED50}" type="presParOf" srcId="{66315900-0184-D347-A17D-9EB334E85554}" destId="{1AABA470-E9F7-A547-904C-D59168E71133}" srcOrd="5" destOrd="0" presId="urn:microsoft.com/office/officeart/2005/8/layout/lProcess3"/>
    <dgm:cxn modelId="{E576FBFC-B6EA-A547-8394-3A983927D93C}" type="presParOf" srcId="{66315900-0184-D347-A17D-9EB334E85554}" destId="{D1B0849F-F950-C445-81E3-F6B31936063B}" srcOrd="6" destOrd="0" presId="urn:microsoft.com/office/officeart/2005/8/layout/lProcess3"/>
    <dgm:cxn modelId="{C77CE6C8-59A8-A84F-9A37-9AB9E68B6D08}" type="presParOf" srcId="{D1B0849F-F950-C445-81E3-F6B31936063B}" destId="{240D4898-F020-F543-B70B-C214CD94D9DA}" srcOrd="0" destOrd="0" presId="urn:microsoft.com/office/officeart/2005/8/layout/lProcess3"/>
    <dgm:cxn modelId="{6FA71106-0365-6F40-BB3F-8A2FE48C1E8B}" type="presParOf" srcId="{D1B0849F-F950-C445-81E3-F6B31936063B}" destId="{C106AE12-EE67-9340-A6CA-89E213B7919E}" srcOrd="1" destOrd="0" presId="urn:microsoft.com/office/officeart/2005/8/layout/lProcess3"/>
    <dgm:cxn modelId="{E1E18C2D-0E26-7B43-A6B4-F6741A0E1D94}" type="presParOf" srcId="{D1B0849F-F950-C445-81E3-F6B31936063B}" destId="{82880D61-0A1A-7942-AE24-FADFBEAA13BB}" srcOrd="2" destOrd="0" presId="urn:microsoft.com/office/officeart/2005/8/layout/lProcess3"/>
    <dgm:cxn modelId="{363BCC48-5808-9544-A464-23434F3FB798}" type="presParOf" srcId="{66315900-0184-D347-A17D-9EB334E85554}" destId="{BC36D068-8F95-874A-BB80-34D4BEA4CB9F}" srcOrd="7" destOrd="0" presId="urn:microsoft.com/office/officeart/2005/8/layout/lProcess3"/>
    <dgm:cxn modelId="{BE2E005C-C751-184D-A7BE-1CC7E20AA928}" type="presParOf" srcId="{66315900-0184-D347-A17D-9EB334E85554}" destId="{15561F1A-6E6F-1A45-820A-56A52506F9E1}" srcOrd="8" destOrd="0" presId="urn:microsoft.com/office/officeart/2005/8/layout/lProcess3"/>
    <dgm:cxn modelId="{D116DBE5-D6C1-114B-B102-F73A345C096F}" type="presParOf" srcId="{15561F1A-6E6F-1A45-820A-56A52506F9E1}" destId="{A1AED985-9F51-494A-8076-2386C0692FCD}" srcOrd="0" destOrd="0" presId="urn:microsoft.com/office/officeart/2005/8/layout/lProcess3"/>
    <dgm:cxn modelId="{3021551B-E8A5-7445-BF58-157750C925D1}" type="presParOf" srcId="{15561F1A-6E6F-1A45-820A-56A52506F9E1}" destId="{399BF33D-5F40-E847-ADDE-B1125F4081E0}" srcOrd="1" destOrd="0" presId="urn:microsoft.com/office/officeart/2005/8/layout/lProcess3"/>
    <dgm:cxn modelId="{6758BBAE-4584-0C45-86C2-345455333FD4}" type="presParOf" srcId="{15561F1A-6E6F-1A45-820A-56A52506F9E1}" destId="{3244A34C-9BD6-3349-81F7-6D9BC7A627C7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252EB-7D01-4E49-A291-6698C5F75E0A}">
      <dsp:nvSpPr>
        <dsp:cNvPr id="0" name=""/>
        <dsp:cNvSpPr/>
      </dsp:nvSpPr>
      <dsp:spPr>
        <a:xfrm>
          <a:off x="12145" y="5"/>
          <a:ext cx="4271725" cy="7632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Type</a:t>
          </a:r>
        </a:p>
      </dsp:txBody>
      <dsp:txXfrm>
        <a:off x="393755" y="5"/>
        <a:ext cx="3508505" cy="763220"/>
      </dsp:txXfrm>
    </dsp:sp>
    <dsp:sp modelId="{A3681182-3467-CE40-A43A-B7852999A480}">
      <dsp:nvSpPr>
        <dsp:cNvPr id="0" name=""/>
        <dsp:cNvSpPr/>
      </dsp:nvSpPr>
      <dsp:spPr>
        <a:xfrm>
          <a:off x="4035824" y="64879"/>
          <a:ext cx="5553229" cy="6334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Cloud-hosted (SaaS)</a:t>
          </a:r>
        </a:p>
      </dsp:txBody>
      <dsp:txXfrm>
        <a:off x="4352560" y="64879"/>
        <a:ext cx="4919757" cy="633472"/>
      </dsp:txXfrm>
    </dsp:sp>
    <dsp:sp modelId="{A553595F-83A5-C745-922A-DB337B81FBBC}">
      <dsp:nvSpPr>
        <dsp:cNvPr id="0" name=""/>
        <dsp:cNvSpPr/>
      </dsp:nvSpPr>
      <dsp:spPr>
        <a:xfrm>
          <a:off x="5217" y="914771"/>
          <a:ext cx="4271725" cy="7632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 dirty="0"/>
            <a:t>Architecture</a:t>
          </a:r>
          <a:endParaRPr lang="en-GB" sz="4900" kern="1200" dirty="0"/>
        </a:p>
      </dsp:txBody>
      <dsp:txXfrm>
        <a:off x="386827" y="914771"/>
        <a:ext cx="3508505" cy="763220"/>
      </dsp:txXfrm>
    </dsp:sp>
    <dsp:sp modelId="{732775B5-D3BE-4C49-97EA-371DED1747DB}">
      <dsp:nvSpPr>
        <dsp:cNvPr id="0" name=""/>
        <dsp:cNvSpPr/>
      </dsp:nvSpPr>
      <dsp:spPr>
        <a:xfrm>
          <a:off x="4047970" y="946594"/>
          <a:ext cx="5553229" cy="6334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Multi-tenant</a:t>
          </a:r>
        </a:p>
      </dsp:txBody>
      <dsp:txXfrm>
        <a:off x="4364706" y="946594"/>
        <a:ext cx="4919757" cy="633472"/>
      </dsp:txXfrm>
    </dsp:sp>
    <dsp:sp modelId="{31193907-8B64-2145-A336-142F0435E82B}">
      <dsp:nvSpPr>
        <dsp:cNvPr id="0" name=""/>
        <dsp:cNvSpPr/>
      </dsp:nvSpPr>
      <dsp:spPr>
        <a:xfrm>
          <a:off x="12145" y="1740148"/>
          <a:ext cx="4271725" cy="7632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 dirty="0"/>
            <a:t>Interface</a:t>
          </a:r>
          <a:endParaRPr lang="en-GB" sz="4000" kern="1200" dirty="0"/>
        </a:p>
      </dsp:txBody>
      <dsp:txXfrm>
        <a:off x="393755" y="1740148"/>
        <a:ext cx="3508505" cy="763220"/>
      </dsp:txXfrm>
    </dsp:sp>
    <dsp:sp modelId="{B0748007-1A30-C143-9207-573D9F1CAA83}">
      <dsp:nvSpPr>
        <dsp:cNvPr id="0" name=""/>
        <dsp:cNvSpPr/>
      </dsp:nvSpPr>
      <dsp:spPr>
        <a:xfrm>
          <a:off x="4035824" y="1805022"/>
          <a:ext cx="5553229" cy="6334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Responsive Design</a:t>
          </a:r>
          <a:endParaRPr lang="en-US" sz="2300" kern="1200" dirty="0"/>
        </a:p>
      </dsp:txBody>
      <dsp:txXfrm>
        <a:off x="4352560" y="1805022"/>
        <a:ext cx="4919757" cy="633472"/>
      </dsp:txXfrm>
    </dsp:sp>
    <dsp:sp modelId="{240D4898-F020-F543-B70B-C214CD94D9DA}">
      <dsp:nvSpPr>
        <dsp:cNvPr id="0" name=""/>
        <dsp:cNvSpPr/>
      </dsp:nvSpPr>
      <dsp:spPr>
        <a:xfrm>
          <a:off x="12145" y="2610219"/>
          <a:ext cx="4271725" cy="7632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25400" rIns="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 dirty="0"/>
            <a:t>Integration</a:t>
          </a:r>
          <a:endParaRPr lang="en-GB" sz="4000" kern="1200" dirty="0"/>
        </a:p>
      </dsp:txBody>
      <dsp:txXfrm>
        <a:off x="393755" y="2610219"/>
        <a:ext cx="3508505" cy="763220"/>
      </dsp:txXfrm>
    </dsp:sp>
    <dsp:sp modelId="{82880D61-0A1A-7942-AE24-FADFBEAA13BB}">
      <dsp:nvSpPr>
        <dsp:cNvPr id="0" name=""/>
        <dsp:cNvSpPr/>
      </dsp:nvSpPr>
      <dsp:spPr>
        <a:xfrm>
          <a:off x="4035824" y="2675093"/>
          <a:ext cx="5553229" cy="6334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API-first Approach</a:t>
          </a:r>
        </a:p>
      </dsp:txBody>
      <dsp:txXfrm>
        <a:off x="4352560" y="2675093"/>
        <a:ext cx="4919757" cy="633472"/>
      </dsp:txXfrm>
    </dsp:sp>
    <dsp:sp modelId="{A1AED985-9F51-494A-8076-2386C0692FCD}">
      <dsp:nvSpPr>
        <dsp:cNvPr id="0" name=""/>
        <dsp:cNvSpPr/>
      </dsp:nvSpPr>
      <dsp:spPr>
        <a:xfrm>
          <a:off x="12145" y="3480290"/>
          <a:ext cx="4271725" cy="7632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33655" rIns="0" bIns="3365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300" b="1" kern="1200" dirty="0"/>
            <a:t>Security:</a:t>
          </a:r>
          <a:endParaRPr lang="en-GB" sz="5300" kern="1200" dirty="0"/>
        </a:p>
      </dsp:txBody>
      <dsp:txXfrm>
        <a:off x="393755" y="3480290"/>
        <a:ext cx="3508505" cy="763220"/>
      </dsp:txXfrm>
    </dsp:sp>
    <dsp:sp modelId="{3244A34C-9BD6-3349-81F7-6D9BC7A627C7}">
      <dsp:nvSpPr>
        <dsp:cNvPr id="0" name=""/>
        <dsp:cNvSpPr/>
      </dsp:nvSpPr>
      <dsp:spPr>
        <a:xfrm>
          <a:off x="4035824" y="3545164"/>
          <a:ext cx="5553229" cy="633472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14605" rIns="0" bIns="14605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GDPR-compliant</a:t>
          </a:r>
          <a:r>
            <a:rPr lang="en-GB" sz="2300" kern="1200"/>
            <a:t>, Secure </a:t>
          </a:r>
          <a:r>
            <a:rPr lang="en-GB" sz="2300" kern="1200" dirty="0"/>
            <a:t>data isolation</a:t>
          </a:r>
        </a:p>
      </dsp:txBody>
      <dsp:txXfrm>
        <a:off x="4352560" y="3545164"/>
        <a:ext cx="4919757" cy="633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CAAC-A51B-9383-870D-AA5A6D979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13031-C587-46F8-4106-066819D1C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Task Manager</a:t>
            </a:r>
          </a:p>
        </p:txBody>
      </p:sp>
    </p:spTree>
    <p:extLst>
      <p:ext uri="{BB962C8B-B14F-4D97-AF65-F5344CB8AC3E}">
        <p14:creationId xmlns:p14="http://schemas.microsoft.com/office/powerpoint/2010/main" val="22206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1CCE-2F11-1D54-D4E4-6865EFAC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7085"/>
          </a:xfrm>
        </p:spPr>
        <p:txBody>
          <a:bodyPr>
            <a:normAutofit/>
          </a:bodyPr>
          <a:lstStyle/>
          <a:p>
            <a:r>
              <a:rPr lang="en-GB" dirty="0"/>
              <a:t>Development Model (</a:t>
            </a:r>
            <a:r>
              <a:rPr lang="en-GB" sz="2700" dirty="0"/>
              <a:t>Hybrid Agile–Waterfall Model)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823E-DAFD-6585-4E1F-56AE333A5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9071"/>
            <a:ext cx="9601200" cy="48346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b="1" dirty="0"/>
              <a:t>Requirements Gathering (Waterfall)</a:t>
            </a:r>
            <a:br>
              <a:rPr lang="en-GB" dirty="0"/>
            </a:br>
            <a:r>
              <a:rPr lang="en-GB" dirty="0"/>
              <a:t>– Defined scope and business needs</a:t>
            </a:r>
          </a:p>
          <a:p>
            <a:r>
              <a:rPr lang="en-GB" b="1" dirty="0"/>
              <a:t>System Design (Waterfall)</a:t>
            </a:r>
            <a:br>
              <a:rPr lang="en-GB" dirty="0"/>
            </a:br>
            <a:r>
              <a:rPr lang="en-GB" dirty="0"/>
              <a:t>– Architecture, data models, UI mock-ups finalized</a:t>
            </a:r>
          </a:p>
          <a:p>
            <a:r>
              <a:rPr lang="en-GB" b="1" dirty="0"/>
              <a:t>Iterative Development (Agile)</a:t>
            </a:r>
            <a:br>
              <a:rPr lang="en-GB" dirty="0"/>
            </a:br>
            <a:r>
              <a:rPr lang="en-GB" dirty="0"/>
              <a:t>– Feature development in small cycles with regular reviews</a:t>
            </a:r>
          </a:p>
          <a:p>
            <a:r>
              <a:rPr lang="en-GB" b="1" dirty="0"/>
              <a:t>Testing &amp; QA (Agile-Inspired)</a:t>
            </a:r>
            <a:br>
              <a:rPr lang="en-GB" dirty="0"/>
            </a:br>
            <a:r>
              <a:rPr lang="en-GB" dirty="0"/>
              <a:t>– Continuous and structured testing</a:t>
            </a:r>
          </a:p>
          <a:p>
            <a:r>
              <a:rPr lang="en-GB" b="1" dirty="0"/>
              <a:t>Deployment (Waterfall)</a:t>
            </a:r>
            <a:br>
              <a:rPr lang="en-GB" dirty="0"/>
            </a:br>
            <a:r>
              <a:rPr lang="en-GB" dirty="0"/>
              <a:t>– Final rollout based on structured release plan</a:t>
            </a:r>
          </a:p>
          <a:p>
            <a:r>
              <a:rPr lang="en-GB" b="1" dirty="0"/>
              <a:t>Maintenance Planning (Agile-Ready)</a:t>
            </a:r>
            <a:br>
              <a:rPr lang="en-GB" dirty="0"/>
            </a:br>
            <a:r>
              <a:rPr lang="en-GB" dirty="0"/>
              <a:t>– Flexible foundation for future iterations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8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A3BC-A9A2-6D24-11C2-DEB44169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8174"/>
          </a:xfrm>
        </p:spPr>
        <p:txBody>
          <a:bodyPr/>
          <a:lstStyle/>
          <a:p>
            <a:r>
              <a:rPr lang="en-GB" dirty="0"/>
              <a:t>Project Timeline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0912356-5AB4-D739-53D3-F316253A2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579271"/>
              </p:ext>
            </p:extLst>
          </p:nvPr>
        </p:nvGraphicFramePr>
        <p:xfrm>
          <a:off x="1371600" y="1741251"/>
          <a:ext cx="9601200" cy="353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668">
                  <a:extLst>
                    <a:ext uri="{9D8B030D-6E8A-4147-A177-3AD203B41FA5}">
                      <a16:colId xmlns:a16="http://schemas.microsoft.com/office/drawing/2014/main" val="520052852"/>
                    </a:ext>
                  </a:extLst>
                </a:gridCol>
                <a:gridCol w="6517532">
                  <a:extLst>
                    <a:ext uri="{9D8B030D-6E8A-4147-A177-3AD203B41FA5}">
                      <a16:colId xmlns:a16="http://schemas.microsoft.com/office/drawing/2014/main" val="2972893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Date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Activities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54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7–12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Requirement finalization, environment setup, user/team/authentication dev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44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/>
                        <a:t>13–17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Core functionality: project/task management, dashboard, notifications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65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/>
                        <a:t>18–20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Testing, bug fixing, UI refinements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05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/>
                        <a:t>21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Review and rehearsal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2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/>
                        <a:t>22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Presentation and feedback session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47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92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9D37-CDF2-0683-5B57-50166F42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7902"/>
          </a:xfrm>
        </p:spPr>
        <p:txBody>
          <a:bodyPr/>
          <a:lstStyle/>
          <a:p>
            <a:r>
              <a:rPr lang="en-GB" dirty="0"/>
              <a:t>Effort Allocation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0FC4EB-98AC-D7A2-128F-A45C5986B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440158"/>
              </p:ext>
            </p:extLst>
          </p:nvPr>
        </p:nvGraphicFramePr>
        <p:xfrm>
          <a:off x="1371603" y="1848256"/>
          <a:ext cx="9601197" cy="257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264247552"/>
                    </a:ext>
                  </a:extLst>
                </a:gridCol>
                <a:gridCol w="1799618">
                  <a:extLst>
                    <a:ext uri="{9D8B030D-6E8A-4147-A177-3AD203B41FA5}">
                      <a16:colId xmlns:a16="http://schemas.microsoft.com/office/drawing/2014/main" val="2449722732"/>
                    </a:ext>
                  </a:extLst>
                </a:gridCol>
                <a:gridCol w="4601180">
                  <a:extLst>
                    <a:ext uri="{9D8B030D-6E8A-4147-A177-3AD203B41FA5}">
                      <a16:colId xmlns:a16="http://schemas.microsoft.com/office/drawing/2014/main" val="111389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Responsibility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Effort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9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Requirement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Finalizing requirements and planning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85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Design &amp;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/>
                        <a:t>UI/UX design, frontend/backend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5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Testing &amp; 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Manual testing, bug fixes, quality assurance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5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Presentation 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Demos and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7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47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E6AD-B77D-D40E-6879-4BAEBCAA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4C4D-088B-7CC7-8B2E-73DCE5096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206074"/>
          </a:xfrm>
        </p:spPr>
        <p:txBody>
          <a:bodyPr/>
          <a:lstStyle/>
          <a:p>
            <a:r>
              <a:rPr lang="en-GB" dirty="0"/>
              <a:t>Advanced Reporting &amp; Analytics</a:t>
            </a:r>
          </a:p>
          <a:p>
            <a:r>
              <a:rPr lang="en-GB" dirty="0"/>
              <a:t>Third-Party Integrations (Slack, Teams, GitHub)</a:t>
            </a:r>
          </a:p>
          <a:p>
            <a:r>
              <a:rPr lang="en-GB" dirty="0"/>
              <a:t>Document Management</a:t>
            </a:r>
          </a:p>
          <a:p>
            <a:r>
              <a:rPr lang="en-GB" dirty="0"/>
              <a:t>Custom Workflows</a:t>
            </a:r>
          </a:p>
          <a:p>
            <a:r>
              <a:rPr lang="en-GB" dirty="0"/>
              <a:t>Role-Based Access Control (RBAC)</a:t>
            </a:r>
          </a:p>
          <a:p>
            <a:r>
              <a:rPr lang="en-GB" dirty="0"/>
              <a:t>Mobile App for iOS and Android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5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B4A5-164F-8645-3034-FC26DA5B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5E7B-2DB0-16BE-A82D-54C7F23CA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Nextjs</a:t>
            </a:r>
            <a:endParaRPr lang="en-US" dirty="0"/>
          </a:p>
          <a:p>
            <a:r>
              <a:rPr lang="en-US" dirty="0" err="1"/>
              <a:t>Reactjs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3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9DB8-168F-E99D-B861-0EBB418C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A6FCF-9FA6-0BCC-8544-041EC187B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9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A555-C121-5C8A-D699-67A4B887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Task Manager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6968-A4D9-0499-1DF3-BB4DC81B4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Title:</a:t>
            </a:r>
            <a:r>
              <a:rPr lang="en-GB" dirty="0"/>
              <a:t> Development Overview</a:t>
            </a:r>
          </a:p>
          <a:p>
            <a:r>
              <a:rPr lang="en-GB" b="1" dirty="0"/>
              <a:t>Prepared by:</a:t>
            </a:r>
            <a:r>
              <a:rPr lang="en-GB" dirty="0"/>
              <a:t> Nima Tshering</a:t>
            </a:r>
          </a:p>
          <a:p>
            <a:r>
              <a:rPr lang="en-GB" b="1" dirty="0"/>
              <a:t>Date:</a:t>
            </a:r>
            <a:r>
              <a:rPr lang="en-GB" dirty="0"/>
              <a:t> 12-07-2025</a:t>
            </a:r>
          </a:p>
          <a:p>
            <a:r>
              <a:rPr lang="en-GB" b="1" dirty="0"/>
              <a:t>Version:</a:t>
            </a:r>
            <a:r>
              <a:rPr lang="en-GB" dirty="0"/>
              <a:t> 1.1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7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ABA84-F268-91FD-BF1F-C2A32448B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37F3-73D1-3E28-B92C-FAA70D693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800" b="1" dirty="0"/>
              <a:t>What is Project Task Manager?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GB" i="0" dirty="0"/>
              <a:t>A web-based application for creating, assigning, and tracking project activities.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GB" i="0" dirty="0"/>
              <a:t>Designed to streamline workflow and improve productivity for project teams.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GB" i="0" dirty="0"/>
              <a:t>Developed using a hybrid Agile-Waterfall model, blending iterative development with structured phase-based planning and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2F9B-7539-D318-649E-8DFBE735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26E4-E1A9-8CF3-F48D-7DDA3B069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9345"/>
            <a:ext cx="9601200" cy="3229583"/>
          </a:xfrm>
        </p:spPr>
        <p:txBody>
          <a:bodyPr/>
          <a:lstStyle/>
          <a:p>
            <a:r>
              <a:rPr lang="en-GB" dirty="0"/>
              <a:t>Improve task visibility and accountability.</a:t>
            </a:r>
          </a:p>
          <a:p>
            <a:r>
              <a:rPr lang="en-GB" dirty="0"/>
              <a:t>Centralize task assignment and progress tracking.</a:t>
            </a:r>
          </a:p>
          <a:p>
            <a:r>
              <a:rPr lang="en-GB" dirty="0"/>
              <a:t>Enable real-time monitoring and evaluation of project performance by organizations.</a:t>
            </a:r>
          </a:p>
          <a:p>
            <a:r>
              <a:rPr lang="en-GB" dirty="0"/>
              <a:t>Ensure on-time project delivery aligned with strategic organizational goals.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8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F76B-2E17-79B2-7ABC-C2D0D39E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4A31-FFAD-6CDB-1886-99C4BA10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0123"/>
            <a:ext cx="9601200" cy="2937753"/>
          </a:xfrm>
        </p:spPr>
        <p:txBody>
          <a:bodyPr>
            <a:normAutofit/>
          </a:bodyPr>
          <a:lstStyle/>
          <a:p>
            <a:r>
              <a:rPr lang="en-GB" dirty="0"/>
              <a:t>Responsive web application for task planning and collaboration</a:t>
            </a:r>
          </a:p>
          <a:p>
            <a:r>
              <a:rPr lang="en-GB" dirty="0"/>
              <a:t>Accessible across desktop, tablet, and mobile</a:t>
            </a:r>
          </a:p>
          <a:p>
            <a:r>
              <a:rPr lang="en-GB" dirty="0"/>
              <a:t>Key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Project creation and deadlines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Task creation and assignment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Status updates and deadlines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User/member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7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Perspective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366933-7A61-034B-0FA6-0F2E38F2D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863212"/>
              </p:ext>
            </p:extLst>
          </p:nvPr>
        </p:nvGraphicFramePr>
        <p:xfrm>
          <a:off x="1581665" y="1564159"/>
          <a:ext cx="9601200" cy="4243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60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Perspective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A8EA-2390-2A10-679B-4E7C448C3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6076"/>
            <a:ext cx="9601200" cy="2966937"/>
          </a:xfrm>
        </p:spPr>
        <p:txBody>
          <a:bodyPr/>
          <a:lstStyle/>
          <a:p>
            <a:r>
              <a:rPr lang="en-GB" b="1" dirty="0"/>
              <a:t>Type:</a:t>
            </a:r>
            <a:r>
              <a:rPr lang="en-GB" dirty="0"/>
              <a:t> SaaS, cloud-hosted</a:t>
            </a:r>
          </a:p>
          <a:p>
            <a:r>
              <a:rPr lang="en-GB" b="1" dirty="0"/>
              <a:t>Architecture:</a:t>
            </a:r>
            <a:r>
              <a:rPr lang="en-GB" dirty="0"/>
              <a:t> Multi-tenant</a:t>
            </a:r>
          </a:p>
          <a:p>
            <a:r>
              <a:rPr lang="en-GB" b="1" dirty="0"/>
              <a:t>Interface:</a:t>
            </a:r>
            <a:r>
              <a:rPr lang="en-GB" dirty="0"/>
              <a:t> Responsive web design</a:t>
            </a:r>
          </a:p>
          <a:p>
            <a:r>
              <a:rPr lang="en-GB" b="1" dirty="0"/>
              <a:t>Integration:</a:t>
            </a:r>
            <a:r>
              <a:rPr lang="en-GB" dirty="0"/>
              <a:t> API-first approach (optional)</a:t>
            </a:r>
          </a:p>
          <a:p>
            <a:r>
              <a:rPr lang="en-GB" b="1" dirty="0"/>
              <a:t>Security:</a:t>
            </a:r>
            <a:r>
              <a:rPr lang="en-GB" dirty="0"/>
              <a:t> GDPR-compliant, secure data isolation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A8EA-2390-2A10-679B-4E7C448C3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6076"/>
            <a:ext cx="9601200" cy="29669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B0CE-8492-C821-65E6-F6F227CF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83850-6558-CF39-2A71-90DB08FE6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7439"/>
            <a:ext cx="9601200" cy="3581400"/>
          </a:xfrm>
        </p:spPr>
        <p:txBody>
          <a:bodyPr/>
          <a:lstStyle/>
          <a:p>
            <a:r>
              <a:rPr lang="en-GB" b="1" dirty="0"/>
              <a:t>Project Management:</a:t>
            </a:r>
            <a:r>
              <a:rPr lang="en-GB" dirty="0"/>
              <a:t> Create/edit/archive projects, assign owners, set timelines</a:t>
            </a:r>
          </a:p>
          <a:p>
            <a:r>
              <a:rPr lang="en-GB" b="1" dirty="0"/>
              <a:t>Task Management:</a:t>
            </a:r>
            <a:r>
              <a:rPr lang="en-GB" dirty="0"/>
              <a:t> Add/update/assign tasks, comments, attachments</a:t>
            </a:r>
          </a:p>
          <a:p>
            <a:r>
              <a:rPr lang="en-GB" b="1" dirty="0"/>
              <a:t>Team Management:</a:t>
            </a:r>
            <a:r>
              <a:rPr lang="en-GB" dirty="0"/>
              <a:t> Invite users, assign roles, manage memberships</a:t>
            </a:r>
          </a:p>
          <a:p>
            <a:r>
              <a:rPr lang="en-GB" b="1" dirty="0"/>
              <a:t>Responsive Interface:</a:t>
            </a:r>
            <a:r>
              <a:rPr lang="en-GB" dirty="0"/>
              <a:t> Consistent UX across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487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182</TotalTime>
  <Words>470</Words>
  <Application>Microsoft Macintosh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Franklin Gothic Book</vt:lpstr>
      <vt:lpstr>Wingdings</vt:lpstr>
      <vt:lpstr>Crop</vt:lpstr>
      <vt:lpstr>Capstone Project</vt:lpstr>
      <vt:lpstr>Project Task Manager </vt:lpstr>
      <vt:lpstr>Project Overview</vt:lpstr>
      <vt:lpstr>Business Objectives</vt:lpstr>
      <vt:lpstr>Project Scope</vt:lpstr>
      <vt:lpstr>Product Perspective</vt:lpstr>
      <vt:lpstr>Product Perspective</vt:lpstr>
      <vt:lpstr>Deployment Architecture</vt:lpstr>
      <vt:lpstr>Product Features</vt:lpstr>
      <vt:lpstr>Development Model (Hybrid Agile–Waterfall Model)</vt:lpstr>
      <vt:lpstr>Project Timeline</vt:lpstr>
      <vt:lpstr>Effort Allocation</vt:lpstr>
      <vt:lpstr>Future Work</vt:lpstr>
      <vt:lpstr>References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Nima NT</dc:creator>
  <cp:lastModifiedBy>Nima NT</cp:lastModifiedBy>
  <cp:revision>17</cp:revision>
  <dcterms:created xsi:type="dcterms:W3CDTF">2025-07-11T02:23:12Z</dcterms:created>
  <dcterms:modified xsi:type="dcterms:W3CDTF">2025-07-11T05:26:00Z</dcterms:modified>
</cp:coreProperties>
</file>