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
  <p:sldMasterIdLst>
    <p:sldMasterId id="2147483713" r:id="rId1"/>
  </p:sldMasterIdLst>
  <p:notesMasterIdLst>
    <p:notesMasterId r:id="rId24"/>
  </p:notesMasterIdLst>
  <p:handoutMasterIdLst>
    <p:handoutMasterId r:id="rId25"/>
  </p:handoutMasterIdLst>
  <p:sldIdLst>
    <p:sldId id="256" r:id="rId2"/>
    <p:sldId id="257" r:id="rId3"/>
    <p:sldId id="258" r:id="rId4"/>
    <p:sldId id="293" r:id="rId5"/>
    <p:sldId id="259" r:id="rId6"/>
    <p:sldId id="270" r:id="rId7"/>
    <p:sldId id="283" r:id="rId8"/>
    <p:sldId id="277" r:id="rId9"/>
    <p:sldId id="286" r:id="rId10"/>
    <p:sldId id="278" r:id="rId11"/>
    <p:sldId id="284" r:id="rId12"/>
    <p:sldId id="287" r:id="rId13"/>
    <p:sldId id="285" r:id="rId14"/>
    <p:sldId id="281" r:id="rId15"/>
    <p:sldId id="282" r:id="rId16"/>
    <p:sldId id="288" r:id="rId17"/>
    <p:sldId id="289" r:id="rId18"/>
    <p:sldId id="290" r:id="rId19"/>
    <p:sldId id="291" r:id="rId20"/>
    <p:sldId id="292" r:id="rId21"/>
    <p:sldId id="272"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ham habibi" initials="eh" lastIdx="1" clrIdx="0">
    <p:extLst>
      <p:ext uri="{19B8F6BF-5375-455C-9EA6-DF929625EA0E}">
        <p15:presenceInfo xmlns:p15="http://schemas.microsoft.com/office/powerpoint/2012/main" userId="d76706d8988bd4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DFF0"/>
    <a:srgbClr val="C39B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56" autoAdjust="0"/>
  </p:normalViewPr>
  <p:slideViewPr>
    <p:cSldViewPr snapToGrid="0">
      <p:cViewPr varScale="1">
        <p:scale>
          <a:sx n="108" d="100"/>
          <a:sy n="108"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52C8A-D174-410F-9FC9-FE89FEFE7F10}" type="doc">
      <dgm:prSet loTypeId="urn:microsoft.com/office/officeart/2005/8/layout/architecture" loCatId="hierarchy" qsTypeId="urn:microsoft.com/office/officeart/2005/8/quickstyle/simple1" qsCatId="simple" csTypeId="urn:microsoft.com/office/officeart/2005/8/colors/colorful4" csCatId="colorful" phldr="1"/>
      <dgm:spPr/>
      <dgm:t>
        <a:bodyPr/>
        <a:lstStyle/>
        <a:p>
          <a:endParaRPr lang="en-US"/>
        </a:p>
      </dgm:t>
    </dgm:pt>
    <dgm:pt modelId="{6C31AE75-4DC8-47BE-8410-192D9FCE12A3}">
      <dgm:prSet phldrT="[Text]"/>
      <dgm:spPr>
        <a:solidFill>
          <a:srgbClr val="0070C0"/>
        </a:solidFill>
      </dgm:spPr>
      <dgm:t>
        <a:bodyPr/>
        <a:lstStyle/>
        <a:p>
          <a:r>
            <a:rPr lang="fa-IR" dirty="0">
              <a:cs typeface="B Nazanin" panose="00000400000000000000" pitchFamily="2" charset="-78"/>
            </a:rPr>
            <a:t>سر فصل مطالب</a:t>
          </a:r>
          <a:endParaRPr lang="en-US" dirty="0">
            <a:cs typeface="B Nazanin" panose="00000400000000000000" pitchFamily="2" charset="-78"/>
          </a:endParaRPr>
        </a:p>
      </dgm:t>
    </dgm:pt>
    <dgm:pt modelId="{F3252C2A-D1DA-4368-B11C-02BD7762986B}" type="parTrans" cxnId="{81D29276-BB04-4122-B146-CE569767DA82}">
      <dgm:prSet/>
      <dgm:spPr/>
      <dgm:t>
        <a:bodyPr/>
        <a:lstStyle/>
        <a:p>
          <a:endParaRPr lang="en-US"/>
        </a:p>
      </dgm:t>
    </dgm:pt>
    <dgm:pt modelId="{7BD0CA51-F4F9-4E7B-AC5B-844E17424F34}" type="sibTrans" cxnId="{81D29276-BB04-4122-B146-CE569767DA82}">
      <dgm:prSet/>
      <dgm:spPr/>
      <dgm:t>
        <a:bodyPr/>
        <a:lstStyle/>
        <a:p>
          <a:endParaRPr lang="en-US"/>
        </a:p>
      </dgm:t>
    </dgm:pt>
    <dgm:pt modelId="{A6231776-5F6C-4D0E-9EF5-0F5D639E6E89}">
      <dgm:prSet phldrT="[Text]" custT="1"/>
      <dgm:spPr>
        <a:solidFill>
          <a:srgbClr val="00B0F0"/>
        </a:solidFill>
      </dgm:spPr>
      <dgm:t>
        <a:bodyPr/>
        <a:lstStyle/>
        <a:p>
          <a:r>
            <a:rPr lang="fa-IR" sz="1600" dirty="0">
              <a:cs typeface="B Nazanin" panose="00000400000000000000" pitchFamily="2" charset="-78"/>
            </a:rPr>
            <a:t>فصل 1</a:t>
          </a:r>
        </a:p>
        <a:p>
          <a:r>
            <a:rPr lang="fa-IR" sz="1600" dirty="0">
              <a:cs typeface="B Nazanin" panose="00000400000000000000" pitchFamily="2" charset="-78"/>
            </a:rPr>
            <a:t>کلیات پژوهش</a:t>
          </a:r>
          <a:endParaRPr lang="en-US" sz="1600" dirty="0">
            <a:cs typeface="B Nazanin" panose="00000400000000000000" pitchFamily="2" charset="-78"/>
          </a:endParaRPr>
        </a:p>
      </dgm:t>
    </dgm:pt>
    <dgm:pt modelId="{8E40348C-1301-4C70-8DD9-26315340172C}" type="parTrans" cxnId="{DAC0FA21-2ABD-4EFD-BC5D-9FF06E2BE6A1}">
      <dgm:prSet/>
      <dgm:spPr/>
      <dgm:t>
        <a:bodyPr/>
        <a:lstStyle/>
        <a:p>
          <a:endParaRPr lang="en-US"/>
        </a:p>
      </dgm:t>
    </dgm:pt>
    <dgm:pt modelId="{05041BC8-56DB-4BA4-B1DA-C48257472FF6}" type="sibTrans" cxnId="{DAC0FA21-2ABD-4EFD-BC5D-9FF06E2BE6A1}">
      <dgm:prSet/>
      <dgm:spPr/>
      <dgm:t>
        <a:bodyPr/>
        <a:lstStyle/>
        <a:p>
          <a:endParaRPr lang="en-US"/>
        </a:p>
      </dgm:t>
    </dgm:pt>
    <dgm:pt modelId="{D8C5C2B6-1FC6-4639-A551-299D4C1D9AF1}">
      <dgm:prSet phldrT="[Text]" custT="1"/>
      <dgm:spPr>
        <a:solidFill>
          <a:srgbClr val="00B0F0"/>
        </a:solidFill>
      </dgm:spPr>
      <dgm:t>
        <a:bodyPr/>
        <a:lstStyle/>
        <a:p>
          <a:r>
            <a:rPr lang="fa-IR" sz="1400" dirty="0">
              <a:cs typeface="B Nazanin" panose="00000400000000000000" pitchFamily="2" charset="-78"/>
            </a:rPr>
            <a:t>فصل 2</a:t>
          </a:r>
        </a:p>
        <a:p>
          <a:r>
            <a:rPr lang="fa-IR" sz="1600" dirty="0">
              <a:cs typeface="B Nazanin" panose="00000400000000000000" pitchFamily="2" charset="-78"/>
            </a:rPr>
            <a:t> مروری بر پیشینه پژوهش</a:t>
          </a:r>
          <a:endParaRPr lang="en-US" sz="1600" dirty="0">
            <a:cs typeface="B Nazanin" panose="00000400000000000000" pitchFamily="2" charset="-78"/>
          </a:endParaRPr>
        </a:p>
      </dgm:t>
    </dgm:pt>
    <dgm:pt modelId="{22BC1E1A-FC2A-4C0E-A0F3-138B949CC260}" type="parTrans" cxnId="{018B3E48-FDB9-4E4D-AE70-D9F4A168678B}">
      <dgm:prSet/>
      <dgm:spPr/>
      <dgm:t>
        <a:bodyPr/>
        <a:lstStyle/>
        <a:p>
          <a:endParaRPr lang="en-US"/>
        </a:p>
      </dgm:t>
    </dgm:pt>
    <dgm:pt modelId="{B5ED866D-2AF5-4F00-A386-13A9906D0B67}" type="sibTrans" cxnId="{018B3E48-FDB9-4E4D-AE70-D9F4A168678B}">
      <dgm:prSet/>
      <dgm:spPr/>
      <dgm:t>
        <a:bodyPr/>
        <a:lstStyle/>
        <a:p>
          <a:endParaRPr lang="en-US"/>
        </a:p>
      </dgm:t>
    </dgm:pt>
    <dgm:pt modelId="{F68D7928-8B59-4A11-8AE1-596C6BCF1279}">
      <dgm:prSet phldrT="[Text]" custT="1"/>
      <dgm:spPr>
        <a:solidFill>
          <a:srgbClr val="00B0F0"/>
        </a:solidFill>
      </dgm:spPr>
      <dgm:t>
        <a:bodyPr/>
        <a:lstStyle/>
        <a:p>
          <a:r>
            <a:rPr lang="fa-IR" sz="1600" dirty="0">
              <a:cs typeface="B Nazanin" panose="00000400000000000000" pitchFamily="2" charset="-78"/>
            </a:rPr>
            <a:t>فصل 3</a:t>
          </a:r>
        </a:p>
        <a:p>
          <a:r>
            <a:rPr lang="fa-IR" sz="1600" dirty="0">
              <a:cs typeface="B Nazanin" panose="00000400000000000000" pitchFamily="2" charset="-78"/>
            </a:rPr>
            <a:t>روش پیشنهادی</a:t>
          </a:r>
          <a:endParaRPr lang="en-US" sz="1600" dirty="0">
            <a:cs typeface="B Nazanin" panose="00000400000000000000" pitchFamily="2" charset="-78"/>
          </a:endParaRPr>
        </a:p>
      </dgm:t>
    </dgm:pt>
    <dgm:pt modelId="{A195861A-1AC0-4842-80F5-E6A3BB4EF7C6}" type="parTrans" cxnId="{97445963-0147-476F-A6AC-71C06F47EC23}">
      <dgm:prSet/>
      <dgm:spPr/>
      <dgm:t>
        <a:bodyPr/>
        <a:lstStyle/>
        <a:p>
          <a:endParaRPr lang="en-US"/>
        </a:p>
      </dgm:t>
    </dgm:pt>
    <dgm:pt modelId="{E8F93584-3C38-4DE9-9FBB-2C0420610FAB}" type="sibTrans" cxnId="{97445963-0147-476F-A6AC-71C06F47EC23}">
      <dgm:prSet/>
      <dgm:spPr/>
      <dgm:t>
        <a:bodyPr/>
        <a:lstStyle/>
        <a:p>
          <a:endParaRPr lang="en-US"/>
        </a:p>
      </dgm:t>
    </dgm:pt>
    <dgm:pt modelId="{A1645169-6866-4CC1-9586-7948940CB747}">
      <dgm:prSet phldrT="[Text]" custT="1"/>
      <dgm:spPr>
        <a:solidFill>
          <a:srgbClr val="00B0F0"/>
        </a:solidFill>
      </dgm:spPr>
      <dgm:t>
        <a:bodyPr/>
        <a:lstStyle/>
        <a:p>
          <a:r>
            <a:rPr lang="fa-IR" sz="1600" dirty="0">
              <a:cs typeface="B Nazanin" panose="00000400000000000000" pitchFamily="2" charset="-78"/>
            </a:rPr>
            <a:t>فصل 4</a:t>
          </a:r>
        </a:p>
        <a:p>
          <a:r>
            <a:rPr lang="fa-IR" sz="1600" dirty="0">
              <a:cs typeface="B Nazanin" panose="00000400000000000000" pitchFamily="2" charset="-78"/>
            </a:rPr>
            <a:t>نتایج آزمایشگاهی</a:t>
          </a:r>
          <a:endParaRPr lang="en-US" sz="1600" dirty="0">
            <a:cs typeface="B Nazanin" panose="00000400000000000000" pitchFamily="2" charset="-78"/>
          </a:endParaRPr>
        </a:p>
      </dgm:t>
    </dgm:pt>
    <dgm:pt modelId="{56177CA4-537F-446B-A669-015EDA6754E3}" type="parTrans" cxnId="{EEA9C1A1-7EF1-4AD2-A9D8-A61F05BD71DB}">
      <dgm:prSet/>
      <dgm:spPr/>
      <dgm:t>
        <a:bodyPr/>
        <a:lstStyle/>
        <a:p>
          <a:endParaRPr lang="en-US"/>
        </a:p>
      </dgm:t>
    </dgm:pt>
    <dgm:pt modelId="{B58AF8CA-6667-4798-BB50-7CC8AD461351}" type="sibTrans" cxnId="{EEA9C1A1-7EF1-4AD2-A9D8-A61F05BD71DB}">
      <dgm:prSet/>
      <dgm:spPr/>
      <dgm:t>
        <a:bodyPr/>
        <a:lstStyle/>
        <a:p>
          <a:endParaRPr lang="en-US"/>
        </a:p>
      </dgm:t>
    </dgm:pt>
    <dgm:pt modelId="{E3B91427-4B62-4D27-92C0-CBFD4EF2310F}">
      <dgm:prSet phldrT="[Text]" custT="1"/>
      <dgm:spPr>
        <a:solidFill>
          <a:srgbClr val="00B0F0"/>
        </a:solidFill>
      </dgm:spPr>
      <dgm:t>
        <a:bodyPr/>
        <a:lstStyle/>
        <a:p>
          <a:r>
            <a:rPr lang="fa-IR" sz="1600" dirty="0">
              <a:cs typeface="B Nazanin" panose="00000400000000000000" pitchFamily="2" charset="-78"/>
            </a:rPr>
            <a:t>فصل 5</a:t>
          </a:r>
        </a:p>
        <a:p>
          <a:r>
            <a:rPr lang="fa-IR" sz="1600" dirty="0" err="1">
              <a:solidFill>
                <a:schemeClr val="bg1"/>
              </a:solidFill>
              <a:cs typeface="B Nazanin" panose="00000400000000000000" pitchFamily="2" charset="-78"/>
            </a:rPr>
            <a:t>نتیجه‌گیری</a:t>
          </a:r>
          <a:r>
            <a:rPr lang="fa-IR" sz="1600" dirty="0">
              <a:solidFill>
                <a:schemeClr val="bg1"/>
              </a:solidFill>
              <a:cs typeface="B Nazanin" panose="00000400000000000000" pitchFamily="2" charset="-78"/>
            </a:rPr>
            <a:t> و پیشنهادات آینده</a:t>
          </a:r>
          <a:endParaRPr lang="en-US" sz="1600" dirty="0">
            <a:cs typeface="B Nazanin" panose="00000400000000000000" pitchFamily="2" charset="-78"/>
          </a:endParaRPr>
        </a:p>
      </dgm:t>
    </dgm:pt>
    <dgm:pt modelId="{AFFE552B-8547-4DCE-B7F8-CBE084D09FBC}" type="parTrans" cxnId="{C814CE55-8C1A-49AE-AB2B-543BAEDCD6B3}">
      <dgm:prSet/>
      <dgm:spPr/>
      <dgm:t>
        <a:bodyPr/>
        <a:lstStyle/>
        <a:p>
          <a:endParaRPr lang="en-US"/>
        </a:p>
      </dgm:t>
    </dgm:pt>
    <dgm:pt modelId="{05B7675E-EAE5-44D3-9200-50CEA619FD02}" type="sibTrans" cxnId="{C814CE55-8C1A-49AE-AB2B-543BAEDCD6B3}">
      <dgm:prSet/>
      <dgm:spPr/>
      <dgm:t>
        <a:bodyPr/>
        <a:lstStyle/>
        <a:p>
          <a:endParaRPr lang="en-US"/>
        </a:p>
      </dgm:t>
    </dgm:pt>
    <dgm:pt modelId="{E93E8483-E3A5-4E6E-9EB5-E48A7A452B0D}" type="pres">
      <dgm:prSet presAssocID="{9DD52C8A-D174-410F-9FC9-FE89FEFE7F10}" presName="Name0" presStyleCnt="0">
        <dgm:presLayoutVars>
          <dgm:chPref val="1"/>
          <dgm:dir/>
          <dgm:animOne val="branch"/>
          <dgm:animLvl val="lvl"/>
          <dgm:resizeHandles/>
        </dgm:presLayoutVars>
      </dgm:prSet>
      <dgm:spPr/>
    </dgm:pt>
    <dgm:pt modelId="{6749A17B-88D3-4B13-B5F8-2CE5AD49890F}" type="pres">
      <dgm:prSet presAssocID="{6C31AE75-4DC8-47BE-8410-192D9FCE12A3}" presName="vertOne" presStyleCnt="0"/>
      <dgm:spPr/>
    </dgm:pt>
    <dgm:pt modelId="{689D21AC-DB82-4090-826B-CABB5F70AF37}" type="pres">
      <dgm:prSet presAssocID="{6C31AE75-4DC8-47BE-8410-192D9FCE12A3}" presName="txOne" presStyleLbl="node0" presStyleIdx="0" presStyleCnt="1" custLinFactY="-91936" custLinFactNeighborX="0" custLinFactNeighborY="-100000">
        <dgm:presLayoutVars>
          <dgm:chPref val="3"/>
        </dgm:presLayoutVars>
      </dgm:prSet>
      <dgm:spPr/>
    </dgm:pt>
    <dgm:pt modelId="{92D6E415-2493-4CA0-92D5-7F992E932697}" type="pres">
      <dgm:prSet presAssocID="{6C31AE75-4DC8-47BE-8410-192D9FCE12A3}" presName="parTransOne" presStyleCnt="0"/>
      <dgm:spPr/>
    </dgm:pt>
    <dgm:pt modelId="{79AEB8ED-D925-4A97-A4C9-19FB94867FC4}" type="pres">
      <dgm:prSet presAssocID="{6C31AE75-4DC8-47BE-8410-192D9FCE12A3}" presName="horzOne" presStyleCnt="0"/>
      <dgm:spPr/>
    </dgm:pt>
    <dgm:pt modelId="{B345F6ED-33DE-4A72-8A54-59EEEADDB1AE}" type="pres">
      <dgm:prSet presAssocID="{A6231776-5F6C-4D0E-9EF5-0F5D639E6E89}" presName="vertTwo" presStyleCnt="0"/>
      <dgm:spPr/>
    </dgm:pt>
    <dgm:pt modelId="{0922C0E2-19F5-43B8-97BD-90D2D89441AE}" type="pres">
      <dgm:prSet presAssocID="{A6231776-5F6C-4D0E-9EF5-0F5D639E6E89}" presName="txTwo" presStyleLbl="node2" presStyleIdx="0" presStyleCnt="5" custScaleX="78056" custLinFactX="200000" custLinFactY="14661" custLinFactNeighborX="243533" custLinFactNeighborY="100000">
        <dgm:presLayoutVars>
          <dgm:chPref val="3"/>
        </dgm:presLayoutVars>
      </dgm:prSet>
      <dgm:spPr/>
    </dgm:pt>
    <dgm:pt modelId="{FE53DB0B-569F-4F55-AC3D-0B5739B111DB}" type="pres">
      <dgm:prSet presAssocID="{A6231776-5F6C-4D0E-9EF5-0F5D639E6E89}" presName="horzTwo" presStyleCnt="0"/>
      <dgm:spPr/>
    </dgm:pt>
    <dgm:pt modelId="{DF05031A-A4B6-466D-8B6D-CDF4D1EF2F8D}" type="pres">
      <dgm:prSet presAssocID="{05041BC8-56DB-4BA4-B1DA-C48257472FF6}" presName="sibSpaceTwo" presStyleCnt="0"/>
      <dgm:spPr/>
    </dgm:pt>
    <dgm:pt modelId="{EADFEAF8-9319-445F-9718-4A36D48F46C7}" type="pres">
      <dgm:prSet presAssocID="{D8C5C2B6-1FC6-4639-A551-299D4C1D9AF1}" presName="vertTwo" presStyleCnt="0"/>
      <dgm:spPr/>
    </dgm:pt>
    <dgm:pt modelId="{C91639B9-D000-4107-8BB5-95C0DE9B2230}" type="pres">
      <dgm:prSet presAssocID="{D8C5C2B6-1FC6-4639-A551-299D4C1D9AF1}" presName="txTwo" presStyleLbl="node2" presStyleIdx="1" presStyleCnt="5" custScaleX="111475" custLinFactX="100000" custLinFactY="16002" custLinFactNeighborX="139899" custLinFactNeighborY="100000">
        <dgm:presLayoutVars>
          <dgm:chPref val="3"/>
        </dgm:presLayoutVars>
      </dgm:prSet>
      <dgm:spPr/>
    </dgm:pt>
    <dgm:pt modelId="{207156EC-0F59-4394-A5AE-3D7C732B50F5}" type="pres">
      <dgm:prSet presAssocID="{D8C5C2B6-1FC6-4639-A551-299D4C1D9AF1}" presName="horzTwo" presStyleCnt="0"/>
      <dgm:spPr/>
    </dgm:pt>
    <dgm:pt modelId="{D3109999-C2DB-46CA-885D-F79444F1CFA2}" type="pres">
      <dgm:prSet presAssocID="{B5ED866D-2AF5-4F00-A386-13A9906D0B67}" presName="sibSpaceTwo" presStyleCnt="0"/>
      <dgm:spPr/>
    </dgm:pt>
    <dgm:pt modelId="{8517ED0A-BB58-4972-BB95-1FAB539D6863}" type="pres">
      <dgm:prSet presAssocID="{F68D7928-8B59-4A11-8AE1-596C6BCF1279}" presName="vertTwo" presStyleCnt="0"/>
      <dgm:spPr/>
    </dgm:pt>
    <dgm:pt modelId="{2BCBDAB9-59AF-4A42-A364-A34A1AEBB488}" type="pres">
      <dgm:prSet presAssocID="{F68D7928-8B59-4A11-8AE1-596C6BCF1279}" presName="txTwo" presStyleLbl="node2" presStyleIdx="2" presStyleCnt="5" custLinFactY="11979" custLinFactNeighborX="10664" custLinFactNeighborY="100000">
        <dgm:presLayoutVars>
          <dgm:chPref val="3"/>
        </dgm:presLayoutVars>
      </dgm:prSet>
      <dgm:spPr/>
    </dgm:pt>
    <dgm:pt modelId="{ECDD0799-1476-48A1-84FC-0222F18F2CD7}" type="pres">
      <dgm:prSet presAssocID="{F68D7928-8B59-4A11-8AE1-596C6BCF1279}" presName="horzTwo" presStyleCnt="0"/>
      <dgm:spPr/>
    </dgm:pt>
    <dgm:pt modelId="{DDC6D2FA-82DB-4CA0-9E81-EDE945A5775D}" type="pres">
      <dgm:prSet presAssocID="{E8F93584-3C38-4DE9-9FBB-2C0420610FAB}" presName="sibSpaceTwo" presStyleCnt="0"/>
      <dgm:spPr/>
    </dgm:pt>
    <dgm:pt modelId="{4CE0CD50-D845-47E1-A0C5-503A840D03D9}" type="pres">
      <dgm:prSet presAssocID="{A1645169-6866-4CC1-9586-7948940CB747}" presName="vertTwo" presStyleCnt="0"/>
      <dgm:spPr/>
    </dgm:pt>
    <dgm:pt modelId="{3495580F-7FAC-401C-98B9-6F6D1081022A}" type="pres">
      <dgm:prSet presAssocID="{A1645169-6866-4CC1-9586-7948940CB747}" presName="txTwo" presStyleLbl="node2" presStyleIdx="3" presStyleCnt="5" custLinFactX="-100000" custLinFactY="15331" custLinFactNeighborX="-106880" custLinFactNeighborY="100000">
        <dgm:presLayoutVars>
          <dgm:chPref val="3"/>
        </dgm:presLayoutVars>
      </dgm:prSet>
      <dgm:spPr/>
    </dgm:pt>
    <dgm:pt modelId="{B0F69B9F-32B2-494E-B503-C24C01C0D5A3}" type="pres">
      <dgm:prSet presAssocID="{A1645169-6866-4CC1-9586-7948940CB747}" presName="horzTwo" presStyleCnt="0"/>
      <dgm:spPr/>
    </dgm:pt>
    <dgm:pt modelId="{4350801A-1E85-4B1D-A588-10BF39C22D86}" type="pres">
      <dgm:prSet presAssocID="{B58AF8CA-6667-4798-BB50-7CC8AD461351}" presName="sibSpaceTwo" presStyleCnt="0"/>
      <dgm:spPr/>
    </dgm:pt>
    <dgm:pt modelId="{FF0FD0B6-1D90-4D8F-9A90-9064A6FE64F7}" type="pres">
      <dgm:prSet presAssocID="{E3B91427-4B62-4D27-92C0-CBFD4EF2310F}" presName="vertTwo" presStyleCnt="0"/>
      <dgm:spPr/>
    </dgm:pt>
    <dgm:pt modelId="{B20524BE-F097-4E5B-BFA1-BCB7046112F6}" type="pres">
      <dgm:prSet presAssocID="{E3B91427-4B62-4D27-92C0-CBFD4EF2310F}" presName="txTwo" presStyleLbl="node2" presStyleIdx="4" presStyleCnt="5" custLinFactX="-200000" custLinFactY="13191" custLinFactNeighborX="-222991" custLinFactNeighborY="100000">
        <dgm:presLayoutVars>
          <dgm:chPref val="3"/>
        </dgm:presLayoutVars>
      </dgm:prSet>
      <dgm:spPr/>
    </dgm:pt>
    <dgm:pt modelId="{B58D3FBA-D3AE-4841-A739-B98605A64E07}" type="pres">
      <dgm:prSet presAssocID="{E3B91427-4B62-4D27-92C0-CBFD4EF2310F}" presName="horzTwo" presStyleCnt="0"/>
      <dgm:spPr/>
    </dgm:pt>
  </dgm:ptLst>
  <dgm:cxnLst>
    <dgm:cxn modelId="{DAC0FA21-2ABD-4EFD-BC5D-9FF06E2BE6A1}" srcId="{6C31AE75-4DC8-47BE-8410-192D9FCE12A3}" destId="{A6231776-5F6C-4D0E-9EF5-0F5D639E6E89}" srcOrd="0" destOrd="0" parTransId="{8E40348C-1301-4C70-8DD9-26315340172C}" sibTransId="{05041BC8-56DB-4BA4-B1DA-C48257472FF6}"/>
    <dgm:cxn modelId="{7482E52A-0C49-4EC5-B433-6AC88BE91D47}" type="presOf" srcId="{A6231776-5F6C-4D0E-9EF5-0F5D639E6E89}" destId="{0922C0E2-19F5-43B8-97BD-90D2D89441AE}" srcOrd="0" destOrd="0" presId="urn:microsoft.com/office/officeart/2005/8/layout/architecture"/>
    <dgm:cxn modelId="{8832042C-F61C-4F1D-BEFE-9F89A3D5CF1A}" type="presOf" srcId="{6C31AE75-4DC8-47BE-8410-192D9FCE12A3}" destId="{689D21AC-DB82-4090-826B-CABB5F70AF37}" srcOrd="0" destOrd="0" presId="urn:microsoft.com/office/officeart/2005/8/layout/architecture"/>
    <dgm:cxn modelId="{BF165261-E58D-4A0E-B4B8-9840EE869FB7}" type="presOf" srcId="{F68D7928-8B59-4A11-8AE1-596C6BCF1279}" destId="{2BCBDAB9-59AF-4A42-A364-A34A1AEBB488}" srcOrd="0" destOrd="0" presId="urn:microsoft.com/office/officeart/2005/8/layout/architecture"/>
    <dgm:cxn modelId="{49065363-A07F-4BDA-A83E-F340F5423FD8}" type="presOf" srcId="{D8C5C2B6-1FC6-4639-A551-299D4C1D9AF1}" destId="{C91639B9-D000-4107-8BB5-95C0DE9B2230}" srcOrd="0" destOrd="0" presId="urn:microsoft.com/office/officeart/2005/8/layout/architecture"/>
    <dgm:cxn modelId="{93837563-E023-4CB7-B696-DF2F60A498B4}" type="presOf" srcId="{A1645169-6866-4CC1-9586-7948940CB747}" destId="{3495580F-7FAC-401C-98B9-6F6D1081022A}" srcOrd="0" destOrd="0" presId="urn:microsoft.com/office/officeart/2005/8/layout/architecture"/>
    <dgm:cxn modelId="{97445963-0147-476F-A6AC-71C06F47EC23}" srcId="{6C31AE75-4DC8-47BE-8410-192D9FCE12A3}" destId="{F68D7928-8B59-4A11-8AE1-596C6BCF1279}" srcOrd="2" destOrd="0" parTransId="{A195861A-1AC0-4842-80F5-E6A3BB4EF7C6}" sibTransId="{E8F93584-3C38-4DE9-9FBB-2C0420610FAB}"/>
    <dgm:cxn modelId="{018B3E48-FDB9-4E4D-AE70-D9F4A168678B}" srcId="{6C31AE75-4DC8-47BE-8410-192D9FCE12A3}" destId="{D8C5C2B6-1FC6-4639-A551-299D4C1D9AF1}" srcOrd="1" destOrd="0" parTransId="{22BC1E1A-FC2A-4C0E-A0F3-138B949CC260}" sibTransId="{B5ED866D-2AF5-4F00-A386-13A9906D0B67}"/>
    <dgm:cxn modelId="{C814CE55-8C1A-49AE-AB2B-543BAEDCD6B3}" srcId="{6C31AE75-4DC8-47BE-8410-192D9FCE12A3}" destId="{E3B91427-4B62-4D27-92C0-CBFD4EF2310F}" srcOrd="4" destOrd="0" parTransId="{AFFE552B-8547-4DCE-B7F8-CBE084D09FBC}" sibTransId="{05B7675E-EAE5-44D3-9200-50CEA619FD02}"/>
    <dgm:cxn modelId="{81D29276-BB04-4122-B146-CE569767DA82}" srcId="{9DD52C8A-D174-410F-9FC9-FE89FEFE7F10}" destId="{6C31AE75-4DC8-47BE-8410-192D9FCE12A3}" srcOrd="0" destOrd="0" parTransId="{F3252C2A-D1DA-4368-B11C-02BD7762986B}" sibTransId="{7BD0CA51-F4F9-4E7B-AC5B-844E17424F34}"/>
    <dgm:cxn modelId="{6069A27B-9B24-4C47-8159-471FBC3E4B95}" type="presOf" srcId="{E3B91427-4B62-4D27-92C0-CBFD4EF2310F}" destId="{B20524BE-F097-4E5B-BFA1-BCB7046112F6}" srcOrd="0" destOrd="0" presId="urn:microsoft.com/office/officeart/2005/8/layout/architecture"/>
    <dgm:cxn modelId="{EEA9C1A1-7EF1-4AD2-A9D8-A61F05BD71DB}" srcId="{6C31AE75-4DC8-47BE-8410-192D9FCE12A3}" destId="{A1645169-6866-4CC1-9586-7948940CB747}" srcOrd="3" destOrd="0" parTransId="{56177CA4-537F-446B-A669-015EDA6754E3}" sibTransId="{B58AF8CA-6667-4798-BB50-7CC8AD461351}"/>
    <dgm:cxn modelId="{575C6EFF-2384-4390-995B-A61820131E70}" type="presOf" srcId="{9DD52C8A-D174-410F-9FC9-FE89FEFE7F10}" destId="{E93E8483-E3A5-4E6E-9EB5-E48A7A452B0D}" srcOrd="0" destOrd="0" presId="urn:microsoft.com/office/officeart/2005/8/layout/architecture"/>
    <dgm:cxn modelId="{A1CCEED9-7960-4FF7-9B13-4257FDE919FE}" type="presParOf" srcId="{E93E8483-E3A5-4E6E-9EB5-E48A7A452B0D}" destId="{6749A17B-88D3-4B13-B5F8-2CE5AD49890F}" srcOrd="0" destOrd="0" presId="urn:microsoft.com/office/officeart/2005/8/layout/architecture"/>
    <dgm:cxn modelId="{DE2C155E-4A34-4380-B379-8933EF52C380}" type="presParOf" srcId="{6749A17B-88D3-4B13-B5F8-2CE5AD49890F}" destId="{689D21AC-DB82-4090-826B-CABB5F70AF37}" srcOrd="0" destOrd="0" presId="urn:microsoft.com/office/officeart/2005/8/layout/architecture"/>
    <dgm:cxn modelId="{6E98AC62-B45F-4215-AFC9-2A040935FC87}" type="presParOf" srcId="{6749A17B-88D3-4B13-B5F8-2CE5AD49890F}" destId="{92D6E415-2493-4CA0-92D5-7F992E932697}" srcOrd="1" destOrd="0" presId="urn:microsoft.com/office/officeart/2005/8/layout/architecture"/>
    <dgm:cxn modelId="{0333CCF5-3A4E-464E-89B0-AF05B9B5376C}" type="presParOf" srcId="{6749A17B-88D3-4B13-B5F8-2CE5AD49890F}" destId="{79AEB8ED-D925-4A97-A4C9-19FB94867FC4}" srcOrd="2" destOrd="0" presId="urn:microsoft.com/office/officeart/2005/8/layout/architecture"/>
    <dgm:cxn modelId="{D0AB18F6-1628-45E6-8FE1-061A336DFB67}" type="presParOf" srcId="{79AEB8ED-D925-4A97-A4C9-19FB94867FC4}" destId="{B345F6ED-33DE-4A72-8A54-59EEEADDB1AE}" srcOrd="0" destOrd="0" presId="urn:microsoft.com/office/officeart/2005/8/layout/architecture"/>
    <dgm:cxn modelId="{A223A85D-3093-403F-A29C-54BF7D3AB9E9}" type="presParOf" srcId="{B345F6ED-33DE-4A72-8A54-59EEEADDB1AE}" destId="{0922C0E2-19F5-43B8-97BD-90D2D89441AE}" srcOrd="0" destOrd="0" presId="urn:microsoft.com/office/officeart/2005/8/layout/architecture"/>
    <dgm:cxn modelId="{1B72FF1F-5AD2-459D-BC8D-84F0AB8DAC63}" type="presParOf" srcId="{B345F6ED-33DE-4A72-8A54-59EEEADDB1AE}" destId="{FE53DB0B-569F-4F55-AC3D-0B5739B111DB}" srcOrd="1" destOrd="0" presId="urn:microsoft.com/office/officeart/2005/8/layout/architecture"/>
    <dgm:cxn modelId="{6C0F830E-B991-4DC0-B6D6-8045CE4C9A62}" type="presParOf" srcId="{79AEB8ED-D925-4A97-A4C9-19FB94867FC4}" destId="{DF05031A-A4B6-466D-8B6D-CDF4D1EF2F8D}" srcOrd="1" destOrd="0" presId="urn:microsoft.com/office/officeart/2005/8/layout/architecture"/>
    <dgm:cxn modelId="{F7967008-E802-47FE-8B89-1A11FA5939A6}" type="presParOf" srcId="{79AEB8ED-D925-4A97-A4C9-19FB94867FC4}" destId="{EADFEAF8-9319-445F-9718-4A36D48F46C7}" srcOrd="2" destOrd="0" presId="urn:microsoft.com/office/officeart/2005/8/layout/architecture"/>
    <dgm:cxn modelId="{0846BA6F-5974-4FF0-9A0F-811311ADD082}" type="presParOf" srcId="{EADFEAF8-9319-445F-9718-4A36D48F46C7}" destId="{C91639B9-D000-4107-8BB5-95C0DE9B2230}" srcOrd="0" destOrd="0" presId="urn:microsoft.com/office/officeart/2005/8/layout/architecture"/>
    <dgm:cxn modelId="{382DFABB-355F-4594-A5B7-9D657B51FE6B}" type="presParOf" srcId="{EADFEAF8-9319-445F-9718-4A36D48F46C7}" destId="{207156EC-0F59-4394-A5AE-3D7C732B50F5}" srcOrd="1" destOrd="0" presId="urn:microsoft.com/office/officeart/2005/8/layout/architecture"/>
    <dgm:cxn modelId="{126C0337-024D-4B02-935D-F267767B54BC}" type="presParOf" srcId="{79AEB8ED-D925-4A97-A4C9-19FB94867FC4}" destId="{D3109999-C2DB-46CA-885D-F79444F1CFA2}" srcOrd="3" destOrd="0" presId="urn:microsoft.com/office/officeart/2005/8/layout/architecture"/>
    <dgm:cxn modelId="{CEC39320-6D48-4F58-977D-BA2E10F34037}" type="presParOf" srcId="{79AEB8ED-D925-4A97-A4C9-19FB94867FC4}" destId="{8517ED0A-BB58-4972-BB95-1FAB539D6863}" srcOrd="4" destOrd="0" presId="urn:microsoft.com/office/officeart/2005/8/layout/architecture"/>
    <dgm:cxn modelId="{88E57E75-F954-49F0-9760-D6A891B7E706}" type="presParOf" srcId="{8517ED0A-BB58-4972-BB95-1FAB539D6863}" destId="{2BCBDAB9-59AF-4A42-A364-A34A1AEBB488}" srcOrd="0" destOrd="0" presId="urn:microsoft.com/office/officeart/2005/8/layout/architecture"/>
    <dgm:cxn modelId="{27831DCD-0F53-4329-B0C4-3148C3992A58}" type="presParOf" srcId="{8517ED0A-BB58-4972-BB95-1FAB539D6863}" destId="{ECDD0799-1476-48A1-84FC-0222F18F2CD7}" srcOrd="1" destOrd="0" presId="urn:microsoft.com/office/officeart/2005/8/layout/architecture"/>
    <dgm:cxn modelId="{DAB13A61-A187-4575-A4A8-2FDFAF46649A}" type="presParOf" srcId="{79AEB8ED-D925-4A97-A4C9-19FB94867FC4}" destId="{DDC6D2FA-82DB-4CA0-9E81-EDE945A5775D}" srcOrd="5" destOrd="0" presId="urn:microsoft.com/office/officeart/2005/8/layout/architecture"/>
    <dgm:cxn modelId="{2DC1704D-81D0-4A5F-87BB-C4BB23F29B40}" type="presParOf" srcId="{79AEB8ED-D925-4A97-A4C9-19FB94867FC4}" destId="{4CE0CD50-D845-47E1-A0C5-503A840D03D9}" srcOrd="6" destOrd="0" presId="urn:microsoft.com/office/officeart/2005/8/layout/architecture"/>
    <dgm:cxn modelId="{FB74353A-0E9B-47BC-BF9A-367A84882D23}" type="presParOf" srcId="{4CE0CD50-D845-47E1-A0C5-503A840D03D9}" destId="{3495580F-7FAC-401C-98B9-6F6D1081022A}" srcOrd="0" destOrd="0" presId="urn:microsoft.com/office/officeart/2005/8/layout/architecture"/>
    <dgm:cxn modelId="{C161B85B-C222-4608-8CE5-25C12BAB894C}" type="presParOf" srcId="{4CE0CD50-D845-47E1-A0C5-503A840D03D9}" destId="{B0F69B9F-32B2-494E-B503-C24C01C0D5A3}" srcOrd="1" destOrd="0" presId="urn:microsoft.com/office/officeart/2005/8/layout/architecture"/>
    <dgm:cxn modelId="{D4EDEFE4-D372-411D-AD34-BD899425F3CD}" type="presParOf" srcId="{79AEB8ED-D925-4A97-A4C9-19FB94867FC4}" destId="{4350801A-1E85-4B1D-A588-10BF39C22D86}" srcOrd="7" destOrd="0" presId="urn:microsoft.com/office/officeart/2005/8/layout/architecture"/>
    <dgm:cxn modelId="{EA9C3719-2B3E-49B2-BFEB-F30DD9672296}" type="presParOf" srcId="{79AEB8ED-D925-4A97-A4C9-19FB94867FC4}" destId="{FF0FD0B6-1D90-4D8F-9A90-9064A6FE64F7}" srcOrd="8" destOrd="0" presId="urn:microsoft.com/office/officeart/2005/8/layout/architecture"/>
    <dgm:cxn modelId="{4E289C17-E040-4CEE-A67B-05AAF8154006}" type="presParOf" srcId="{FF0FD0B6-1D90-4D8F-9A90-9064A6FE64F7}" destId="{B20524BE-F097-4E5B-BFA1-BCB7046112F6}" srcOrd="0" destOrd="0" presId="urn:microsoft.com/office/officeart/2005/8/layout/architecture"/>
    <dgm:cxn modelId="{071266CB-D330-40DE-B603-E8B36E93535C}" type="presParOf" srcId="{FF0FD0B6-1D90-4D8F-9A90-9064A6FE64F7}" destId="{B58D3FBA-D3AE-4841-A739-B98605A64E07}"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C40581F-7A84-49AC-BF90-FF5E05590B9B}"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7981CAC-CCC6-4914-A805-9877B065F344}">
      <dgm:prSet phldrT="[Text]" custT="1"/>
      <dgm:spPr>
        <a:solidFill>
          <a:srgbClr val="0070C0"/>
        </a:solidFill>
      </dgm:spPr>
      <dgm:t>
        <a:bodyPr/>
        <a:lstStyle/>
        <a:p>
          <a:r>
            <a:rPr lang="fa-IR" sz="1400" dirty="0">
              <a:cs typeface="B Nazanin" panose="00000400000000000000" pitchFamily="2" charset="-78"/>
            </a:rPr>
            <a:t>فصل اول</a:t>
          </a:r>
          <a:endParaRPr lang="en-US" sz="1400" dirty="0">
            <a:cs typeface="B Nazanin" panose="00000400000000000000" pitchFamily="2" charset="-78"/>
          </a:endParaRPr>
        </a:p>
      </dgm:t>
    </dgm:pt>
    <dgm:pt modelId="{E667A871-F7D2-4A54-9DC6-4183798BFAD8}" type="parTrans" cxnId="{2CF7E39A-0FA9-4DD4-B67F-0BA9C851AE80}">
      <dgm:prSet/>
      <dgm:spPr/>
      <dgm:t>
        <a:bodyPr/>
        <a:lstStyle/>
        <a:p>
          <a:endParaRPr lang="en-US"/>
        </a:p>
      </dgm:t>
    </dgm:pt>
    <dgm:pt modelId="{A8C64434-9358-49A3-ACC6-12D0CFCF89FD}" type="sibTrans" cxnId="{2CF7E39A-0FA9-4DD4-B67F-0BA9C851AE80}">
      <dgm:prSet/>
      <dgm:spPr/>
      <dgm:t>
        <a:bodyPr/>
        <a:lstStyle/>
        <a:p>
          <a:endParaRPr lang="en-US"/>
        </a:p>
      </dgm:t>
    </dgm:pt>
    <dgm:pt modelId="{A3CE583A-D4AB-47C9-A011-9ABBF55132B3}">
      <dgm:prSet phldrT="[Text]" custT="1">
        <dgm:style>
          <a:lnRef idx="2">
            <a:schemeClr val="accent5"/>
          </a:lnRef>
          <a:fillRef idx="1">
            <a:schemeClr val="lt1"/>
          </a:fillRef>
          <a:effectRef idx="0">
            <a:schemeClr val="accent5"/>
          </a:effectRef>
          <a:fontRef idx="minor">
            <a:schemeClr val="dk1"/>
          </a:fontRef>
        </dgm:style>
      </dgm:prSet>
      <dgm:spPr>
        <a:solidFill>
          <a:srgbClr val="00B0F0"/>
        </a:solidFill>
        <a:ln>
          <a:solidFill>
            <a:schemeClr val="bg1">
              <a:lumMod val="75000"/>
            </a:schemeClr>
          </a:solidFill>
        </a:ln>
      </dgm:spPr>
      <dgm:t>
        <a:bodyPr/>
        <a:lstStyle/>
        <a:p>
          <a:r>
            <a:rPr lang="fa-IR" sz="1200" dirty="0">
              <a:solidFill>
                <a:schemeClr val="bg1"/>
              </a:solidFill>
              <a:cs typeface="B Nazanin" panose="00000400000000000000" pitchFamily="2" charset="-78"/>
            </a:rPr>
            <a:t>کلیات پژوهش</a:t>
          </a:r>
          <a:endParaRPr lang="en-US" sz="1200" dirty="0">
            <a:solidFill>
              <a:schemeClr val="bg1"/>
            </a:solidFill>
            <a:effectLst>
              <a:outerShdw blurRad="38100" dist="38100" dir="2700000" algn="tl">
                <a:srgbClr val="000000">
                  <a:alpha val="43137"/>
                </a:srgbClr>
              </a:outerShdw>
            </a:effectLst>
            <a:cs typeface="B Nazanin" panose="00000400000000000000" pitchFamily="2" charset="-78"/>
          </a:endParaRPr>
        </a:p>
      </dgm:t>
    </dgm:pt>
    <dgm:pt modelId="{3C2B50B2-D570-4345-A5AD-D19EE415305E}" type="parTrans" cxnId="{CA4D3244-B7E7-4A5C-AA91-A6DE5237853B}">
      <dgm:prSet/>
      <dgm:spPr/>
      <dgm:t>
        <a:bodyPr/>
        <a:lstStyle/>
        <a:p>
          <a:endParaRPr lang="en-US"/>
        </a:p>
      </dgm:t>
    </dgm:pt>
    <dgm:pt modelId="{0EE3CCF2-A0FF-45F4-8124-442998B02035}" type="sibTrans" cxnId="{CA4D3244-B7E7-4A5C-AA91-A6DE5237853B}">
      <dgm:prSet/>
      <dgm:spPr/>
      <dgm:t>
        <a:bodyPr/>
        <a:lstStyle/>
        <a:p>
          <a:endParaRPr lang="en-US"/>
        </a:p>
      </dgm:t>
    </dgm:pt>
    <dgm:pt modelId="{0EEB954C-DB23-42E2-8630-803230C2ED7D}">
      <dgm:prSet phldrT="[Text]" custT="1"/>
      <dgm:spPr>
        <a:solidFill>
          <a:srgbClr val="0070C0"/>
        </a:solidFill>
      </dgm:spPr>
      <dgm:t>
        <a:bodyPr/>
        <a:lstStyle/>
        <a:p>
          <a:r>
            <a:rPr lang="fa-IR" sz="1400" dirty="0">
              <a:cs typeface="B Nazanin" panose="00000400000000000000" pitchFamily="2" charset="-78"/>
            </a:rPr>
            <a:t>فصل دوم</a:t>
          </a:r>
          <a:endParaRPr lang="en-US" sz="1400" dirty="0">
            <a:cs typeface="B Nazanin" panose="00000400000000000000" pitchFamily="2" charset="-78"/>
          </a:endParaRPr>
        </a:p>
      </dgm:t>
    </dgm:pt>
    <dgm:pt modelId="{F623C3A3-8059-43A8-AC24-62602F104249}" type="parTrans" cxnId="{A40F5B37-7F74-41CC-BE95-8CB499EB4B06}">
      <dgm:prSet/>
      <dgm:spPr/>
      <dgm:t>
        <a:bodyPr/>
        <a:lstStyle/>
        <a:p>
          <a:endParaRPr lang="en-US"/>
        </a:p>
      </dgm:t>
    </dgm:pt>
    <dgm:pt modelId="{0B6BCD1C-4425-4823-8B2E-1E4834E4BF91}" type="sibTrans" cxnId="{A40F5B37-7F74-41CC-BE95-8CB499EB4B06}">
      <dgm:prSet/>
      <dgm:spPr/>
      <dgm:t>
        <a:bodyPr/>
        <a:lstStyle/>
        <a:p>
          <a:endParaRPr lang="en-US"/>
        </a:p>
      </dgm:t>
    </dgm:pt>
    <dgm:pt modelId="{B8F9AB07-914B-4E00-B823-3203FD9E1516}">
      <dgm:prSet phldrT="[Text]" custT="1"/>
      <dgm:spPr>
        <a:solidFill>
          <a:srgbClr val="00B0F0"/>
        </a:solidFill>
        <a:ln>
          <a:solidFill>
            <a:schemeClr val="bg2">
              <a:lumMod val="75000"/>
            </a:schemeClr>
          </a:solidFill>
        </a:ln>
      </dgm:spPr>
      <dgm:t>
        <a:bodyPr/>
        <a:lstStyle/>
        <a:p>
          <a:r>
            <a:rPr lang="fa-IR" sz="1200" dirty="0">
              <a:solidFill>
                <a:schemeClr val="bg1"/>
              </a:solidFill>
              <a:cs typeface="B Nazanin" panose="00000400000000000000" pitchFamily="2" charset="-78"/>
            </a:rPr>
            <a:t>مروری بر پیشینه پژوهش</a:t>
          </a:r>
          <a:endParaRPr lang="en-US" sz="1200" dirty="0">
            <a:solidFill>
              <a:schemeClr val="bg1"/>
            </a:solidFill>
            <a:cs typeface="B Nazanin" panose="00000400000000000000" pitchFamily="2" charset="-78"/>
          </a:endParaRPr>
        </a:p>
      </dgm:t>
    </dgm:pt>
    <dgm:pt modelId="{381701FE-3BB2-424F-9EF3-B2BAE71B3FCC}" type="parTrans" cxnId="{56843ED2-E016-4F5F-A9B7-79AFD4045F2F}">
      <dgm:prSet/>
      <dgm:spPr/>
      <dgm:t>
        <a:bodyPr/>
        <a:lstStyle/>
        <a:p>
          <a:endParaRPr lang="en-US"/>
        </a:p>
      </dgm:t>
    </dgm:pt>
    <dgm:pt modelId="{FE7CA046-866E-454D-9FE8-BA60FDD239AC}" type="sibTrans" cxnId="{56843ED2-E016-4F5F-A9B7-79AFD4045F2F}">
      <dgm:prSet/>
      <dgm:spPr/>
      <dgm:t>
        <a:bodyPr/>
        <a:lstStyle/>
        <a:p>
          <a:endParaRPr lang="en-US"/>
        </a:p>
      </dgm:t>
    </dgm:pt>
    <dgm:pt modelId="{3AE1DE14-7493-405E-B33D-7773069151CC}">
      <dgm:prSet phldrT="[Text]" custT="1"/>
      <dgm:spPr>
        <a:solidFill>
          <a:srgbClr val="0070C0"/>
        </a:solidFill>
      </dgm:spPr>
      <dgm:t>
        <a:bodyPr/>
        <a:lstStyle/>
        <a:p>
          <a:r>
            <a:rPr lang="fa-IR" sz="1400" dirty="0">
              <a:cs typeface="B Nazanin" panose="00000400000000000000" pitchFamily="2" charset="-78"/>
            </a:rPr>
            <a:t>فصل سوم</a:t>
          </a:r>
          <a:endParaRPr lang="en-US" sz="1400" dirty="0">
            <a:cs typeface="B Nazanin" panose="00000400000000000000" pitchFamily="2" charset="-78"/>
          </a:endParaRPr>
        </a:p>
      </dgm:t>
    </dgm:pt>
    <dgm:pt modelId="{8C5D0CE2-E263-423F-A475-0B1ABBCFA5FC}" type="parTrans" cxnId="{33537B19-3DA4-45A3-A926-A97AB307E4EE}">
      <dgm:prSet/>
      <dgm:spPr/>
      <dgm:t>
        <a:bodyPr/>
        <a:lstStyle/>
        <a:p>
          <a:endParaRPr lang="en-US"/>
        </a:p>
      </dgm:t>
    </dgm:pt>
    <dgm:pt modelId="{7085CD86-7897-41DB-AE70-779984C59B17}" type="sibTrans" cxnId="{33537B19-3DA4-45A3-A926-A97AB307E4EE}">
      <dgm:prSet/>
      <dgm:spPr/>
      <dgm:t>
        <a:bodyPr/>
        <a:lstStyle/>
        <a:p>
          <a:endParaRPr lang="en-US"/>
        </a:p>
      </dgm:t>
    </dgm:pt>
    <dgm:pt modelId="{D6F4FFCA-1A2E-44E8-BA6F-450AB822EF1A}">
      <dgm:prSet phldrT="[Text]" custT="1"/>
      <dgm:spPr>
        <a:solidFill>
          <a:schemeClr val="bg1"/>
        </a:solidFill>
        <a:ln>
          <a:solidFill>
            <a:srgbClr val="0070C0"/>
          </a:solidFill>
        </a:ln>
      </dgm:spPr>
      <dgm:t>
        <a:bodyPr/>
        <a:lstStyle/>
        <a:p>
          <a:r>
            <a:rPr lang="fa-IR" sz="1200" dirty="0">
              <a:solidFill>
                <a:schemeClr val="tx1"/>
              </a:solidFill>
              <a:cs typeface="B Nazanin" panose="00000400000000000000" pitchFamily="2" charset="-78"/>
            </a:rPr>
            <a:t>روش پیشنهادی</a:t>
          </a:r>
          <a:endParaRPr lang="en-US" sz="1400" dirty="0">
            <a:solidFill>
              <a:schemeClr val="tx1"/>
            </a:solidFill>
            <a:cs typeface="B Nazanin" panose="00000400000000000000" pitchFamily="2" charset="-78"/>
          </a:endParaRPr>
        </a:p>
      </dgm:t>
    </dgm:pt>
    <dgm:pt modelId="{49C123E5-48EA-49DE-A90C-B6BC53BF294C}" type="parTrans" cxnId="{340BEAF0-E0DF-449E-AACF-507C4DA7AE0D}">
      <dgm:prSet/>
      <dgm:spPr/>
      <dgm:t>
        <a:bodyPr/>
        <a:lstStyle/>
        <a:p>
          <a:endParaRPr lang="en-US"/>
        </a:p>
      </dgm:t>
    </dgm:pt>
    <dgm:pt modelId="{F7A20F72-794B-46A6-974E-DFDCEC66F23C}" type="sibTrans" cxnId="{340BEAF0-E0DF-449E-AACF-507C4DA7AE0D}">
      <dgm:prSet/>
      <dgm:spPr/>
      <dgm:t>
        <a:bodyPr/>
        <a:lstStyle/>
        <a:p>
          <a:endParaRPr lang="en-US"/>
        </a:p>
      </dgm:t>
    </dgm:pt>
    <dgm:pt modelId="{209E643C-9096-46B4-B1B7-DC74D4587A2F}">
      <dgm:prSet phldrT="[Text]" custT="1"/>
      <dgm:spPr>
        <a:solidFill>
          <a:srgbClr val="00B0F0"/>
        </a:solidFill>
      </dgm:spPr>
      <dgm:t>
        <a:bodyPr/>
        <a:lstStyle/>
        <a:p>
          <a:r>
            <a:rPr lang="fa-IR" sz="1200" dirty="0" err="1">
              <a:solidFill>
                <a:schemeClr val="bg1"/>
              </a:solidFill>
              <a:cs typeface="B Nazanin" panose="00000400000000000000" pitchFamily="2" charset="-78"/>
            </a:rPr>
            <a:t>نتیجه‌گیری</a:t>
          </a:r>
          <a:r>
            <a:rPr lang="fa-IR" sz="1200" dirty="0">
              <a:solidFill>
                <a:schemeClr val="bg1"/>
              </a:solidFill>
              <a:cs typeface="B Nazanin" panose="00000400000000000000" pitchFamily="2" charset="-78"/>
            </a:rPr>
            <a:t> و پیشنهادات آینده</a:t>
          </a:r>
          <a:endParaRPr lang="en-US" sz="1400" dirty="0">
            <a:solidFill>
              <a:schemeClr val="bg1"/>
            </a:solidFill>
            <a:cs typeface="B Nazanin" panose="00000400000000000000" pitchFamily="2" charset="-78"/>
          </a:endParaRPr>
        </a:p>
      </dgm:t>
    </dgm:pt>
    <dgm:pt modelId="{F60CFE7C-611E-46F7-9406-EBE58AAC54B2}" type="parTrans" cxnId="{E7A4BDC9-C10A-4779-A41A-AD22D006E078}">
      <dgm:prSet/>
      <dgm:spPr/>
      <dgm:t>
        <a:bodyPr/>
        <a:lstStyle/>
        <a:p>
          <a:endParaRPr lang="en-US"/>
        </a:p>
      </dgm:t>
    </dgm:pt>
    <dgm:pt modelId="{0EABD952-64F2-4054-B109-B837105DBD2B}" type="sibTrans" cxnId="{E7A4BDC9-C10A-4779-A41A-AD22D006E078}">
      <dgm:prSet/>
      <dgm:spPr/>
      <dgm:t>
        <a:bodyPr/>
        <a:lstStyle/>
        <a:p>
          <a:endParaRPr lang="en-US"/>
        </a:p>
      </dgm:t>
    </dgm:pt>
    <dgm:pt modelId="{14F8934B-DD56-47D6-9A97-50E77CC95284}">
      <dgm:prSet phldrT="[Text]" custT="1"/>
      <dgm:spPr>
        <a:solidFill>
          <a:srgbClr val="00B0F0"/>
        </a:solidFill>
      </dgm:spPr>
      <dgm:t>
        <a:bodyPr/>
        <a:lstStyle/>
        <a:p>
          <a:r>
            <a:rPr lang="fa-IR" sz="1200" dirty="0">
              <a:solidFill>
                <a:schemeClr val="bg1"/>
              </a:solidFill>
              <a:cs typeface="B Nazanin" panose="00000400000000000000" pitchFamily="2" charset="-78"/>
            </a:rPr>
            <a:t>نتایج آزمایشگاهی</a:t>
          </a:r>
          <a:endParaRPr lang="en-US" sz="1200" dirty="0">
            <a:solidFill>
              <a:schemeClr val="bg1"/>
            </a:solidFill>
            <a:cs typeface="B Nazanin" panose="00000400000000000000" pitchFamily="2" charset="-78"/>
          </a:endParaRPr>
        </a:p>
      </dgm:t>
    </dgm:pt>
    <dgm:pt modelId="{720F3406-28CD-4959-963A-B3DAA65FB83F}" type="parTrans" cxnId="{963A7DA0-81E5-425D-8D5F-580CC8A068AC}">
      <dgm:prSet/>
      <dgm:spPr/>
      <dgm:t>
        <a:bodyPr/>
        <a:lstStyle/>
        <a:p>
          <a:endParaRPr lang="en-US"/>
        </a:p>
      </dgm:t>
    </dgm:pt>
    <dgm:pt modelId="{AE94F9E2-0F67-4609-89AD-EA1B82E7320D}" type="sibTrans" cxnId="{963A7DA0-81E5-425D-8D5F-580CC8A068AC}">
      <dgm:prSet/>
      <dgm:spPr/>
      <dgm:t>
        <a:bodyPr/>
        <a:lstStyle/>
        <a:p>
          <a:endParaRPr lang="en-US"/>
        </a:p>
      </dgm:t>
    </dgm:pt>
    <dgm:pt modelId="{DBCA9317-00A5-4B5B-BC76-DD91DA427421}">
      <dgm:prSet phldrT="[Text]" custT="1"/>
      <dgm:spPr>
        <a:solidFill>
          <a:srgbClr val="0070C0"/>
        </a:solidFill>
      </dgm:spPr>
      <dgm:t>
        <a:bodyPr/>
        <a:lstStyle/>
        <a:p>
          <a:r>
            <a:rPr lang="fa-IR" sz="1400" dirty="0">
              <a:cs typeface="B Nazanin" panose="00000400000000000000" pitchFamily="2" charset="-78"/>
            </a:rPr>
            <a:t>فصل چهارم</a:t>
          </a:r>
          <a:endParaRPr lang="en-US" sz="1400" dirty="0">
            <a:cs typeface="B Nazanin" panose="00000400000000000000" pitchFamily="2" charset="-78"/>
          </a:endParaRPr>
        </a:p>
      </dgm:t>
    </dgm:pt>
    <dgm:pt modelId="{79B58D64-6D89-4781-AFCB-E2BC9933D7C4}" type="parTrans" cxnId="{BB26B91E-910F-4AE1-8A4F-57CC5E3D0FBE}">
      <dgm:prSet/>
      <dgm:spPr/>
      <dgm:t>
        <a:bodyPr/>
        <a:lstStyle/>
        <a:p>
          <a:endParaRPr lang="en-US"/>
        </a:p>
      </dgm:t>
    </dgm:pt>
    <dgm:pt modelId="{65926C8A-6BA3-497B-AA04-7E643C8D9AB4}" type="sibTrans" cxnId="{BB26B91E-910F-4AE1-8A4F-57CC5E3D0FBE}">
      <dgm:prSet/>
      <dgm:spPr/>
      <dgm:t>
        <a:bodyPr/>
        <a:lstStyle/>
        <a:p>
          <a:endParaRPr lang="en-US"/>
        </a:p>
      </dgm:t>
    </dgm:pt>
    <dgm:pt modelId="{9F8F87F6-AD86-4F67-9066-600EB70897F0}">
      <dgm:prSet phldrT="[Text]" custT="1"/>
      <dgm:spPr>
        <a:solidFill>
          <a:srgbClr val="0070C0"/>
        </a:solidFill>
      </dgm:spPr>
      <dgm:t>
        <a:bodyPr/>
        <a:lstStyle/>
        <a:p>
          <a:r>
            <a:rPr lang="fa-IR" sz="1400" dirty="0">
              <a:cs typeface="B Nazanin" panose="00000400000000000000" pitchFamily="2" charset="-78"/>
            </a:rPr>
            <a:t>فصل پنجم</a:t>
          </a:r>
          <a:endParaRPr lang="en-US" sz="1400" dirty="0">
            <a:cs typeface="B Nazanin" panose="00000400000000000000" pitchFamily="2" charset="-78"/>
          </a:endParaRPr>
        </a:p>
      </dgm:t>
    </dgm:pt>
    <dgm:pt modelId="{ABD90CD5-BCBD-4364-8769-82E66D32FF21}" type="parTrans" cxnId="{1D9A4864-8A3D-4557-B641-C6C0906375EE}">
      <dgm:prSet/>
      <dgm:spPr/>
      <dgm:t>
        <a:bodyPr/>
        <a:lstStyle/>
        <a:p>
          <a:endParaRPr lang="en-US"/>
        </a:p>
      </dgm:t>
    </dgm:pt>
    <dgm:pt modelId="{C443F6CD-D682-4B00-B999-ADB316C3CB76}" type="sibTrans" cxnId="{1D9A4864-8A3D-4557-B641-C6C0906375EE}">
      <dgm:prSet/>
      <dgm:spPr/>
      <dgm:t>
        <a:bodyPr/>
        <a:lstStyle/>
        <a:p>
          <a:endParaRPr lang="en-US"/>
        </a:p>
      </dgm:t>
    </dgm:pt>
    <dgm:pt modelId="{071F1048-5532-4CC9-A6CE-CF2E5468AD9A}" type="pres">
      <dgm:prSet presAssocID="{EC40581F-7A84-49AC-BF90-FF5E05590B9B}" presName="theList" presStyleCnt="0">
        <dgm:presLayoutVars>
          <dgm:dir val="rev"/>
          <dgm:animLvl val="lvl"/>
          <dgm:resizeHandles val="exact"/>
        </dgm:presLayoutVars>
      </dgm:prSet>
      <dgm:spPr/>
    </dgm:pt>
    <dgm:pt modelId="{8F29C569-01E5-48C5-A09A-3080B45B21F5}" type="pres">
      <dgm:prSet presAssocID="{37981CAC-CCC6-4914-A805-9877B065F344}" presName="compNode" presStyleCnt="0"/>
      <dgm:spPr/>
    </dgm:pt>
    <dgm:pt modelId="{9A520957-F476-4464-920E-37209B0E1771}" type="pres">
      <dgm:prSet presAssocID="{37981CAC-CCC6-4914-A805-9877B065F344}" presName="noGeometry" presStyleCnt="0"/>
      <dgm:spPr/>
    </dgm:pt>
    <dgm:pt modelId="{8F1B1973-A5ED-406A-A521-C7344194C5A2}" type="pres">
      <dgm:prSet presAssocID="{37981CAC-CCC6-4914-A805-9877B065F344}" presName="childTextVisible" presStyleLbl="bgAccFollowNode1" presStyleIdx="0" presStyleCnt="5">
        <dgm:presLayoutVars>
          <dgm:bulletEnabled val="1"/>
        </dgm:presLayoutVars>
      </dgm:prSet>
      <dgm:spPr/>
    </dgm:pt>
    <dgm:pt modelId="{59D2D9D3-5AF3-410D-895C-DC342F5FF479}" type="pres">
      <dgm:prSet presAssocID="{37981CAC-CCC6-4914-A805-9877B065F344}" presName="childTextHidden" presStyleLbl="bgAccFollowNode1" presStyleIdx="0" presStyleCnt="5"/>
      <dgm:spPr/>
    </dgm:pt>
    <dgm:pt modelId="{E61DF376-AC8E-4E40-BBE1-266B8E1E77E4}" type="pres">
      <dgm:prSet presAssocID="{37981CAC-CCC6-4914-A805-9877B065F344}" presName="parentText" presStyleLbl="node1" presStyleIdx="0" presStyleCnt="5">
        <dgm:presLayoutVars>
          <dgm:chMax val="1"/>
          <dgm:bulletEnabled val="1"/>
        </dgm:presLayoutVars>
      </dgm:prSet>
      <dgm:spPr/>
    </dgm:pt>
    <dgm:pt modelId="{ABB1F2AB-5663-47C3-9D3B-025857D7DEBF}" type="pres">
      <dgm:prSet presAssocID="{37981CAC-CCC6-4914-A805-9877B065F344}" presName="aSpace" presStyleCnt="0"/>
      <dgm:spPr/>
    </dgm:pt>
    <dgm:pt modelId="{982024AC-5E96-4A67-84BF-E5C6FE3BE84A}" type="pres">
      <dgm:prSet presAssocID="{0EEB954C-DB23-42E2-8630-803230C2ED7D}" presName="compNode" presStyleCnt="0"/>
      <dgm:spPr/>
    </dgm:pt>
    <dgm:pt modelId="{849BCC66-95BC-408E-B39E-A52CEC00C7F2}" type="pres">
      <dgm:prSet presAssocID="{0EEB954C-DB23-42E2-8630-803230C2ED7D}" presName="noGeometry" presStyleCnt="0"/>
      <dgm:spPr/>
    </dgm:pt>
    <dgm:pt modelId="{26C5F16E-5FC2-4A9C-B163-6DC2D7E54D1C}" type="pres">
      <dgm:prSet presAssocID="{0EEB954C-DB23-42E2-8630-803230C2ED7D}" presName="childTextVisible" presStyleLbl="bgAccFollowNode1" presStyleIdx="1" presStyleCnt="5">
        <dgm:presLayoutVars>
          <dgm:bulletEnabled val="1"/>
        </dgm:presLayoutVars>
      </dgm:prSet>
      <dgm:spPr/>
    </dgm:pt>
    <dgm:pt modelId="{C4D50E52-D031-4422-AC6A-998513A6B4AC}" type="pres">
      <dgm:prSet presAssocID="{0EEB954C-DB23-42E2-8630-803230C2ED7D}" presName="childTextHidden" presStyleLbl="bgAccFollowNode1" presStyleIdx="1" presStyleCnt="5"/>
      <dgm:spPr/>
    </dgm:pt>
    <dgm:pt modelId="{6C656B54-C0F8-44A6-A8B9-2BB1031CD3D9}" type="pres">
      <dgm:prSet presAssocID="{0EEB954C-DB23-42E2-8630-803230C2ED7D}" presName="parentText" presStyleLbl="node1" presStyleIdx="1" presStyleCnt="5">
        <dgm:presLayoutVars>
          <dgm:chMax val="1"/>
          <dgm:bulletEnabled val="1"/>
        </dgm:presLayoutVars>
      </dgm:prSet>
      <dgm:spPr/>
    </dgm:pt>
    <dgm:pt modelId="{551583E8-993B-4536-B687-50D4EC7BD04E}" type="pres">
      <dgm:prSet presAssocID="{0EEB954C-DB23-42E2-8630-803230C2ED7D}" presName="aSpace" presStyleCnt="0"/>
      <dgm:spPr/>
    </dgm:pt>
    <dgm:pt modelId="{A6859B56-1A8F-44AB-8706-E519C7726B99}" type="pres">
      <dgm:prSet presAssocID="{3AE1DE14-7493-405E-B33D-7773069151CC}" presName="compNode" presStyleCnt="0"/>
      <dgm:spPr/>
    </dgm:pt>
    <dgm:pt modelId="{5D40A896-995D-4CCD-9DE2-AF8B0D49B131}" type="pres">
      <dgm:prSet presAssocID="{3AE1DE14-7493-405E-B33D-7773069151CC}" presName="noGeometry" presStyleCnt="0"/>
      <dgm:spPr/>
    </dgm:pt>
    <dgm:pt modelId="{8F5759C6-9292-4170-9A6F-9D6AFDE190DC}" type="pres">
      <dgm:prSet presAssocID="{3AE1DE14-7493-405E-B33D-7773069151CC}" presName="childTextVisible" presStyleLbl="bgAccFollowNode1" presStyleIdx="2" presStyleCnt="5">
        <dgm:presLayoutVars>
          <dgm:bulletEnabled val="1"/>
        </dgm:presLayoutVars>
      </dgm:prSet>
      <dgm:spPr/>
    </dgm:pt>
    <dgm:pt modelId="{E90DA396-5589-417A-8972-EAB2311C69B1}" type="pres">
      <dgm:prSet presAssocID="{3AE1DE14-7493-405E-B33D-7773069151CC}" presName="childTextHidden" presStyleLbl="bgAccFollowNode1" presStyleIdx="2" presStyleCnt="5"/>
      <dgm:spPr/>
    </dgm:pt>
    <dgm:pt modelId="{01682D86-E848-40EA-9B92-052DA9555032}" type="pres">
      <dgm:prSet presAssocID="{3AE1DE14-7493-405E-B33D-7773069151CC}" presName="parentText" presStyleLbl="node1" presStyleIdx="2" presStyleCnt="5">
        <dgm:presLayoutVars>
          <dgm:chMax val="1"/>
          <dgm:bulletEnabled val="1"/>
        </dgm:presLayoutVars>
      </dgm:prSet>
      <dgm:spPr/>
    </dgm:pt>
    <dgm:pt modelId="{908D3CF9-0298-480F-9130-2EEF524E3E70}" type="pres">
      <dgm:prSet presAssocID="{3AE1DE14-7493-405E-B33D-7773069151CC}" presName="aSpace" presStyleCnt="0"/>
      <dgm:spPr/>
    </dgm:pt>
    <dgm:pt modelId="{02B9D13A-0F22-4BA6-91D5-22E728991C43}" type="pres">
      <dgm:prSet presAssocID="{DBCA9317-00A5-4B5B-BC76-DD91DA427421}" presName="compNode" presStyleCnt="0"/>
      <dgm:spPr/>
    </dgm:pt>
    <dgm:pt modelId="{E7D92669-07AE-4E16-AF82-E856807C2DB9}" type="pres">
      <dgm:prSet presAssocID="{DBCA9317-00A5-4B5B-BC76-DD91DA427421}" presName="noGeometry" presStyleCnt="0"/>
      <dgm:spPr/>
    </dgm:pt>
    <dgm:pt modelId="{AB96A6D6-8F5C-4AC0-9AAB-84EC5176DD72}" type="pres">
      <dgm:prSet presAssocID="{DBCA9317-00A5-4B5B-BC76-DD91DA427421}" presName="childTextVisible" presStyleLbl="bgAccFollowNode1" presStyleIdx="3" presStyleCnt="5">
        <dgm:presLayoutVars>
          <dgm:bulletEnabled val="1"/>
        </dgm:presLayoutVars>
      </dgm:prSet>
      <dgm:spPr/>
    </dgm:pt>
    <dgm:pt modelId="{B63EE54D-3485-4526-A73B-494B3701BF24}" type="pres">
      <dgm:prSet presAssocID="{DBCA9317-00A5-4B5B-BC76-DD91DA427421}" presName="childTextHidden" presStyleLbl="bgAccFollowNode1" presStyleIdx="3" presStyleCnt="5"/>
      <dgm:spPr/>
    </dgm:pt>
    <dgm:pt modelId="{E667FC94-984D-461C-BBB0-4F381440BE4B}" type="pres">
      <dgm:prSet presAssocID="{DBCA9317-00A5-4B5B-BC76-DD91DA427421}" presName="parentText" presStyleLbl="node1" presStyleIdx="3" presStyleCnt="5">
        <dgm:presLayoutVars>
          <dgm:chMax val="1"/>
          <dgm:bulletEnabled val="1"/>
        </dgm:presLayoutVars>
      </dgm:prSet>
      <dgm:spPr/>
    </dgm:pt>
    <dgm:pt modelId="{058BB971-3741-4DE1-A4C6-46B173CC2811}" type="pres">
      <dgm:prSet presAssocID="{DBCA9317-00A5-4B5B-BC76-DD91DA427421}" presName="aSpace" presStyleCnt="0"/>
      <dgm:spPr/>
    </dgm:pt>
    <dgm:pt modelId="{3D2186E6-45D1-4354-A0AA-C6A7C4187C52}" type="pres">
      <dgm:prSet presAssocID="{9F8F87F6-AD86-4F67-9066-600EB70897F0}" presName="compNode" presStyleCnt="0"/>
      <dgm:spPr/>
    </dgm:pt>
    <dgm:pt modelId="{B99679D1-DA53-4C51-917E-D67AF16D0B6E}" type="pres">
      <dgm:prSet presAssocID="{9F8F87F6-AD86-4F67-9066-600EB70897F0}" presName="noGeometry" presStyleCnt="0"/>
      <dgm:spPr/>
    </dgm:pt>
    <dgm:pt modelId="{3CADF799-6E91-4281-B6D7-E5BE53DB0B43}" type="pres">
      <dgm:prSet presAssocID="{9F8F87F6-AD86-4F67-9066-600EB70897F0}" presName="childTextVisible" presStyleLbl="bgAccFollowNode1" presStyleIdx="4" presStyleCnt="5">
        <dgm:presLayoutVars>
          <dgm:bulletEnabled val="1"/>
        </dgm:presLayoutVars>
      </dgm:prSet>
      <dgm:spPr/>
    </dgm:pt>
    <dgm:pt modelId="{B39545D7-686D-40D6-851C-D35DFB0F8752}" type="pres">
      <dgm:prSet presAssocID="{9F8F87F6-AD86-4F67-9066-600EB70897F0}" presName="childTextHidden" presStyleLbl="bgAccFollowNode1" presStyleIdx="4" presStyleCnt="5"/>
      <dgm:spPr/>
    </dgm:pt>
    <dgm:pt modelId="{DB2E9E45-C268-44CE-98B7-0E10EB0F266A}" type="pres">
      <dgm:prSet presAssocID="{9F8F87F6-AD86-4F67-9066-600EB70897F0}" presName="parentText" presStyleLbl="node1" presStyleIdx="4" presStyleCnt="5">
        <dgm:presLayoutVars>
          <dgm:chMax val="1"/>
          <dgm:bulletEnabled val="1"/>
        </dgm:presLayoutVars>
      </dgm:prSet>
      <dgm:spPr/>
    </dgm:pt>
  </dgm:ptLst>
  <dgm:cxnLst>
    <dgm:cxn modelId="{D9324F00-AAC4-4AAC-87ED-A0C4919D5751}" type="presOf" srcId="{0EEB954C-DB23-42E2-8630-803230C2ED7D}" destId="{6C656B54-C0F8-44A6-A8B9-2BB1031CD3D9}" srcOrd="0" destOrd="0" presId="urn:microsoft.com/office/officeart/2005/8/layout/hProcess6"/>
    <dgm:cxn modelId="{4F8AF310-D7E5-40A2-A844-36A2D185399A}" type="presOf" srcId="{D6F4FFCA-1A2E-44E8-BA6F-450AB822EF1A}" destId="{8F5759C6-9292-4170-9A6F-9D6AFDE190DC}" srcOrd="0" destOrd="0" presId="urn:microsoft.com/office/officeart/2005/8/layout/hProcess6"/>
    <dgm:cxn modelId="{1B4D0016-E3C4-47C4-95FF-474C21D76A40}" type="presOf" srcId="{DBCA9317-00A5-4B5B-BC76-DD91DA427421}" destId="{E667FC94-984D-461C-BBB0-4F381440BE4B}" srcOrd="0" destOrd="0" presId="urn:microsoft.com/office/officeart/2005/8/layout/hProcess6"/>
    <dgm:cxn modelId="{33537B19-3DA4-45A3-A926-A97AB307E4EE}" srcId="{EC40581F-7A84-49AC-BF90-FF5E05590B9B}" destId="{3AE1DE14-7493-405E-B33D-7773069151CC}" srcOrd="2" destOrd="0" parTransId="{8C5D0CE2-E263-423F-A475-0B1ABBCFA5FC}" sibTransId="{7085CD86-7897-41DB-AE70-779984C59B17}"/>
    <dgm:cxn modelId="{BB26B91E-910F-4AE1-8A4F-57CC5E3D0FBE}" srcId="{EC40581F-7A84-49AC-BF90-FF5E05590B9B}" destId="{DBCA9317-00A5-4B5B-BC76-DD91DA427421}" srcOrd="3" destOrd="0" parTransId="{79B58D64-6D89-4781-AFCB-E2BC9933D7C4}" sibTransId="{65926C8A-6BA3-497B-AA04-7E643C8D9AB4}"/>
    <dgm:cxn modelId="{A40F5B37-7F74-41CC-BE95-8CB499EB4B06}" srcId="{EC40581F-7A84-49AC-BF90-FF5E05590B9B}" destId="{0EEB954C-DB23-42E2-8630-803230C2ED7D}" srcOrd="1" destOrd="0" parTransId="{F623C3A3-8059-43A8-AC24-62602F104249}" sibTransId="{0B6BCD1C-4425-4823-8B2E-1E4834E4BF91}"/>
    <dgm:cxn modelId="{E7CE5562-6058-41E4-89D4-4C1465D12B28}" type="presOf" srcId="{14F8934B-DD56-47D6-9A97-50E77CC95284}" destId="{B63EE54D-3485-4526-A73B-494B3701BF24}" srcOrd="1" destOrd="0" presId="urn:microsoft.com/office/officeart/2005/8/layout/hProcess6"/>
    <dgm:cxn modelId="{CA4D3244-B7E7-4A5C-AA91-A6DE5237853B}" srcId="{37981CAC-CCC6-4914-A805-9877B065F344}" destId="{A3CE583A-D4AB-47C9-A011-9ABBF55132B3}" srcOrd="0" destOrd="0" parTransId="{3C2B50B2-D570-4345-A5AD-D19EE415305E}" sibTransId="{0EE3CCF2-A0FF-45F4-8124-442998B02035}"/>
    <dgm:cxn modelId="{1D9A4864-8A3D-4557-B641-C6C0906375EE}" srcId="{EC40581F-7A84-49AC-BF90-FF5E05590B9B}" destId="{9F8F87F6-AD86-4F67-9066-600EB70897F0}" srcOrd="4" destOrd="0" parTransId="{ABD90CD5-BCBD-4364-8769-82E66D32FF21}" sibTransId="{C443F6CD-D682-4B00-B999-ADB316C3CB76}"/>
    <dgm:cxn modelId="{45C2326C-0E2A-4735-8FD1-57D4D8B12FDF}" type="presOf" srcId="{3AE1DE14-7493-405E-B33D-7773069151CC}" destId="{01682D86-E848-40EA-9B92-052DA9555032}" srcOrd="0" destOrd="0" presId="urn:microsoft.com/office/officeart/2005/8/layout/hProcess6"/>
    <dgm:cxn modelId="{0A3B0950-83FB-4175-931A-B91BA3CA138F}" type="presOf" srcId="{14F8934B-DD56-47D6-9A97-50E77CC95284}" destId="{AB96A6D6-8F5C-4AC0-9AAB-84EC5176DD72}" srcOrd="0" destOrd="0" presId="urn:microsoft.com/office/officeart/2005/8/layout/hProcess6"/>
    <dgm:cxn modelId="{19E30D59-33CA-4DEC-A8B2-E85BAD920BCC}" type="presOf" srcId="{A3CE583A-D4AB-47C9-A011-9ABBF55132B3}" destId="{59D2D9D3-5AF3-410D-895C-DC342F5FF479}" srcOrd="1" destOrd="0" presId="urn:microsoft.com/office/officeart/2005/8/layout/hProcess6"/>
    <dgm:cxn modelId="{645D7C7F-2038-42EF-AF90-F7BC5F076088}" type="presOf" srcId="{B8F9AB07-914B-4E00-B823-3203FD9E1516}" destId="{C4D50E52-D031-4422-AC6A-998513A6B4AC}" srcOrd="1" destOrd="0" presId="urn:microsoft.com/office/officeart/2005/8/layout/hProcess6"/>
    <dgm:cxn modelId="{80626E81-680C-4BFE-8D3A-97939FC7512D}" type="presOf" srcId="{37981CAC-CCC6-4914-A805-9877B065F344}" destId="{E61DF376-AC8E-4E40-BBE1-266B8E1E77E4}" srcOrd="0" destOrd="0" presId="urn:microsoft.com/office/officeart/2005/8/layout/hProcess6"/>
    <dgm:cxn modelId="{A58C4E82-29FA-4020-A0DF-9CB078939736}" type="presOf" srcId="{EC40581F-7A84-49AC-BF90-FF5E05590B9B}" destId="{071F1048-5532-4CC9-A6CE-CF2E5468AD9A}" srcOrd="0" destOrd="0" presId="urn:microsoft.com/office/officeart/2005/8/layout/hProcess6"/>
    <dgm:cxn modelId="{B2F1F68C-C2A6-4D81-BF95-21E446E9760D}" type="presOf" srcId="{D6F4FFCA-1A2E-44E8-BA6F-450AB822EF1A}" destId="{E90DA396-5589-417A-8972-EAB2311C69B1}" srcOrd="1" destOrd="0" presId="urn:microsoft.com/office/officeart/2005/8/layout/hProcess6"/>
    <dgm:cxn modelId="{E9F05694-B7D9-437B-9334-BF1929644D8C}" type="presOf" srcId="{9F8F87F6-AD86-4F67-9066-600EB70897F0}" destId="{DB2E9E45-C268-44CE-98B7-0E10EB0F266A}" srcOrd="0" destOrd="0" presId="urn:microsoft.com/office/officeart/2005/8/layout/hProcess6"/>
    <dgm:cxn modelId="{2CF7E39A-0FA9-4DD4-B67F-0BA9C851AE80}" srcId="{EC40581F-7A84-49AC-BF90-FF5E05590B9B}" destId="{37981CAC-CCC6-4914-A805-9877B065F344}" srcOrd="0" destOrd="0" parTransId="{E667A871-F7D2-4A54-9DC6-4183798BFAD8}" sibTransId="{A8C64434-9358-49A3-ACC6-12D0CFCF89FD}"/>
    <dgm:cxn modelId="{963A7DA0-81E5-425D-8D5F-580CC8A068AC}" srcId="{DBCA9317-00A5-4B5B-BC76-DD91DA427421}" destId="{14F8934B-DD56-47D6-9A97-50E77CC95284}" srcOrd="0" destOrd="0" parTransId="{720F3406-28CD-4959-963A-B3DAA65FB83F}" sibTransId="{AE94F9E2-0F67-4609-89AD-EA1B82E7320D}"/>
    <dgm:cxn modelId="{C66631A1-4303-4133-AE35-B055497CB511}" type="presOf" srcId="{209E643C-9096-46B4-B1B7-DC74D4587A2F}" destId="{B39545D7-686D-40D6-851C-D35DFB0F8752}" srcOrd="1" destOrd="0" presId="urn:microsoft.com/office/officeart/2005/8/layout/hProcess6"/>
    <dgm:cxn modelId="{1AC84CBE-9E4D-4CBA-8B60-58CC449C4E92}" type="presOf" srcId="{B8F9AB07-914B-4E00-B823-3203FD9E1516}" destId="{26C5F16E-5FC2-4A9C-B163-6DC2D7E54D1C}" srcOrd="0" destOrd="0" presId="urn:microsoft.com/office/officeart/2005/8/layout/hProcess6"/>
    <dgm:cxn modelId="{E7A4BDC9-C10A-4779-A41A-AD22D006E078}" srcId="{9F8F87F6-AD86-4F67-9066-600EB70897F0}" destId="{209E643C-9096-46B4-B1B7-DC74D4587A2F}" srcOrd="0" destOrd="0" parTransId="{F60CFE7C-611E-46F7-9406-EBE58AAC54B2}" sibTransId="{0EABD952-64F2-4054-B109-B837105DBD2B}"/>
    <dgm:cxn modelId="{56E8E7CB-B75A-43DA-87EA-13E7A3CFDA58}" type="presOf" srcId="{209E643C-9096-46B4-B1B7-DC74D4587A2F}" destId="{3CADF799-6E91-4281-B6D7-E5BE53DB0B43}" srcOrd="0" destOrd="0" presId="urn:microsoft.com/office/officeart/2005/8/layout/hProcess6"/>
    <dgm:cxn modelId="{56843ED2-E016-4F5F-A9B7-79AFD4045F2F}" srcId="{0EEB954C-DB23-42E2-8630-803230C2ED7D}" destId="{B8F9AB07-914B-4E00-B823-3203FD9E1516}" srcOrd="0" destOrd="0" parTransId="{381701FE-3BB2-424F-9EF3-B2BAE71B3FCC}" sibTransId="{FE7CA046-866E-454D-9FE8-BA60FDD239AC}"/>
    <dgm:cxn modelId="{340BEAF0-E0DF-449E-AACF-507C4DA7AE0D}" srcId="{3AE1DE14-7493-405E-B33D-7773069151CC}" destId="{D6F4FFCA-1A2E-44E8-BA6F-450AB822EF1A}" srcOrd="0" destOrd="0" parTransId="{49C123E5-48EA-49DE-A90C-B6BC53BF294C}" sibTransId="{F7A20F72-794B-46A6-974E-DFDCEC66F23C}"/>
    <dgm:cxn modelId="{3B3BC9F2-05B0-47E1-8776-10751251E4E9}" type="presOf" srcId="{A3CE583A-D4AB-47C9-A011-9ABBF55132B3}" destId="{8F1B1973-A5ED-406A-A521-C7344194C5A2}" srcOrd="0" destOrd="0" presId="urn:microsoft.com/office/officeart/2005/8/layout/hProcess6"/>
    <dgm:cxn modelId="{1F947035-1F23-4192-B2E4-F17A483AEEB6}" type="presParOf" srcId="{071F1048-5532-4CC9-A6CE-CF2E5468AD9A}" destId="{8F29C569-01E5-48C5-A09A-3080B45B21F5}" srcOrd="0" destOrd="0" presId="urn:microsoft.com/office/officeart/2005/8/layout/hProcess6"/>
    <dgm:cxn modelId="{67EF54D0-3E64-464F-80B0-DCCDB4E823E3}" type="presParOf" srcId="{8F29C569-01E5-48C5-A09A-3080B45B21F5}" destId="{9A520957-F476-4464-920E-37209B0E1771}" srcOrd="0" destOrd="0" presId="urn:microsoft.com/office/officeart/2005/8/layout/hProcess6"/>
    <dgm:cxn modelId="{88942095-CF81-4145-9D97-364968506CF0}" type="presParOf" srcId="{8F29C569-01E5-48C5-A09A-3080B45B21F5}" destId="{8F1B1973-A5ED-406A-A521-C7344194C5A2}" srcOrd="1" destOrd="0" presId="urn:microsoft.com/office/officeart/2005/8/layout/hProcess6"/>
    <dgm:cxn modelId="{C6634559-64D0-4B3D-B4DE-F83993BAE54A}" type="presParOf" srcId="{8F29C569-01E5-48C5-A09A-3080B45B21F5}" destId="{59D2D9D3-5AF3-410D-895C-DC342F5FF479}" srcOrd="2" destOrd="0" presId="urn:microsoft.com/office/officeart/2005/8/layout/hProcess6"/>
    <dgm:cxn modelId="{6175797F-0E19-4112-9692-EBE18333AB43}" type="presParOf" srcId="{8F29C569-01E5-48C5-A09A-3080B45B21F5}" destId="{E61DF376-AC8E-4E40-BBE1-266B8E1E77E4}" srcOrd="3" destOrd="0" presId="urn:microsoft.com/office/officeart/2005/8/layout/hProcess6"/>
    <dgm:cxn modelId="{D37E35AC-DF34-4C76-90FC-17EAA4AEC0EC}" type="presParOf" srcId="{071F1048-5532-4CC9-A6CE-CF2E5468AD9A}" destId="{ABB1F2AB-5663-47C3-9D3B-025857D7DEBF}" srcOrd="1" destOrd="0" presId="urn:microsoft.com/office/officeart/2005/8/layout/hProcess6"/>
    <dgm:cxn modelId="{257E612B-084C-4D1D-83C3-14017CAE8FB0}" type="presParOf" srcId="{071F1048-5532-4CC9-A6CE-CF2E5468AD9A}" destId="{982024AC-5E96-4A67-84BF-E5C6FE3BE84A}" srcOrd="2" destOrd="0" presId="urn:microsoft.com/office/officeart/2005/8/layout/hProcess6"/>
    <dgm:cxn modelId="{0444EF67-E2AB-4974-82F3-8AA0633E54B1}" type="presParOf" srcId="{982024AC-5E96-4A67-84BF-E5C6FE3BE84A}" destId="{849BCC66-95BC-408E-B39E-A52CEC00C7F2}" srcOrd="0" destOrd="0" presId="urn:microsoft.com/office/officeart/2005/8/layout/hProcess6"/>
    <dgm:cxn modelId="{49E2D6B7-D9A3-4945-8E87-995AC3FB4824}" type="presParOf" srcId="{982024AC-5E96-4A67-84BF-E5C6FE3BE84A}" destId="{26C5F16E-5FC2-4A9C-B163-6DC2D7E54D1C}" srcOrd="1" destOrd="0" presId="urn:microsoft.com/office/officeart/2005/8/layout/hProcess6"/>
    <dgm:cxn modelId="{14376A6F-92E5-4329-92BB-0AECCC9752FC}" type="presParOf" srcId="{982024AC-5E96-4A67-84BF-E5C6FE3BE84A}" destId="{C4D50E52-D031-4422-AC6A-998513A6B4AC}" srcOrd="2" destOrd="0" presId="urn:microsoft.com/office/officeart/2005/8/layout/hProcess6"/>
    <dgm:cxn modelId="{11CD1556-360A-4045-8FCD-C4048CD5F45F}" type="presParOf" srcId="{982024AC-5E96-4A67-84BF-E5C6FE3BE84A}" destId="{6C656B54-C0F8-44A6-A8B9-2BB1031CD3D9}" srcOrd="3" destOrd="0" presId="urn:microsoft.com/office/officeart/2005/8/layout/hProcess6"/>
    <dgm:cxn modelId="{EB6FAFA2-338A-4CF9-A124-12CD91B8FD30}" type="presParOf" srcId="{071F1048-5532-4CC9-A6CE-CF2E5468AD9A}" destId="{551583E8-993B-4536-B687-50D4EC7BD04E}" srcOrd="3" destOrd="0" presId="urn:microsoft.com/office/officeart/2005/8/layout/hProcess6"/>
    <dgm:cxn modelId="{E21C15E8-E8E7-41DA-9AC3-3D97FD0EB4B3}" type="presParOf" srcId="{071F1048-5532-4CC9-A6CE-CF2E5468AD9A}" destId="{A6859B56-1A8F-44AB-8706-E519C7726B99}" srcOrd="4" destOrd="0" presId="urn:microsoft.com/office/officeart/2005/8/layout/hProcess6"/>
    <dgm:cxn modelId="{6B21524A-F260-4882-B102-C70642F28F73}" type="presParOf" srcId="{A6859B56-1A8F-44AB-8706-E519C7726B99}" destId="{5D40A896-995D-4CCD-9DE2-AF8B0D49B131}" srcOrd="0" destOrd="0" presId="urn:microsoft.com/office/officeart/2005/8/layout/hProcess6"/>
    <dgm:cxn modelId="{C1B35507-59C6-4C59-96AB-FA2CCADD6774}" type="presParOf" srcId="{A6859B56-1A8F-44AB-8706-E519C7726B99}" destId="{8F5759C6-9292-4170-9A6F-9D6AFDE190DC}" srcOrd="1" destOrd="0" presId="urn:microsoft.com/office/officeart/2005/8/layout/hProcess6"/>
    <dgm:cxn modelId="{52160AC9-83C7-42FA-94CC-7C715EC887B8}" type="presParOf" srcId="{A6859B56-1A8F-44AB-8706-E519C7726B99}" destId="{E90DA396-5589-417A-8972-EAB2311C69B1}" srcOrd="2" destOrd="0" presId="urn:microsoft.com/office/officeart/2005/8/layout/hProcess6"/>
    <dgm:cxn modelId="{44DFB216-C09C-4658-A2CC-83DBB50538F7}" type="presParOf" srcId="{A6859B56-1A8F-44AB-8706-E519C7726B99}" destId="{01682D86-E848-40EA-9B92-052DA9555032}" srcOrd="3" destOrd="0" presId="urn:microsoft.com/office/officeart/2005/8/layout/hProcess6"/>
    <dgm:cxn modelId="{67753D88-EB93-490A-AFFD-92327C77B62D}" type="presParOf" srcId="{071F1048-5532-4CC9-A6CE-CF2E5468AD9A}" destId="{908D3CF9-0298-480F-9130-2EEF524E3E70}" srcOrd="5" destOrd="0" presId="urn:microsoft.com/office/officeart/2005/8/layout/hProcess6"/>
    <dgm:cxn modelId="{C672510F-6862-492D-9CA4-A38DB679E82C}" type="presParOf" srcId="{071F1048-5532-4CC9-A6CE-CF2E5468AD9A}" destId="{02B9D13A-0F22-4BA6-91D5-22E728991C43}" srcOrd="6" destOrd="0" presId="urn:microsoft.com/office/officeart/2005/8/layout/hProcess6"/>
    <dgm:cxn modelId="{9C4DB55B-554F-40A9-BADE-E52F9B28C651}" type="presParOf" srcId="{02B9D13A-0F22-4BA6-91D5-22E728991C43}" destId="{E7D92669-07AE-4E16-AF82-E856807C2DB9}" srcOrd="0" destOrd="0" presId="urn:microsoft.com/office/officeart/2005/8/layout/hProcess6"/>
    <dgm:cxn modelId="{129D470A-1EE0-4B1B-B9D6-11221DB99AAF}" type="presParOf" srcId="{02B9D13A-0F22-4BA6-91D5-22E728991C43}" destId="{AB96A6D6-8F5C-4AC0-9AAB-84EC5176DD72}" srcOrd="1" destOrd="0" presId="urn:microsoft.com/office/officeart/2005/8/layout/hProcess6"/>
    <dgm:cxn modelId="{8A8FB8F1-9156-42BA-8F2F-7DCF0DB0F803}" type="presParOf" srcId="{02B9D13A-0F22-4BA6-91D5-22E728991C43}" destId="{B63EE54D-3485-4526-A73B-494B3701BF24}" srcOrd="2" destOrd="0" presId="urn:microsoft.com/office/officeart/2005/8/layout/hProcess6"/>
    <dgm:cxn modelId="{3BB0F110-96C2-4FFE-8175-023A43A929F5}" type="presParOf" srcId="{02B9D13A-0F22-4BA6-91D5-22E728991C43}" destId="{E667FC94-984D-461C-BBB0-4F381440BE4B}" srcOrd="3" destOrd="0" presId="urn:microsoft.com/office/officeart/2005/8/layout/hProcess6"/>
    <dgm:cxn modelId="{BF801E2B-388B-4C97-8AB6-F8083D290B65}" type="presParOf" srcId="{071F1048-5532-4CC9-A6CE-CF2E5468AD9A}" destId="{058BB971-3741-4DE1-A4C6-46B173CC2811}" srcOrd="7" destOrd="0" presId="urn:microsoft.com/office/officeart/2005/8/layout/hProcess6"/>
    <dgm:cxn modelId="{85BC723B-C4A0-47E0-AF32-705730F60686}" type="presParOf" srcId="{071F1048-5532-4CC9-A6CE-CF2E5468AD9A}" destId="{3D2186E6-45D1-4354-A0AA-C6A7C4187C52}" srcOrd="8" destOrd="0" presId="urn:microsoft.com/office/officeart/2005/8/layout/hProcess6"/>
    <dgm:cxn modelId="{3E1FDACA-3D20-4748-881C-FFA7966A4D93}" type="presParOf" srcId="{3D2186E6-45D1-4354-A0AA-C6A7C4187C52}" destId="{B99679D1-DA53-4C51-917E-D67AF16D0B6E}" srcOrd="0" destOrd="0" presId="urn:microsoft.com/office/officeart/2005/8/layout/hProcess6"/>
    <dgm:cxn modelId="{0D26C3B9-6876-441B-AE2D-C028004AA837}" type="presParOf" srcId="{3D2186E6-45D1-4354-A0AA-C6A7C4187C52}" destId="{3CADF799-6E91-4281-B6D7-E5BE53DB0B43}" srcOrd="1" destOrd="0" presId="urn:microsoft.com/office/officeart/2005/8/layout/hProcess6"/>
    <dgm:cxn modelId="{4BC2CCB3-EA1B-4EDD-82B0-A0BB95747E8F}" type="presParOf" srcId="{3D2186E6-45D1-4354-A0AA-C6A7C4187C52}" destId="{B39545D7-686D-40D6-851C-D35DFB0F8752}" srcOrd="2" destOrd="0" presId="urn:microsoft.com/office/officeart/2005/8/layout/hProcess6"/>
    <dgm:cxn modelId="{5A2F970F-3536-4748-BC48-801BC15092A2}" type="presParOf" srcId="{3D2186E6-45D1-4354-A0AA-C6A7C4187C52}" destId="{DB2E9E45-C268-44CE-98B7-0E10EB0F266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C40581F-7A84-49AC-BF90-FF5E05590B9B}"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7981CAC-CCC6-4914-A805-9877B065F344}">
      <dgm:prSet phldrT="[Text]" custT="1"/>
      <dgm:spPr>
        <a:solidFill>
          <a:srgbClr val="0070C0"/>
        </a:solidFill>
      </dgm:spPr>
      <dgm:t>
        <a:bodyPr/>
        <a:lstStyle/>
        <a:p>
          <a:r>
            <a:rPr lang="fa-IR" sz="1400" dirty="0">
              <a:cs typeface="B Nazanin" panose="00000400000000000000" pitchFamily="2" charset="-78"/>
            </a:rPr>
            <a:t>فصل اول</a:t>
          </a:r>
          <a:endParaRPr lang="en-US" sz="1400" dirty="0">
            <a:cs typeface="B Nazanin" panose="00000400000000000000" pitchFamily="2" charset="-78"/>
          </a:endParaRPr>
        </a:p>
      </dgm:t>
    </dgm:pt>
    <dgm:pt modelId="{E667A871-F7D2-4A54-9DC6-4183798BFAD8}" type="parTrans" cxnId="{2CF7E39A-0FA9-4DD4-B67F-0BA9C851AE80}">
      <dgm:prSet/>
      <dgm:spPr/>
      <dgm:t>
        <a:bodyPr/>
        <a:lstStyle/>
        <a:p>
          <a:endParaRPr lang="en-US"/>
        </a:p>
      </dgm:t>
    </dgm:pt>
    <dgm:pt modelId="{A8C64434-9358-49A3-ACC6-12D0CFCF89FD}" type="sibTrans" cxnId="{2CF7E39A-0FA9-4DD4-B67F-0BA9C851AE80}">
      <dgm:prSet/>
      <dgm:spPr/>
      <dgm:t>
        <a:bodyPr/>
        <a:lstStyle/>
        <a:p>
          <a:endParaRPr lang="en-US"/>
        </a:p>
      </dgm:t>
    </dgm:pt>
    <dgm:pt modelId="{A3CE583A-D4AB-47C9-A011-9ABBF55132B3}">
      <dgm:prSet phldrT="[Text]" custT="1">
        <dgm:style>
          <a:lnRef idx="2">
            <a:schemeClr val="accent5"/>
          </a:lnRef>
          <a:fillRef idx="1">
            <a:schemeClr val="lt1"/>
          </a:fillRef>
          <a:effectRef idx="0">
            <a:schemeClr val="accent5"/>
          </a:effectRef>
          <a:fontRef idx="minor">
            <a:schemeClr val="dk1"/>
          </a:fontRef>
        </dgm:style>
      </dgm:prSet>
      <dgm:spPr>
        <a:solidFill>
          <a:srgbClr val="00B0F0"/>
        </a:solidFill>
        <a:ln>
          <a:solidFill>
            <a:schemeClr val="bg1">
              <a:lumMod val="75000"/>
            </a:schemeClr>
          </a:solidFill>
        </a:ln>
      </dgm:spPr>
      <dgm:t>
        <a:bodyPr/>
        <a:lstStyle/>
        <a:p>
          <a:r>
            <a:rPr lang="fa-IR" sz="1200" dirty="0">
              <a:solidFill>
                <a:schemeClr val="bg1"/>
              </a:solidFill>
              <a:cs typeface="B Nazanin" panose="00000400000000000000" pitchFamily="2" charset="-78"/>
            </a:rPr>
            <a:t>کلیات پژوهش</a:t>
          </a:r>
          <a:endParaRPr lang="en-US" sz="1200" dirty="0">
            <a:solidFill>
              <a:schemeClr val="bg1"/>
            </a:solidFill>
            <a:effectLst>
              <a:outerShdw blurRad="38100" dist="38100" dir="2700000" algn="tl">
                <a:srgbClr val="000000">
                  <a:alpha val="43137"/>
                </a:srgbClr>
              </a:outerShdw>
            </a:effectLst>
            <a:cs typeface="B Nazanin" panose="00000400000000000000" pitchFamily="2" charset="-78"/>
          </a:endParaRPr>
        </a:p>
      </dgm:t>
    </dgm:pt>
    <dgm:pt modelId="{3C2B50B2-D570-4345-A5AD-D19EE415305E}" type="parTrans" cxnId="{CA4D3244-B7E7-4A5C-AA91-A6DE5237853B}">
      <dgm:prSet/>
      <dgm:spPr/>
      <dgm:t>
        <a:bodyPr/>
        <a:lstStyle/>
        <a:p>
          <a:endParaRPr lang="en-US"/>
        </a:p>
      </dgm:t>
    </dgm:pt>
    <dgm:pt modelId="{0EE3CCF2-A0FF-45F4-8124-442998B02035}" type="sibTrans" cxnId="{CA4D3244-B7E7-4A5C-AA91-A6DE5237853B}">
      <dgm:prSet/>
      <dgm:spPr/>
      <dgm:t>
        <a:bodyPr/>
        <a:lstStyle/>
        <a:p>
          <a:endParaRPr lang="en-US"/>
        </a:p>
      </dgm:t>
    </dgm:pt>
    <dgm:pt modelId="{0EEB954C-DB23-42E2-8630-803230C2ED7D}">
      <dgm:prSet phldrT="[Text]" custT="1"/>
      <dgm:spPr>
        <a:solidFill>
          <a:srgbClr val="0070C0"/>
        </a:solidFill>
      </dgm:spPr>
      <dgm:t>
        <a:bodyPr/>
        <a:lstStyle/>
        <a:p>
          <a:r>
            <a:rPr lang="fa-IR" sz="1400" dirty="0">
              <a:cs typeface="B Nazanin" panose="00000400000000000000" pitchFamily="2" charset="-78"/>
            </a:rPr>
            <a:t>فصل دوم</a:t>
          </a:r>
          <a:endParaRPr lang="en-US" sz="1400" dirty="0">
            <a:cs typeface="B Nazanin" panose="00000400000000000000" pitchFamily="2" charset="-78"/>
          </a:endParaRPr>
        </a:p>
      </dgm:t>
    </dgm:pt>
    <dgm:pt modelId="{F623C3A3-8059-43A8-AC24-62602F104249}" type="parTrans" cxnId="{A40F5B37-7F74-41CC-BE95-8CB499EB4B06}">
      <dgm:prSet/>
      <dgm:spPr/>
      <dgm:t>
        <a:bodyPr/>
        <a:lstStyle/>
        <a:p>
          <a:endParaRPr lang="en-US"/>
        </a:p>
      </dgm:t>
    </dgm:pt>
    <dgm:pt modelId="{0B6BCD1C-4425-4823-8B2E-1E4834E4BF91}" type="sibTrans" cxnId="{A40F5B37-7F74-41CC-BE95-8CB499EB4B06}">
      <dgm:prSet/>
      <dgm:spPr/>
      <dgm:t>
        <a:bodyPr/>
        <a:lstStyle/>
        <a:p>
          <a:endParaRPr lang="en-US"/>
        </a:p>
      </dgm:t>
    </dgm:pt>
    <dgm:pt modelId="{B8F9AB07-914B-4E00-B823-3203FD9E1516}">
      <dgm:prSet phldrT="[Text]" custT="1"/>
      <dgm:spPr>
        <a:solidFill>
          <a:srgbClr val="00B0F0"/>
        </a:solidFill>
        <a:ln>
          <a:solidFill>
            <a:schemeClr val="bg2">
              <a:lumMod val="75000"/>
            </a:schemeClr>
          </a:solidFill>
        </a:ln>
      </dgm:spPr>
      <dgm:t>
        <a:bodyPr/>
        <a:lstStyle/>
        <a:p>
          <a:r>
            <a:rPr lang="fa-IR" sz="1200" dirty="0">
              <a:solidFill>
                <a:schemeClr val="bg1"/>
              </a:solidFill>
              <a:cs typeface="B Nazanin" panose="00000400000000000000" pitchFamily="2" charset="-78"/>
            </a:rPr>
            <a:t>مروری بر پیشینه پژوهش</a:t>
          </a:r>
          <a:endParaRPr lang="en-US" sz="1200" dirty="0">
            <a:solidFill>
              <a:schemeClr val="bg1"/>
            </a:solidFill>
            <a:cs typeface="B Nazanin" panose="00000400000000000000" pitchFamily="2" charset="-78"/>
          </a:endParaRPr>
        </a:p>
      </dgm:t>
    </dgm:pt>
    <dgm:pt modelId="{381701FE-3BB2-424F-9EF3-B2BAE71B3FCC}" type="parTrans" cxnId="{56843ED2-E016-4F5F-A9B7-79AFD4045F2F}">
      <dgm:prSet/>
      <dgm:spPr/>
      <dgm:t>
        <a:bodyPr/>
        <a:lstStyle/>
        <a:p>
          <a:endParaRPr lang="en-US"/>
        </a:p>
      </dgm:t>
    </dgm:pt>
    <dgm:pt modelId="{FE7CA046-866E-454D-9FE8-BA60FDD239AC}" type="sibTrans" cxnId="{56843ED2-E016-4F5F-A9B7-79AFD4045F2F}">
      <dgm:prSet/>
      <dgm:spPr/>
      <dgm:t>
        <a:bodyPr/>
        <a:lstStyle/>
        <a:p>
          <a:endParaRPr lang="en-US"/>
        </a:p>
      </dgm:t>
    </dgm:pt>
    <dgm:pt modelId="{3AE1DE14-7493-405E-B33D-7773069151CC}">
      <dgm:prSet phldrT="[Text]" custT="1"/>
      <dgm:spPr>
        <a:solidFill>
          <a:srgbClr val="0070C0"/>
        </a:solidFill>
      </dgm:spPr>
      <dgm:t>
        <a:bodyPr/>
        <a:lstStyle/>
        <a:p>
          <a:r>
            <a:rPr lang="fa-IR" sz="1400" dirty="0">
              <a:cs typeface="B Nazanin" panose="00000400000000000000" pitchFamily="2" charset="-78"/>
            </a:rPr>
            <a:t>فصل سوم</a:t>
          </a:r>
          <a:endParaRPr lang="en-US" sz="1400" dirty="0">
            <a:cs typeface="B Nazanin" panose="00000400000000000000" pitchFamily="2" charset="-78"/>
          </a:endParaRPr>
        </a:p>
      </dgm:t>
    </dgm:pt>
    <dgm:pt modelId="{8C5D0CE2-E263-423F-A475-0B1ABBCFA5FC}" type="parTrans" cxnId="{33537B19-3DA4-45A3-A926-A97AB307E4EE}">
      <dgm:prSet/>
      <dgm:spPr/>
      <dgm:t>
        <a:bodyPr/>
        <a:lstStyle/>
        <a:p>
          <a:endParaRPr lang="en-US"/>
        </a:p>
      </dgm:t>
    </dgm:pt>
    <dgm:pt modelId="{7085CD86-7897-41DB-AE70-779984C59B17}" type="sibTrans" cxnId="{33537B19-3DA4-45A3-A926-A97AB307E4EE}">
      <dgm:prSet/>
      <dgm:spPr/>
      <dgm:t>
        <a:bodyPr/>
        <a:lstStyle/>
        <a:p>
          <a:endParaRPr lang="en-US"/>
        </a:p>
      </dgm:t>
    </dgm:pt>
    <dgm:pt modelId="{D6F4FFCA-1A2E-44E8-BA6F-450AB822EF1A}">
      <dgm:prSet phldrT="[Text]" custT="1"/>
      <dgm:spPr>
        <a:solidFill>
          <a:schemeClr val="bg1"/>
        </a:solidFill>
        <a:ln>
          <a:solidFill>
            <a:srgbClr val="0070C0"/>
          </a:solidFill>
        </a:ln>
      </dgm:spPr>
      <dgm:t>
        <a:bodyPr/>
        <a:lstStyle/>
        <a:p>
          <a:r>
            <a:rPr lang="fa-IR" sz="1200" dirty="0">
              <a:solidFill>
                <a:schemeClr val="tx1"/>
              </a:solidFill>
              <a:cs typeface="B Nazanin" panose="00000400000000000000" pitchFamily="2" charset="-78"/>
            </a:rPr>
            <a:t>روش پیشنهادی</a:t>
          </a:r>
          <a:endParaRPr lang="en-US" sz="1400" dirty="0">
            <a:solidFill>
              <a:schemeClr val="tx1"/>
            </a:solidFill>
            <a:cs typeface="B Nazanin" panose="00000400000000000000" pitchFamily="2" charset="-78"/>
          </a:endParaRPr>
        </a:p>
      </dgm:t>
    </dgm:pt>
    <dgm:pt modelId="{49C123E5-48EA-49DE-A90C-B6BC53BF294C}" type="parTrans" cxnId="{340BEAF0-E0DF-449E-AACF-507C4DA7AE0D}">
      <dgm:prSet/>
      <dgm:spPr/>
      <dgm:t>
        <a:bodyPr/>
        <a:lstStyle/>
        <a:p>
          <a:endParaRPr lang="en-US"/>
        </a:p>
      </dgm:t>
    </dgm:pt>
    <dgm:pt modelId="{F7A20F72-794B-46A6-974E-DFDCEC66F23C}" type="sibTrans" cxnId="{340BEAF0-E0DF-449E-AACF-507C4DA7AE0D}">
      <dgm:prSet/>
      <dgm:spPr/>
      <dgm:t>
        <a:bodyPr/>
        <a:lstStyle/>
        <a:p>
          <a:endParaRPr lang="en-US"/>
        </a:p>
      </dgm:t>
    </dgm:pt>
    <dgm:pt modelId="{209E643C-9096-46B4-B1B7-DC74D4587A2F}">
      <dgm:prSet phldrT="[Text]" custT="1"/>
      <dgm:spPr>
        <a:solidFill>
          <a:srgbClr val="00B0F0"/>
        </a:solidFill>
      </dgm:spPr>
      <dgm:t>
        <a:bodyPr/>
        <a:lstStyle/>
        <a:p>
          <a:r>
            <a:rPr lang="fa-IR" sz="1200" dirty="0" err="1">
              <a:solidFill>
                <a:schemeClr val="bg1"/>
              </a:solidFill>
              <a:cs typeface="B Nazanin" panose="00000400000000000000" pitchFamily="2" charset="-78"/>
            </a:rPr>
            <a:t>نتیجه‌گیری</a:t>
          </a:r>
          <a:r>
            <a:rPr lang="fa-IR" sz="1200" dirty="0">
              <a:solidFill>
                <a:schemeClr val="bg1"/>
              </a:solidFill>
              <a:cs typeface="B Nazanin" panose="00000400000000000000" pitchFamily="2" charset="-78"/>
            </a:rPr>
            <a:t> و پیشنهادات آینده</a:t>
          </a:r>
          <a:endParaRPr lang="en-US" sz="1400" dirty="0">
            <a:solidFill>
              <a:schemeClr val="bg1"/>
            </a:solidFill>
            <a:cs typeface="B Nazanin" panose="00000400000000000000" pitchFamily="2" charset="-78"/>
          </a:endParaRPr>
        </a:p>
      </dgm:t>
    </dgm:pt>
    <dgm:pt modelId="{F60CFE7C-611E-46F7-9406-EBE58AAC54B2}" type="parTrans" cxnId="{E7A4BDC9-C10A-4779-A41A-AD22D006E078}">
      <dgm:prSet/>
      <dgm:spPr/>
      <dgm:t>
        <a:bodyPr/>
        <a:lstStyle/>
        <a:p>
          <a:endParaRPr lang="en-US"/>
        </a:p>
      </dgm:t>
    </dgm:pt>
    <dgm:pt modelId="{0EABD952-64F2-4054-B109-B837105DBD2B}" type="sibTrans" cxnId="{E7A4BDC9-C10A-4779-A41A-AD22D006E078}">
      <dgm:prSet/>
      <dgm:spPr/>
      <dgm:t>
        <a:bodyPr/>
        <a:lstStyle/>
        <a:p>
          <a:endParaRPr lang="en-US"/>
        </a:p>
      </dgm:t>
    </dgm:pt>
    <dgm:pt modelId="{14F8934B-DD56-47D6-9A97-50E77CC95284}">
      <dgm:prSet phldrT="[Text]" custT="1"/>
      <dgm:spPr>
        <a:solidFill>
          <a:srgbClr val="00B0F0"/>
        </a:solidFill>
      </dgm:spPr>
      <dgm:t>
        <a:bodyPr/>
        <a:lstStyle/>
        <a:p>
          <a:r>
            <a:rPr lang="fa-IR" sz="1200" dirty="0">
              <a:solidFill>
                <a:schemeClr val="bg1"/>
              </a:solidFill>
              <a:cs typeface="B Nazanin" panose="00000400000000000000" pitchFamily="2" charset="-78"/>
            </a:rPr>
            <a:t>نتایج آزمایشگاهی</a:t>
          </a:r>
          <a:endParaRPr lang="en-US" sz="1200" dirty="0">
            <a:solidFill>
              <a:schemeClr val="bg1"/>
            </a:solidFill>
            <a:cs typeface="B Nazanin" panose="00000400000000000000" pitchFamily="2" charset="-78"/>
          </a:endParaRPr>
        </a:p>
      </dgm:t>
    </dgm:pt>
    <dgm:pt modelId="{720F3406-28CD-4959-963A-B3DAA65FB83F}" type="parTrans" cxnId="{963A7DA0-81E5-425D-8D5F-580CC8A068AC}">
      <dgm:prSet/>
      <dgm:spPr/>
      <dgm:t>
        <a:bodyPr/>
        <a:lstStyle/>
        <a:p>
          <a:endParaRPr lang="en-US"/>
        </a:p>
      </dgm:t>
    </dgm:pt>
    <dgm:pt modelId="{AE94F9E2-0F67-4609-89AD-EA1B82E7320D}" type="sibTrans" cxnId="{963A7DA0-81E5-425D-8D5F-580CC8A068AC}">
      <dgm:prSet/>
      <dgm:spPr/>
      <dgm:t>
        <a:bodyPr/>
        <a:lstStyle/>
        <a:p>
          <a:endParaRPr lang="en-US"/>
        </a:p>
      </dgm:t>
    </dgm:pt>
    <dgm:pt modelId="{DBCA9317-00A5-4B5B-BC76-DD91DA427421}">
      <dgm:prSet phldrT="[Text]" custT="1"/>
      <dgm:spPr>
        <a:solidFill>
          <a:srgbClr val="0070C0"/>
        </a:solidFill>
      </dgm:spPr>
      <dgm:t>
        <a:bodyPr/>
        <a:lstStyle/>
        <a:p>
          <a:r>
            <a:rPr lang="fa-IR" sz="1400" dirty="0">
              <a:cs typeface="B Nazanin" panose="00000400000000000000" pitchFamily="2" charset="-78"/>
            </a:rPr>
            <a:t>فصل چهارم</a:t>
          </a:r>
          <a:endParaRPr lang="en-US" sz="1400" dirty="0">
            <a:cs typeface="B Nazanin" panose="00000400000000000000" pitchFamily="2" charset="-78"/>
          </a:endParaRPr>
        </a:p>
      </dgm:t>
    </dgm:pt>
    <dgm:pt modelId="{79B58D64-6D89-4781-AFCB-E2BC9933D7C4}" type="parTrans" cxnId="{BB26B91E-910F-4AE1-8A4F-57CC5E3D0FBE}">
      <dgm:prSet/>
      <dgm:spPr/>
      <dgm:t>
        <a:bodyPr/>
        <a:lstStyle/>
        <a:p>
          <a:endParaRPr lang="en-US"/>
        </a:p>
      </dgm:t>
    </dgm:pt>
    <dgm:pt modelId="{65926C8A-6BA3-497B-AA04-7E643C8D9AB4}" type="sibTrans" cxnId="{BB26B91E-910F-4AE1-8A4F-57CC5E3D0FBE}">
      <dgm:prSet/>
      <dgm:spPr/>
      <dgm:t>
        <a:bodyPr/>
        <a:lstStyle/>
        <a:p>
          <a:endParaRPr lang="en-US"/>
        </a:p>
      </dgm:t>
    </dgm:pt>
    <dgm:pt modelId="{9F8F87F6-AD86-4F67-9066-600EB70897F0}">
      <dgm:prSet phldrT="[Text]" custT="1"/>
      <dgm:spPr>
        <a:solidFill>
          <a:srgbClr val="0070C0"/>
        </a:solidFill>
      </dgm:spPr>
      <dgm:t>
        <a:bodyPr/>
        <a:lstStyle/>
        <a:p>
          <a:r>
            <a:rPr lang="fa-IR" sz="1400" dirty="0">
              <a:cs typeface="B Nazanin" panose="00000400000000000000" pitchFamily="2" charset="-78"/>
            </a:rPr>
            <a:t>فصل پنجم</a:t>
          </a:r>
          <a:endParaRPr lang="en-US" sz="1400" dirty="0">
            <a:cs typeface="B Nazanin" panose="00000400000000000000" pitchFamily="2" charset="-78"/>
          </a:endParaRPr>
        </a:p>
      </dgm:t>
    </dgm:pt>
    <dgm:pt modelId="{ABD90CD5-BCBD-4364-8769-82E66D32FF21}" type="parTrans" cxnId="{1D9A4864-8A3D-4557-B641-C6C0906375EE}">
      <dgm:prSet/>
      <dgm:spPr/>
      <dgm:t>
        <a:bodyPr/>
        <a:lstStyle/>
        <a:p>
          <a:endParaRPr lang="en-US"/>
        </a:p>
      </dgm:t>
    </dgm:pt>
    <dgm:pt modelId="{C443F6CD-D682-4B00-B999-ADB316C3CB76}" type="sibTrans" cxnId="{1D9A4864-8A3D-4557-B641-C6C0906375EE}">
      <dgm:prSet/>
      <dgm:spPr/>
      <dgm:t>
        <a:bodyPr/>
        <a:lstStyle/>
        <a:p>
          <a:endParaRPr lang="en-US"/>
        </a:p>
      </dgm:t>
    </dgm:pt>
    <dgm:pt modelId="{071F1048-5532-4CC9-A6CE-CF2E5468AD9A}" type="pres">
      <dgm:prSet presAssocID="{EC40581F-7A84-49AC-BF90-FF5E05590B9B}" presName="theList" presStyleCnt="0">
        <dgm:presLayoutVars>
          <dgm:dir val="rev"/>
          <dgm:animLvl val="lvl"/>
          <dgm:resizeHandles val="exact"/>
        </dgm:presLayoutVars>
      </dgm:prSet>
      <dgm:spPr/>
    </dgm:pt>
    <dgm:pt modelId="{8F29C569-01E5-48C5-A09A-3080B45B21F5}" type="pres">
      <dgm:prSet presAssocID="{37981CAC-CCC6-4914-A805-9877B065F344}" presName="compNode" presStyleCnt="0"/>
      <dgm:spPr/>
    </dgm:pt>
    <dgm:pt modelId="{9A520957-F476-4464-920E-37209B0E1771}" type="pres">
      <dgm:prSet presAssocID="{37981CAC-CCC6-4914-A805-9877B065F344}" presName="noGeometry" presStyleCnt="0"/>
      <dgm:spPr/>
    </dgm:pt>
    <dgm:pt modelId="{8F1B1973-A5ED-406A-A521-C7344194C5A2}" type="pres">
      <dgm:prSet presAssocID="{37981CAC-CCC6-4914-A805-9877B065F344}" presName="childTextVisible" presStyleLbl="bgAccFollowNode1" presStyleIdx="0" presStyleCnt="5">
        <dgm:presLayoutVars>
          <dgm:bulletEnabled val="1"/>
        </dgm:presLayoutVars>
      </dgm:prSet>
      <dgm:spPr/>
    </dgm:pt>
    <dgm:pt modelId="{59D2D9D3-5AF3-410D-895C-DC342F5FF479}" type="pres">
      <dgm:prSet presAssocID="{37981CAC-CCC6-4914-A805-9877B065F344}" presName="childTextHidden" presStyleLbl="bgAccFollowNode1" presStyleIdx="0" presStyleCnt="5"/>
      <dgm:spPr/>
    </dgm:pt>
    <dgm:pt modelId="{E61DF376-AC8E-4E40-BBE1-266B8E1E77E4}" type="pres">
      <dgm:prSet presAssocID="{37981CAC-CCC6-4914-A805-9877B065F344}" presName="parentText" presStyleLbl="node1" presStyleIdx="0" presStyleCnt="5">
        <dgm:presLayoutVars>
          <dgm:chMax val="1"/>
          <dgm:bulletEnabled val="1"/>
        </dgm:presLayoutVars>
      </dgm:prSet>
      <dgm:spPr/>
    </dgm:pt>
    <dgm:pt modelId="{ABB1F2AB-5663-47C3-9D3B-025857D7DEBF}" type="pres">
      <dgm:prSet presAssocID="{37981CAC-CCC6-4914-A805-9877B065F344}" presName="aSpace" presStyleCnt="0"/>
      <dgm:spPr/>
    </dgm:pt>
    <dgm:pt modelId="{982024AC-5E96-4A67-84BF-E5C6FE3BE84A}" type="pres">
      <dgm:prSet presAssocID="{0EEB954C-DB23-42E2-8630-803230C2ED7D}" presName="compNode" presStyleCnt="0"/>
      <dgm:spPr/>
    </dgm:pt>
    <dgm:pt modelId="{849BCC66-95BC-408E-B39E-A52CEC00C7F2}" type="pres">
      <dgm:prSet presAssocID="{0EEB954C-DB23-42E2-8630-803230C2ED7D}" presName="noGeometry" presStyleCnt="0"/>
      <dgm:spPr/>
    </dgm:pt>
    <dgm:pt modelId="{26C5F16E-5FC2-4A9C-B163-6DC2D7E54D1C}" type="pres">
      <dgm:prSet presAssocID="{0EEB954C-DB23-42E2-8630-803230C2ED7D}" presName="childTextVisible" presStyleLbl="bgAccFollowNode1" presStyleIdx="1" presStyleCnt="5">
        <dgm:presLayoutVars>
          <dgm:bulletEnabled val="1"/>
        </dgm:presLayoutVars>
      </dgm:prSet>
      <dgm:spPr/>
    </dgm:pt>
    <dgm:pt modelId="{C4D50E52-D031-4422-AC6A-998513A6B4AC}" type="pres">
      <dgm:prSet presAssocID="{0EEB954C-DB23-42E2-8630-803230C2ED7D}" presName="childTextHidden" presStyleLbl="bgAccFollowNode1" presStyleIdx="1" presStyleCnt="5"/>
      <dgm:spPr/>
    </dgm:pt>
    <dgm:pt modelId="{6C656B54-C0F8-44A6-A8B9-2BB1031CD3D9}" type="pres">
      <dgm:prSet presAssocID="{0EEB954C-DB23-42E2-8630-803230C2ED7D}" presName="parentText" presStyleLbl="node1" presStyleIdx="1" presStyleCnt="5">
        <dgm:presLayoutVars>
          <dgm:chMax val="1"/>
          <dgm:bulletEnabled val="1"/>
        </dgm:presLayoutVars>
      </dgm:prSet>
      <dgm:spPr/>
    </dgm:pt>
    <dgm:pt modelId="{551583E8-993B-4536-B687-50D4EC7BD04E}" type="pres">
      <dgm:prSet presAssocID="{0EEB954C-DB23-42E2-8630-803230C2ED7D}" presName="aSpace" presStyleCnt="0"/>
      <dgm:spPr/>
    </dgm:pt>
    <dgm:pt modelId="{A6859B56-1A8F-44AB-8706-E519C7726B99}" type="pres">
      <dgm:prSet presAssocID="{3AE1DE14-7493-405E-B33D-7773069151CC}" presName="compNode" presStyleCnt="0"/>
      <dgm:spPr/>
    </dgm:pt>
    <dgm:pt modelId="{5D40A896-995D-4CCD-9DE2-AF8B0D49B131}" type="pres">
      <dgm:prSet presAssocID="{3AE1DE14-7493-405E-B33D-7773069151CC}" presName="noGeometry" presStyleCnt="0"/>
      <dgm:spPr/>
    </dgm:pt>
    <dgm:pt modelId="{8F5759C6-9292-4170-9A6F-9D6AFDE190DC}" type="pres">
      <dgm:prSet presAssocID="{3AE1DE14-7493-405E-B33D-7773069151CC}" presName="childTextVisible" presStyleLbl="bgAccFollowNode1" presStyleIdx="2" presStyleCnt="5">
        <dgm:presLayoutVars>
          <dgm:bulletEnabled val="1"/>
        </dgm:presLayoutVars>
      </dgm:prSet>
      <dgm:spPr/>
    </dgm:pt>
    <dgm:pt modelId="{E90DA396-5589-417A-8972-EAB2311C69B1}" type="pres">
      <dgm:prSet presAssocID="{3AE1DE14-7493-405E-B33D-7773069151CC}" presName="childTextHidden" presStyleLbl="bgAccFollowNode1" presStyleIdx="2" presStyleCnt="5"/>
      <dgm:spPr/>
    </dgm:pt>
    <dgm:pt modelId="{01682D86-E848-40EA-9B92-052DA9555032}" type="pres">
      <dgm:prSet presAssocID="{3AE1DE14-7493-405E-B33D-7773069151CC}" presName="parentText" presStyleLbl="node1" presStyleIdx="2" presStyleCnt="5">
        <dgm:presLayoutVars>
          <dgm:chMax val="1"/>
          <dgm:bulletEnabled val="1"/>
        </dgm:presLayoutVars>
      </dgm:prSet>
      <dgm:spPr/>
    </dgm:pt>
    <dgm:pt modelId="{908D3CF9-0298-480F-9130-2EEF524E3E70}" type="pres">
      <dgm:prSet presAssocID="{3AE1DE14-7493-405E-B33D-7773069151CC}" presName="aSpace" presStyleCnt="0"/>
      <dgm:spPr/>
    </dgm:pt>
    <dgm:pt modelId="{02B9D13A-0F22-4BA6-91D5-22E728991C43}" type="pres">
      <dgm:prSet presAssocID="{DBCA9317-00A5-4B5B-BC76-DD91DA427421}" presName="compNode" presStyleCnt="0"/>
      <dgm:spPr/>
    </dgm:pt>
    <dgm:pt modelId="{E7D92669-07AE-4E16-AF82-E856807C2DB9}" type="pres">
      <dgm:prSet presAssocID="{DBCA9317-00A5-4B5B-BC76-DD91DA427421}" presName="noGeometry" presStyleCnt="0"/>
      <dgm:spPr/>
    </dgm:pt>
    <dgm:pt modelId="{AB96A6D6-8F5C-4AC0-9AAB-84EC5176DD72}" type="pres">
      <dgm:prSet presAssocID="{DBCA9317-00A5-4B5B-BC76-DD91DA427421}" presName="childTextVisible" presStyleLbl="bgAccFollowNode1" presStyleIdx="3" presStyleCnt="5">
        <dgm:presLayoutVars>
          <dgm:bulletEnabled val="1"/>
        </dgm:presLayoutVars>
      </dgm:prSet>
      <dgm:spPr/>
    </dgm:pt>
    <dgm:pt modelId="{B63EE54D-3485-4526-A73B-494B3701BF24}" type="pres">
      <dgm:prSet presAssocID="{DBCA9317-00A5-4B5B-BC76-DD91DA427421}" presName="childTextHidden" presStyleLbl="bgAccFollowNode1" presStyleIdx="3" presStyleCnt="5"/>
      <dgm:spPr/>
    </dgm:pt>
    <dgm:pt modelId="{E667FC94-984D-461C-BBB0-4F381440BE4B}" type="pres">
      <dgm:prSet presAssocID="{DBCA9317-00A5-4B5B-BC76-DD91DA427421}" presName="parentText" presStyleLbl="node1" presStyleIdx="3" presStyleCnt="5">
        <dgm:presLayoutVars>
          <dgm:chMax val="1"/>
          <dgm:bulletEnabled val="1"/>
        </dgm:presLayoutVars>
      </dgm:prSet>
      <dgm:spPr/>
    </dgm:pt>
    <dgm:pt modelId="{058BB971-3741-4DE1-A4C6-46B173CC2811}" type="pres">
      <dgm:prSet presAssocID="{DBCA9317-00A5-4B5B-BC76-DD91DA427421}" presName="aSpace" presStyleCnt="0"/>
      <dgm:spPr/>
    </dgm:pt>
    <dgm:pt modelId="{3D2186E6-45D1-4354-A0AA-C6A7C4187C52}" type="pres">
      <dgm:prSet presAssocID="{9F8F87F6-AD86-4F67-9066-600EB70897F0}" presName="compNode" presStyleCnt="0"/>
      <dgm:spPr/>
    </dgm:pt>
    <dgm:pt modelId="{B99679D1-DA53-4C51-917E-D67AF16D0B6E}" type="pres">
      <dgm:prSet presAssocID="{9F8F87F6-AD86-4F67-9066-600EB70897F0}" presName="noGeometry" presStyleCnt="0"/>
      <dgm:spPr/>
    </dgm:pt>
    <dgm:pt modelId="{3CADF799-6E91-4281-B6D7-E5BE53DB0B43}" type="pres">
      <dgm:prSet presAssocID="{9F8F87F6-AD86-4F67-9066-600EB70897F0}" presName="childTextVisible" presStyleLbl="bgAccFollowNode1" presStyleIdx="4" presStyleCnt="5">
        <dgm:presLayoutVars>
          <dgm:bulletEnabled val="1"/>
        </dgm:presLayoutVars>
      </dgm:prSet>
      <dgm:spPr/>
    </dgm:pt>
    <dgm:pt modelId="{B39545D7-686D-40D6-851C-D35DFB0F8752}" type="pres">
      <dgm:prSet presAssocID="{9F8F87F6-AD86-4F67-9066-600EB70897F0}" presName="childTextHidden" presStyleLbl="bgAccFollowNode1" presStyleIdx="4" presStyleCnt="5"/>
      <dgm:spPr/>
    </dgm:pt>
    <dgm:pt modelId="{DB2E9E45-C268-44CE-98B7-0E10EB0F266A}" type="pres">
      <dgm:prSet presAssocID="{9F8F87F6-AD86-4F67-9066-600EB70897F0}" presName="parentText" presStyleLbl="node1" presStyleIdx="4" presStyleCnt="5">
        <dgm:presLayoutVars>
          <dgm:chMax val="1"/>
          <dgm:bulletEnabled val="1"/>
        </dgm:presLayoutVars>
      </dgm:prSet>
      <dgm:spPr/>
    </dgm:pt>
  </dgm:ptLst>
  <dgm:cxnLst>
    <dgm:cxn modelId="{D9324F00-AAC4-4AAC-87ED-A0C4919D5751}" type="presOf" srcId="{0EEB954C-DB23-42E2-8630-803230C2ED7D}" destId="{6C656B54-C0F8-44A6-A8B9-2BB1031CD3D9}" srcOrd="0" destOrd="0" presId="urn:microsoft.com/office/officeart/2005/8/layout/hProcess6"/>
    <dgm:cxn modelId="{4F8AF310-D7E5-40A2-A844-36A2D185399A}" type="presOf" srcId="{D6F4FFCA-1A2E-44E8-BA6F-450AB822EF1A}" destId="{8F5759C6-9292-4170-9A6F-9D6AFDE190DC}" srcOrd="0" destOrd="0" presId="urn:microsoft.com/office/officeart/2005/8/layout/hProcess6"/>
    <dgm:cxn modelId="{1B4D0016-E3C4-47C4-95FF-474C21D76A40}" type="presOf" srcId="{DBCA9317-00A5-4B5B-BC76-DD91DA427421}" destId="{E667FC94-984D-461C-BBB0-4F381440BE4B}" srcOrd="0" destOrd="0" presId="urn:microsoft.com/office/officeart/2005/8/layout/hProcess6"/>
    <dgm:cxn modelId="{33537B19-3DA4-45A3-A926-A97AB307E4EE}" srcId="{EC40581F-7A84-49AC-BF90-FF5E05590B9B}" destId="{3AE1DE14-7493-405E-B33D-7773069151CC}" srcOrd="2" destOrd="0" parTransId="{8C5D0CE2-E263-423F-A475-0B1ABBCFA5FC}" sibTransId="{7085CD86-7897-41DB-AE70-779984C59B17}"/>
    <dgm:cxn modelId="{BB26B91E-910F-4AE1-8A4F-57CC5E3D0FBE}" srcId="{EC40581F-7A84-49AC-BF90-FF5E05590B9B}" destId="{DBCA9317-00A5-4B5B-BC76-DD91DA427421}" srcOrd="3" destOrd="0" parTransId="{79B58D64-6D89-4781-AFCB-E2BC9933D7C4}" sibTransId="{65926C8A-6BA3-497B-AA04-7E643C8D9AB4}"/>
    <dgm:cxn modelId="{A40F5B37-7F74-41CC-BE95-8CB499EB4B06}" srcId="{EC40581F-7A84-49AC-BF90-FF5E05590B9B}" destId="{0EEB954C-DB23-42E2-8630-803230C2ED7D}" srcOrd="1" destOrd="0" parTransId="{F623C3A3-8059-43A8-AC24-62602F104249}" sibTransId="{0B6BCD1C-4425-4823-8B2E-1E4834E4BF91}"/>
    <dgm:cxn modelId="{E7CE5562-6058-41E4-89D4-4C1465D12B28}" type="presOf" srcId="{14F8934B-DD56-47D6-9A97-50E77CC95284}" destId="{B63EE54D-3485-4526-A73B-494B3701BF24}" srcOrd="1" destOrd="0" presId="urn:microsoft.com/office/officeart/2005/8/layout/hProcess6"/>
    <dgm:cxn modelId="{CA4D3244-B7E7-4A5C-AA91-A6DE5237853B}" srcId="{37981CAC-CCC6-4914-A805-9877B065F344}" destId="{A3CE583A-D4AB-47C9-A011-9ABBF55132B3}" srcOrd="0" destOrd="0" parTransId="{3C2B50B2-D570-4345-A5AD-D19EE415305E}" sibTransId="{0EE3CCF2-A0FF-45F4-8124-442998B02035}"/>
    <dgm:cxn modelId="{1D9A4864-8A3D-4557-B641-C6C0906375EE}" srcId="{EC40581F-7A84-49AC-BF90-FF5E05590B9B}" destId="{9F8F87F6-AD86-4F67-9066-600EB70897F0}" srcOrd="4" destOrd="0" parTransId="{ABD90CD5-BCBD-4364-8769-82E66D32FF21}" sibTransId="{C443F6CD-D682-4B00-B999-ADB316C3CB76}"/>
    <dgm:cxn modelId="{45C2326C-0E2A-4735-8FD1-57D4D8B12FDF}" type="presOf" srcId="{3AE1DE14-7493-405E-B33D-7773069151CC}" destId="{01682D86-E848-40EA-9B92-052DA9555032}" srcOrd="0" destOrd="0" presId="urn:microsoft.com/office/officeart/2005/8/layout/hProcess6"/>
    <dgm:cxn modelId="{0A3B0950-83FB-4175-931A-B91BA3CA138F}" type="presOf" srcId="{14F8934B-DD56-47D6-9A97-50E77CC95284}" destId="{AB96A6D6-8F5C-4AC0-9AAB-84EC5176DD72}" srcOrd="0" destOrd="0" presId="urn:microsoft.com/office/officeart/2005/8/layout/hProcess6"/>
    <dgm:cxn modelId="{19E30D59-33CA-4DEC-A8B2-E85BAD920BCC}" type="presOf" srcId="{A3CE583A-D4AB-47C9-A011-9ABBF55132B3}" destId="{59D2D9D3-5AF3-410D-895C-DC342F5FF479}" srcOrd="1" destOrd="0" presId="urn:microsoft.com/office/officeart/2005/8/layout/hProcess6"/>
    <dgm:cxn modelId="{645D7C7F-2038-42EF-AF90-F7BC5F076088}" type="presOf" srcId="{B8F9AB07-914B-4E00-B823-3203FD9E1516}" destId="{C4D50E52-D031-4422-AC6A-998513A6B4AC}" srcOrd="1" destOrd="0" presId="urn:microsoft.com/office/officeart/2005/8/layout/hProcess6"/>
    <dgm:cxn modelId="{80626E81-680C-4BFE-8D3A-97939FC7512D}" type="presOf" srcId="{37981CAC-CCC6-4914-A805-9877B065F344}" destId="{E61DF376-AC8E-4E40-BBE1-266B8E1E77E4}" srcOrd="0" destOrd="0" presId="urn:microsoft.com/office/officeart/2005/8/layout/hProcess6"/>
    <dgm:cxn modelId="{A58C4E82-29FA-4020-A0DF-9CB078939736}" type="presOf" srcId="{EC40581F-7A84-49AC-BF90-FF5E05590B9B}" destId="{071F1048-5532-4CC9-A6CE-CF2E5468AD9A}" srcOrd="0" destOrd="0" presId="urn:microsoft.com/office/officeart/2005/8/layout/hProcess6"/>
    <dgm:cxn modelId="{B2F1F68C-C2A6-4D81-BF95-21E446E9760D}" type="presOf" srcId="{D6F4FFCA-1A2E-44E8-BA6F-450AB822EF1A}" destId="{E90DA396-5589-417A-8972-EAB2311C69B1}" srcOrd="1" destOrd="0" presId="urn:microsoft.com/office/officeart/2005/8/layout/hProcess6"/>
    <dgm:cxn modelId="{E9F05694-B7D9-437B-9334-BF1929644D8C}" type="presOf" srcId="{9F8F87F6-AD86-4F67-9066-600EB70897F0}" destId="{DB2E9E45-C268-44CE-98B7-0E10EB0F266A}" srcOrd="0" destOrd="0" presId="urn:microsoft.com/office/officeart/2005/8/layout/hProcess6"/>
    <dgm:cxn modelId="{2CF7E39A-0FA9-4DD4-B67F-0BA9C851AE80}" srcId="{EC40581F-7A84-49AC-BF90-FF5E05590B9B}" destId="{37981CAC-CCC6-4914-A805-9877B065F344}" srcOrd="0" destOrd="0" parTransId="{E667A871-F7D2-4A54-9DC6-4183798BFAD8}" sibTransId="{A8C64434-9358-49A3-ACC6-12D0CFCF89FD}"/>
    <dgm:cxn modelId="{963A7DA0-81E5-425D-8D5F-580CC8A068AC}" srcId="{DBCA9317-00A5-4B5B-BC76-DD91DA427421}" destId="{14F8934B-DD56-47D6-9A97-50E77CC95284}" srcOrd="0" destOrd="0" parTransId="{720F3406-28CD-4959-963A-B3DAA65FB83F}" sibTransId="{AE94F9E2-0F67-4609-89AD-EA1B82E7320D}"/>
    <dgm:cxn modelId="{C66631A1-4303-4133-AE35-B055497CB511}" type="presOf" srcId="{209E643C-9096-46B4-B1B7-DC74D4587A2F}" destId="{B39545D7-686D-40D6-851C-D35DFB0F8752}" srcOrd="1" destOrd="0" presId="urn:microsoft.com/office/officeart/2005/8/layout/hProcess6"/>
    <dgm:cxn modelId="{1AC84CBE-9E4D-4CBA-8B60-58CC449C4E92}" type="presOf" srcId="{B8F9AB07-914B-4E00-B823-3203FD9E1516}" destId="{26C5F16E-5FC2-4A9C-B163-6DC2D7E54D1C}" srcOrd="0" destOrd="0" presId="urn:microsoft.com/office/officeart/2005/8/layout/hProcess6"/>
    <dgm:cxn modelId="{E7A4BDC9-C10A-4779-A41A-AD22D006E078}" srcId="{9F8F87F6-AD86-4F67-9066-600EB70897F0}" destId="{209E643C-9096-46B4-B1B7-DC74D4587A2F}" srcOrd="0" destOrd="0" parTransId="{F60CFE7C-611E-46F7-9406-EBE58AAC54B2}" sibTransId="{0EABD952-64F2-4054-B109-B837105DBD2B}"/>
    <dgm:cxn modelId="{56E8E7CB-B75A-43DA-87EA-13E7A3CFDA58}" type="presOf" srcId="{209E643C-9096-46B4-B1B7-DC74D4587A2F}" destId="{3CADF799-6E91-4281-B6D7-E5BE53DB0B43}" srcOrd="0" destOrd="0" presId="urn:microsoft.com/office/officeart/2005/8/layout/hProcess6"/>
    <dgm:cxn modelId="{56843ED2-E016-4F5F-A9B7-79AFD4045F2F}" srcId="{0EEB954C-DB23-42E2-8630-803230C2ED7D}" destId="{B8F9AB07-914B-4E00-B823-3203FD9E1516}" srcOrd="0" destOrd="0" parTransId="{381701FE-3BB2-424F-9EF3-B2BAE71B3FCC}" sibTransId="{FE7CA046-866E-454D-9FE8-BA60FDD239AC}"/>
    <dgm:cxn modelId="{340BEAF0-E0DF-449E-AACF-507C4DA7AE0D}" srcId="{3AE1DE14-7493-405E-B33D-7773069151CC}" destId="{D6F4FFCA-1A2E-44E8-BA6F-450AB822EF1A}" srcOrd="0" destOrd="0" parTransId="{49C123E5-48EA-49DE-A90C-B6BC53BF294C}" sibTransId="{F7A20F72-794B-46A6-974E-DFDCEC66F23C}"/>
    <dgm:cxn modelId="{3B3BC9F2-05B0-47E1-8776-10751251E4E9}" type="presOf" srcId="{A3CE583A-D4AB-47C9-A011-9ABBF55132B3}" destId="{8F1B1973-A5ED-406A-A521-C7344194C5A2}" srcOrd="0" destOrd="0" presId="urn:microsoft.com/office/officeart/2005/8/layout/hProcess6"/>
    <dgm:cxn modelId="{1F947035-1F23-4192-B2E4-F17A483AEEB6}" type="presParOf" srcId="{071F1048-5532-4CC9-A6CE-CF2E5468AD9A}" destId="{8F29C569-01E5-48C5-A09A-3080B45B21F5}" srcOrd="0" destOrd="0" presId="urn:microsoft.com/office/officeart/2005/8/layout/hProcess6"/>
    <dgm:cxn modelId="{67EF54D0-3E64-464F-80B0-DCCDB4E823E3}" type="presParOf" srcId="{8F29C569-01E5-48C5-A09A-3080B45B21F5}" destId="{9A520957-F476-4464-920E-37209B0E1771}" srcOrd="0" destOrd="0" presId="urn:microsoft.com/office/officeart/2005/8/layout/hProcess6"/>
    <dgm:cxn modelId="{88942095-CF81-4145-9D97-364968506CF0}" type="presParOf" srcId="{8F29C569-01E5-48C5-A09A-3080B45B21F5}" destId="{8F1B1973-A5ED-406A-A521-C7344194C5A2}" srcOrd="1" destOrd="0" presId="urn:microsoft.com/office/officeart/2005/8/layout/hProcess6"/>
    <dgm:cxn modelId="{C6634559-64D0-4B3D-B4DE-F83993BAE54A}" type="presParOf" srcId="{8F29C569-01E5-48C5-A09A-3080B45B21F5}" destId="{59D2D9D3-5AF3-410D-895C-DC342F5FF479}" srcOrd="2" destOrd="0" presId="urn:microsoft.com/office/officeart/2005/8/layout/hProcess6"/>
    <dgm:cxn modelId="{6175797F-0E19-4112-9692-EBE18333AB43}" type="presParOf" srcId="{8F29C569-01E5-48C5-A09A-3080B45B21F5}" destId="{E61DF376-AC8E-4E40-BBE1-266B8E1E77E4}" srcOrd="3" destOrd="0" presId="urn:microsoft.com/office/officeart/2005/8/layout/hProcess6"/>
    <dgm:cxn modelId="{D37E35AC-DF34-4C76-90FC-17EAA4AEC0EC}" type="presParOf" srcId="{071F1048-5532-4CC9-A6CE-CF2E5468AD9A}" destId="{ABB1F2AB-5663-47C3-9D3B-025857D7DEBF}" srcOrd="1" destOrd="0" presId="urn:microsoft.com/office/officeart/2005/8/layout/hProcess6"/>
    <dgm:cxn modelId="{257E612B-084C-4D1D-83C3-14017CAE8FB0}" type="presParOf" srcId="{071F1048-5532-4CC9-A6CE-CF2E5468AD9A}" destId="{982024AC-5E96-4A67-84BF-E5C6FE3BE84A}" srcOrd="2" destOrd="0" presId="urn:microsoft.com/office/officeart/2005/8/layout/hProcess6"/>
    <dgm:cxn modelId="{0444EF67-E2AB-4974-82F3-8AA0633E54B1}" type="presParOf" srcId="{982024AC-5E96-4A67-84BF-E5C6FE3BE84A}" destId="{849BCC66-95BC-408E-B39E-A52CEC00C7F2}" srcOrd="0" destOrd="0" presId="urn:microsoft.com/office/officeart/2005/8/layout/hProcess6"/>
    <dgm:cxn modelId="{49E2D6B7-D9A3-4945-8E87-995AC3FB4824}" type="presParOf" srcId="{982024AC-5E96-4A67-84BF-E5C6FE3BE84A}" destId="{26C5F16E-5FC2-4A9C-B163-6DC2D7E54D1C}" srcOrd="1" destOrd="0" presId="urn:microsoft.com/office/officeart/2005/8/layout/hProcess6"/>
    <dgm:cxn modelId="{14376A6F-92E5-4329-92BB-0AECCC9752FC}" type="presParOf" srcId="{982024AC-5E96-4A67-84BF-E5C6FE3BE84A}" destId="{C4D50E52-D031-4422-AC6A-998513A6B4AC}" srcOrd="2" destOrd="0" presId="urn:microsoft.com/office/officeart/2005/8/layout/hProcess6"/>
    <dgm:cxn modelId="{11CD1556-360A-4045-8FCD-C4048CD5F45F}" type="presParOf" srcId="{982024AC-5E96-4A67-84BF-E5C6FE3BE84A}" destId="{6C656B54-C0F8-44A6-A8B9-2BB1031CD3D9}" srcOrd="3" destOrd="0" presId="urn:microsoft.com/office/officeart/2005/8/layout/hProcess6"/>
    <dgm:cxn modelId="{EB6FAFA2-338A-4CF9-A124-12CD91B8FD30}" type="presParOf" srcId="{071F1048-5532-4CC9-A6CE-CF2E5468AD9A}" destId="{551583E8-993B-4536-B687-50D4EC7BD04E}" srcOrd="3" destOrd="0" presId="urn:microsoft.com/office/officeart/2005/8/layout/hProcess6"/>
    <dgm:cxn modelId="{E21C15E8-E8E7-41DA-9AC3-3D97FD0EB4B3}" type="presParOf" srcId="{071F1048-5532-4CC9-A6CE-CF2E5468AD9A}" destId="{A6859B56-1A8F-44AB-8706-E519C7726B99}" srcOrd="4" destOrd="0" presId="urn:microsoft.com/office/officeart/2005/8/layout/hProcess6"/>
    <dgm:cxn modelId="{6B21524A-F260-4882-B102-C70642F28F73}" type="presParOf" srcId="{A6859B56-1A8F-44AB-8706-E519C7726B99}" destId="{5D40A896-995D-4CCD-9DE2-AF8B0D49B131}" srcOrd="0" destOrd="0" presId="urn:microsoft.com/office/officeart/2005/8/layout/hProcess6"/>
    <dgm:cxn modelId="{C1B35507-59C6-4C59-96AB-FA2CCADD6774}" type="presParOf" srcId="{A6859B56-1A8F-44AB-8706-E519C7726B99}" destId="{8F5759C6-9292-4170-9A6F-9D6AFDE190DC}" srcOrd="1" destOrd="0" presId="urn:microsoft.com/office/officeart/2005/8/layout/hProcess6"/>
    <dgm:cxn modelId="{52160AC9-83C7-42FA-94CC-7C715EC887B8}" type="presParOf" srcId="{A6859B56-1A8F-44AB-8706-E519C7726B99}" destId="{E90DA396-5589-417A-8972-EAB2311C69B1}" srcOrd="2" destOrd="0" presId="urn:microsoft.com/office/officeart/2005/8/layout/hProcess6"/>
    <dgm:cxn modelId="{44DFB216-C09C-4658-A2CC-83DBB50538F7}" type="presParOf" srcId="{A6859B56-1A8F-44AB-8706-E519C7726B99}" destId="{01682D86-E848-40EA-9B92-052DA9555032}" srcOrd="3" destOrd="0" presId="urn:microsoft.com/office/officeart/2005/8/layout/hProcess6"/>
    <dgm:cxn modelId="{67753D88-EB93-490A-AFFD-92327C77B62D}" type="presParOf" srcId="{071F1048-5532-4CC9-A6CE-CF2E5468AD9A}" destId="{908D3CF9-0298-480F-9130-2EEF524E3E70}" srcOrd="5" destOrd="0" presId="urn:microsoft.com/office/officeart/2005/8/layout/hProcess6"/>
    <dgm:cxn modelId="{C672510F-6862-492D-9CA4-A38DB679E82C}" type="presParOf" srcId="{071F1048-5532-4CC9-A6CE-CF2E5468AD9A}" destId="{02B9D13A-0F22-4BA6-91D5-22E728991C43}" srcOrd="6" destOrd="0" presId="urn:microsoft.com/office/officeart/2005/8/layout/hProcess6"/>
    <dgm:cxn modelId="{9C4DB55B-554F-40A9-BADE-E52F9B28C651}" type="presParOf" srcId="{02B9D13A-0F22-4BA6-91D5-22E728991C43}" destId="{E7D92669-07AE-4E16-AF82-E856807C2DB9}" srcOrd="0" destOrd="0" presId="urn:microsoft.com/office/officeart/2005/8/layout/hProcess6"/>
    <dgm:cxn modelId="{129D470A-1EE0-4B1B-B9D6-11221DB99AAF}" type="presParOf" srcId="{02B9D13A-0F22-4BA6-91D5-22E728991C43}" destId="{AB96A6D6-8F5C-4AC0-9AAB-84EC5176DD72}" srcOrd="1" destOrd="0" presId="urn:microsoft.com/office/officeart/2005/8/layout/hProcess6"/>
    <dgm:cxn modelId="{8A8FB8F1-9156-42BA-8F2F-7DCF0DB0F803}" type="presParOf" srcId="{02B9D13A-0F22-4BA6-91D5-22E728991C43}" destId="{B63EE54D-3485-4526-A73B-494B3701BF24}" srcOrd="2" destOrd="0" presId="urn:microsoft.com/office/officeart/2005/8/layout/hProcess6"/>
    <dgm:cxn modelId="{3BB0F110-96C2-4FFE-8175-023A43A929F5}" type="presParOf" srcId="{02B9D13A-0F22-4BA6-91D5-22E728991C43}" destId="{E667FC94-984D-461C-BBB0-4F381440BE4B}" srcOrd="3" destOrd="0" presId="urn:microsoft.com/office/officeart/2005/8/layout/hProcess6"/>
    <dgm:cxn modelId="{BF801E2B-388B-4C97-8AB6-F8083D290B65}" type="presParOf" srcId="{071F1048-5532-4CC9-A6CE-CF2E5468AD9A}" destId="{058BB971-3741-4DE1-A4C6-46B173CC2811}" srcOrd="7" destOrd="0" presId="urn:microsoft.com/office/officeart/2005/8/layout/hProcess6"/>
    <dgm:cxn modelId="{85BC723B-C4A0-47E0-AF32-705730F60686}" type="presParOf" srcId="{071F1048-5532-4CC9-A6CE-CF2E5468AD9A}" destId="{3D2186E6-45D1-4354-A0AA-C6A7C4187C52}" srcOrd="8" destOrd="0" presId="urn:microsoft.com/office/officeart/2005/8/layout/hProcess6"/>
    <dgm:cxn modelId="{3E1FDACA-3D20-4748-881C-FFA7966A4D93}" type="presParOf" srcId="{3D2186E6-45D1-4354-A0AA-C6A7C4187C52}" destId="{B99679D1-DA53-4C51-917E-D67AF16D0B6E}" srcOrd="0" destOrd="0" presId="urn:microsoft.com/office/officeart/2005/8/layout/hProcess6"/>
    <dgm:cxn modelId="{0D26C3B9-6876-441B-AE2D-C028004AA837}" type="presParOf" srcId="{3D2186E6-45D1-4354-A0AA-C6A7C4187C52}" destId="{3CADF799-6E91-4281-B6D7-E5BE53DB0B43}" srcOrd="1" destOrd="0" presId="urn:microsoft.com/office/officeart/2005/8/layout/hProcess6"/>
    <dgm:cxn modelId="{4BC2CCB3-EA1B-4EDD-82B0-A0BB95747E8F}" type="presParOf" srcId="{3D2186E6-45D1-4354-A0AA-C6A7C4187C52}" destId="{B39545D7-686D-40D6-851C-D35DFB0F8752}" srcOrd="2" destOrd="0" presId="urn:microsoft.com/office/officeart/2005/8/layout/hProcess6"/>
    <dgm:cxn modelId="{5A2F970F-3536-4748-BC48-801BC15092A2}" type="presParOf" srcId="{3D2186E6-45D1-4354-A0AA-C6A7C4187C52}" destId="{DB2E9E45-C268-44CE-98B7-0E10EB0F266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C40581F-7A84-49AC-BF90-FF5E05590B9B}"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7981CAC-CCC6-4914-A805-9877B065F344}">
      <dgm:prSet phldrT="[Text]" custT="1"/>
      <dgm:spPr>
        <a:solidFill>
          <a:srgbClr val="0070C0"/>
        </a:solidFill>
      </dgm:spPr>
      <dgm:t>
        <a:bodyPr/>
        <a:lstStyle/>
        <a:p>
          <a:r>
            <a:rPr lang="fa-IR" sz="1400" dirty="0">
              <a:cs typeface="B Nazanin" panose="00000400000000000000" pitchFamily="2" charset="-78"/>
            </a:rPr>
            <a:t>فصل اول</a:t>
          </a:r>
          <a:endParaRPr lang="en-US" sz="1400" dirty="0">
            <a:cs typeface="B Nazanin" panose="00000400000000000000" pitchFamily="2" charset="-78"/>
          </a:endParaRPr>
        </a:p>
      </dgm:t>
    </dgm:pt>
    <dgm:pt modelId="{E667A871-F7D2-4A54-9DC6-4183798BFAD8}" type="parTrans" cxnId="{2CF7E39A-0FA9-4DD4-B67F-0BA9C851AE80}">
      <dgm:prSet/>
      <dgm:spPr/>
      <dgm:t>
        <a:bodyPr/>
        <a:lstStyle/>
        <a:p>
          <a:endParaRPr lang="en-US"/>
        </a:p>
      </dgm:t>
    </dgm:pt>
    <dgm:pt modelId="{A8C64434-9358-49A3-ACC6-12D0CFCF89FD}" type="sibTrans" cxnId="{2CF7E39A-0FA9-4DD4-B67F-0BA9C851AE80}">
      <dgm:prSet/>
      <dgm:spPr/>
      <dgm:t>
        <a:bodyPr/>
        <a:lstStyle/>
        <a:p>
          <a:endParaRPr lang="en-US"/>
        </a:p>
      </dgm:t>
    </dgm:pt>
    <dgm:pt modelId="{A3CE583A-D4AB-47C9-A011-9ABBF55132B3}">
      <dgm:prSet phldrT="[Text]" custT="1">
        <dgm:style>
          <a:lnRef idx="2">
            <a:schemeClr val="accent5"/>
          </a:lnRef>
          <a:fillRef idx="1">
            <a:schemeClr val="lt1"/>
          </a:fillRef>
          <a:effectRef idx="0">
            <a:schemeClr val="accent5"/>
          </a:effectRef>
          <a:fontRef idx="minor">
            <a:schemeClr val="dk1"/>
          </a:fontRef>
        </dgm:style>
      </dgm:prSet>
      <dgm:spPr>
        <a:solidFill>
          <a:srgbClr val="00B0F0"/>
        </a:solidFill>
        <a:ln>
          <a:solidFill>
            <a:schemeClr val="bg1">
              <a:lumMod val="75000"/>
            </a:schemeClr>
          </a:solidFill>
        </a:ln>
      </dgm:spPr>
      <dgm:t>
        <a:bodyPr/>
        <a:lstStyle/>
        <a:p>
          <a:r>
            <a:rPr lang="fa-IR" sz="1200" dirty="0">
              <a:solidFill>
                <a:schemeClr val="bg1"/>
              </a:solidFill>
              <a:cs typeface="B Nazanin" panose="00000400000000000000" pitchFamily="2" charset="-78"/>
            </a:rPr>
            <a:t>کلیات پژوهش</a:t>
          </a:r>
          <a:endParaRPr lang="en-US" sz="1200" dirty="0">
            <a:solidFill>
              <a:schemeClr val="bg1"/>
            </a:solidFill>
            <a:effectLst>
              <a:outerShdw blurRad="38100" dist="38100" dir="2700000" algn="tl">
                <a:srgbClr val="000000">
                  <a:alpha val="43137"/>
                </a:srgbClr>
              </a:outerShdw>
            </a:effectLst>
            <a:cs typeface="B Nazanin" panose="00000400000000000000" pitchFamily="2" charset="-78"/>
          </a:endParaRPr>
        </a:p>
      </dgm:t>
    </dgm:pt>
    <dgm:pt modelId="{3C2B50B2-D570-4345-A5AD-D19EE415305E}" type="parTrans" cxnId="{CA4D3244-B7E7-4A5C-AA91-A6DE5237853B}">
      <dgm:prSet/>
      <dgm:spPr/>
      <dgm:t>
        <a:bodyPr/>
        <a:lstStyle/>
        <a:p>
          <a:endParaRPr lang="en-US"/>
        </a:p>
      </dgm:t>
    </dgm:pt>
    <dgm:pt modelId="{0EE3CCF2-A0FF-45F4-8124-442998B02035}" type="sibTrans" cxnId="{CA4D3244-B7E7-4A5C-AA91-A6DE5237853B}">
      <dgm:prSet/>
      <dgm:spPr/>
      <dgm:t>
        <a:bodyPr/>
        <a:lstStyle/>
        <a:p>
          <a:endParaRPr lang="en-US"/>
        </a:p>
      </dgm:t>
    </dgm:pt>
    <dgm:pt modelId="{0EEB954C-DB23-42E2-8630-803230C2ED7D}">
      <dgm:prSet phldrT="[Text]" custT="1"/>
      <dgm:spPr>
        <a:solidFill>
          <a:srgbClr val="0070C0"/>
        </a:solidFill>
      </dgm:spPr>
      <dgm:t>
        <a:bodyPr/>
        <a:lstStyle/>
        <a:p>
          <a:r>
            <a:rPr lang="fa-IR" sz="1400" dirty="0">
              <a:cs typeface="B Nazanin" panose="00000400000000000000" pitchFamily="2" charset="-78"/>
            </a:rPr>
            <a:t>فصل دوم</a:t>
          </a:r>
          <a:endParaRPr lang="en-US" sz="1400" dirty="0">
            <a:cs typeface="B Nazanin" panose="00000400000000000000" pitchFamily="2" charset="-78"/>
          </a:endParaRPr>
        </a:p>
      </dgm:t>
    </dgm:pt>
    <dgm:pt modelId="{F623C3A3-8059-43A8-AC24-62602F104249}" type="parTrans" cxnId="{A40F5B37-7F74-41CC-BE95-8CB499EB4B06}">
      <dgm:prSet/>
      <dgm:spPr/>
      <dgm:t>
        <a:bodyPr/>
        <a:lstStyle/>
        <a:p>
          <a:endParaRPr lang="en-US"/>
        </a:p>
      </dgm:t>
    </dgm:pt>
    <dgm:pt modelId="{0B6BCD1C-4425-4823-8B2E-1E4834E4BF91}" type="sibTrans" cxnId="{A40F5B37-7F74-41CC-BE95-8CB499EB4B06}">
      <dgm:prSet/>
      <dgm:spPr/>
      <dgm:t>
        <a:bodyPr/>
        <a:lstStyle/>
        <a:p>
          <a:endParaRPr lang="en-US"/>
        </a:p>
      </dgm:t>
    </dgm:pt>
    <dgm:pt modelId="{B8F9AB07-914B-4E00-B823-3203FD9E1516}">
      <dgm:prSet phldrT="[Text]" custT="1"/>
      <dgm:spPr>
        <a:solidFill>
          <a:srgbClr val="00B0F0"/>
        </a:solidFill>
        <a:ln>
          <a:solidFill>
            <a:schemeClr val="bg2">
              <a:lumMod val="75000"/>
            </a:schemeClr>
          </a:solidFill>
        </a:ln>
      </dgm:spPr>
      <dgm:t>
        <a:bodyPr/>
        <a:lstStyle/>
        <a:p>
          <a:r>
            <a:rPr lang="fa-IR" sz="1200" dirty="0">
              <a:solidFill>
                <a:schemeClr val="bg1"/>
              </a:solidFill>
              <a:cs typeface="B Nazanin" panose="00000400000000000000" pitchFamily="2" charset="-78"/>
            </a:rPr>
            <a:t>مروری بر پیشینه پژوهش</a:t>
          </a:r>
          <a:endParaRPr lang="en-US" sz="1200" dirty="0">
            <a:solidFill>
              <a:schemeClr val="bg1"/>
            </a:solidFill>
            <a:cs typeface="B Nazanin" panose="00000400000000000000" pitchFamily="2" charset="-78"/>
          </a:endParaRPr>
        </a:p>
      </dgm:t>
    </dgm:pt>
    <dgm:pt modelId="{381701FE-3BB2-424F-9EF3-B2BAE71B3FCC}" type="parTrans" cxnId="{56843ED2-E016-4F5F-A9B7-79AFD4045F2F}">
      <dgm:prSet/>
      <dgm:spPr/>
      <dgm:t>
        <a:bodyPr/>
        <a:lstStyle/>
        <a:p>
          <a:endParaRPr lang="en-US"/>
        </a:p>
      </dgm:t>
    </dgm:pt>
    <dgm:pt modelId="{FE7CA046-866E-454D-9FE8-BA60FDD239AC}" type="sibTrans" cxnId="{56843ED2-E016-4F5F-A9B7-79AFD4045F2F}">
      <dgm:prSet/>
      <dgm:spPr/>
      <dgm:t>
        <a:bodyPr/>
        <a:lstStyle/>
        <a:p>
          <a:endParaRPr lang="en-US"/>
        </a:p>
      </dgm:t>
    </dgm:pt>
    <dgm:pt modelId="{3AE1DE14-7493-405E-B33D-7773069151CC}">
      <dgm:prSet phldrT="[Text]" custT="1"/>
      <dgm:spPr>
        <a:solidFill>
          <a:srgbClr val="0070C0"/>
        </a:solidFill>
      </dgm:spPr>
      <dgm:t>
        <a:bodyPr/>
        <a:lstStyle/>
        <a:p>
          <a:r>
            <a:rPr lang="fa-IR" sz="1400" dirty="0">
              <a:cs typeface="B Nazanin" panose="00000400000000000000" pitchFamily="2" charset="-78"/>
            </a:rPr>
            <a:t>فصل سوم</a:t>
          </a:r>
          <a:endParaRPr lang="en-US" sz="1400" dirty="0">
            <a:cs typeface="B Nazanin" panose="00000400000000000000" pitchFamily="2" charset="-78"/>
          </a:endParaRPr>
        </a:p>
      </dgm:t>
    </dgm:pt>
    <dgm:pt modelId="{8C5D0CE2-E263-423F-A475-0B1ABBCFA5FC}" type="parTrans" cxnId="{33537B19-3DA4-45A3-A926-A97AB307E4EE}">
      <dgm:prSet/>
      <dgm:spPr/>
      <dgm:t>
        <a:bodyPr/>
        <a:lstStyle/>
        <a:p>
          <a:endParaRPr lang="en-US"/>
        </a:p>
      </dgm:t>
    </dgm:pt>
    <dgm:pt modelId="{7085CD86-7897-41DB-AE70-779984C59B17}" type="sibTrans" cxnId="{33537B19-3DA4-45A3-A926-A97AB307E4EE}">
      <dgm:prSet/>
      <dgm:spPr/>
      <dgm:t>
        <a:bodyPr/>
        <a:lstStyle/>
        <a:p>
          <a:endParaRPr lang="en-US"/>
        </a:p>
      </dgm:t>
    </dgm:pt>
    <dgm:pt modelId="{D6F4FFCA-1A2E-44E8-BA6F-450AB822EF1A}">
      <dgm:prSet phldrT="[Text]" custT="1"/>
      <dgm:spPr>
        <a:solidFill>
          <a:schemeClr val="bg1"/>
        </a:solidFill>
        <a:ln>
          <a:solidFill>
            <a:srgbClr val="0070C0"/>
          </a:solidFill>
        </a:ln>
      </dgm:spPr>
      <dgm:t>
        <a:bodyPr/>
        <a:lstStyle/>
        <a:p>
          <a:r>
            <a:rPr lang="fa-IR" sz="1200" dirty="0">
              <a:solidFill>
                <a:schemeClr val="tx1"/>
              </a:solidFill>
              <a:cs typeface="B Nazanin" panose="00000400000000000000" pitchFamily="2" charset="-78"/>
            </a:rPr>
            <a:t>روش پیشنهادی</a:t>
          </a:r>
          <a:endParaRPr lang="en-US" sz="1400" dirty="0">
            <a:solidFill>
              <a:schemeClr val="tx1"/>
            </a:solidFill>
            <a:cs typeface="B Nazanin" panose="00000400000000000000" pitchFamily="2" charset="-78"/>
          </a:endParaRPr>
        </a:p>
      </dgm:t>
    </dgm:pt>
    <dgm:pt modelId="{49C123E5-48EA-49DE-A90C-B6BC53BF294C}" type="parTrans" cxnId="{340BEAF0-E0DF-449E-AACF-507C4DA7AE0D}">
      <dgm:prSet/>
      <dgm:spPr/>
      <dgm:t>
        <a:bodyPr/>
        <a:lstStyle/>
        <a:p>
          <a:endParaRPr lang="en-US"/>
        </a:p>
      </dgm:t>
    </dgm:pt>
    <dgm:pt modelId="{F7A20F72-794B-46A6-974E-DFDCEC66F23C}" type="sibTrans" cxnId="{340BEAF0-E0DF-449E-AACF-507C4DA7AE0D}">
      <dgm:prSet/>
      <dgm:spPr/>
      <dgm:t>
        <a:bodyPr/>
        <a:lstStyle/>
        <a:p>
          <a:endParaRPr lang="en-US"/>
        </a:p>
      </dgm:t>
    </dgm:pt>
    <dgm:pt modelId="{209E643C-9096-46B4-B1B7-DC74D4587A2F}">
      <dgm:prSet phldrT="[Text]" custT="1"/>
      <dgm:spPr>
        <a:solidFill>
          <a:srgbClr val="00B0F0"/>
        </a:solidFill>
      </dgm:spPr>
      <dgm:t>
        <a:bodyPr/>
        <a:lstStyle/>
        <a:p>
          <a:r>
            <a:rPr lang="fa-IR" sz="1200" dirty="0" err="1">
              <a:solidFill>
                <a:schemeClr val="bg1"/>
              </a:solidFill>
              <a:cs typeface="B Nazanin" panose="00000400000000000000" pitchFamily="2" charset="-78"/>
            </a:rPr>
            <a:t>نتیجه‌گیری</a:t>
          </a:r>
          <a:r>
            <a:rPr lang="fa-IR" sz="1200" dirty="0">
              <a:solidFill>
                <a:schemeClr val="bg1"/>
              </a:solidFill>
              <a:cs typeface="B Nazanin" panose="00000400000000000000" pitchFamily="2" charset="-78"/>
            </a:rPr>
            <a:t> و پیشنهادات آینده</a:t>
          </a:r>
          <a:endParaRPr lang="en-US" sz="1400" dirty="0">
            <a:solidFill>
              <a:schemeClr val="bg1"/>
            </a:solidFill>
            <a:cs typeface="B Nazanin" panose="00000400000000000000" pitchFamily="2" charset="-78"/>
          </a:endParaRPr>
        </a:p>
      </dgm:t>
    </dgm:pt>
    <dgm:pt modelId="{F60CFE7C-611E-46F7-9406-EBE58AAC54B2}" type="parTrans" cxnId="{E7A4BDC9-C10A-4779-A41A-AD22D006E078}">
      <dgm:prSet/>
      <dgm:spPr/>
      <dgm:t>
        <a:bodyPr/>
        <a:lstStyle/>
        <a:p>
          <a:endParaRPr lang="en-US"/>
        </a:p>
      </dgm:t>
    </dgm:pt>
    <dgm:pt modelId="{0EABD952-64F2-4054-B109-B837105DBD2B}" type="sibTrans" cxnId="{E7A4BDC9-C10A-4779-A41A-AD22D006E078}">
      <dgm:prSet/>
      <dgm:spPr/>
      <dgm:t>
        <a:bodyPr/>
        <a:lstStyle/>
        <a:p>
          <a:endParaRPr lang="en-US"/>
        </a:p>
      </dgm:t>
    </dgm:pt>
    <dgm:pt modelId="{14F8934B-DD56-47D6-9A97-50E77CC95284}">
      <dgm:prSet phldrT="[Text]" custT="1"/>
      <dgm:spPr>
        <a:solidFill>
          <a:srgbClr val="00B0F0"/>
        </a:solidFill>
      </dgm:spPr>
      <dgm:t>
        <a:bodyPr/>
        <a:lstStyle/>
        <a:p>
          <a:r>
            <a:rPr lang="fa-IR" sz="1200" dirty="0">
              <a:solidFill>
                <a:schemeClr val="bg1"/>
              </a:solidFill>
              <a:cs typeface="B Nazanin" panose="00000400000000000000" pitchFamily="2" charset="-78"/>
            </a:rPr>
            <a:t>نتایج آزمایشگاهی</a:t>
          </a:r>
          <a:endParaRPr lang="en-US" sz="1200" dirty="0">
            <a:solidFill>
              <a:schemeClr val="bg1"/>
            </a:solidFill>
            <a:cs typeface="B Nazanin" panose="00000400000000000000" pitchFamily="2" charset="-78"/>
          </a:endParaRPr>
        </a:p>
      </dgm:t>
    </dgm:pt>
    <dgm:pt modelId="{720F3406-28CD-4959-963A-B3DAA65FB83F}" type="parTrans" cxnId="{963A7DA0-81E5-425D-8D5F-580CC8A068AC}">
      <dgm:prSet/>
      <dgm:spPr/>
      <dgm:t>
        <a:bodyPr/>
        <a:lstStyle/>
        <a:p>
          <a:endParaRPr lang="en-US"/>
        </a:p>
      </dgm:t>
    </dgm:pt>
    <dgm:pt modelId="{AE94F9E2-0F67-4609-89AD-EA1B82E7320D}" type="sibTrans" cxnId="{963A7DA0-81E5-425D-8D5F-580CC8A068AC}">
      <dgm:prSet/>
      <dgm:spPr/>
      <dgm:t>
        <a:bodyPr/>
        <a:lstStyle/>
        <a:p>
          <a:endParaRPr lang="en-US"/>
        </a:p>
      </dgm:t>
    </dgm:pt>
    <dgm:pt modelId="{DBCA9317-00A5-4B5B-BC76-DD91DA427421}">
      <dgm:prSet phldrT="[Text]" custT="1"/>
      <dgm:spPr>
        <a:solidFill>
          <a:srgbClr val="0070C0"/>
        </a:solidFill>
      </dgm:spPr>
      <dgm:t>
        <a:bodyPr/>
        <a:lstStyle/>
        <a:p>
          <a:r>
            <a:rPr lang="fa-IR" sz="1400" dirty="0">
              <a:cs typeface="B Nazanin" panose="00000400000000000000" pitchFamily="2" charset="-78"/>
            </a:rPr>
            <a:t>فصل چهارم</a:t>
          </a:r>
          <a:endParaRPr lang="en-US" sz="1400" dirty="0">
            <a:cs typeface="B Nazanin" panose="00000400000000000000" pitchFamily="2" charset="-78"/>
          </a:endParaRPr>
        </a:p>
      </dgm:t>
    </dgm:pt>
    <dgm:pt modelId="{79B58D64-6D89-4781-AFCB-E2BC9933D7C4}" type="parTrans" cxnId="{BB26B91E-910F-4AE1-8A4F-57CC5E3D0FBE}">
      <dgm:prSet/>
      <dgm:spPr/>
      <dgm:t>
        <a:bodyPr/>
        <a:lstStyle/>
        <a:p>
          <a:endParaRPr lang="en-US"/>
        </a:p>
      </dgm:t>
    </dgm:pt>
    <dgm:pt modelId="{65926C8A-6BA3-497B-AA04-7E643C8D9AB4}" type="sibTrans" cxnId="{BB26B91E-910F-4AE1-8A4F-57CC5E3D0FBE}">
      <dgm:prSet/>
      <dgm:spPr/>
      <dgm:t>
        <a:bodyPr/>
        <a:lstStyle/>
        <a:p>
          <a:endParaRPr lang="en-US"/>
        </a:p>
      </dgm:t>
    </dgm:pt>
    <dgm:pt modelId="{9F8F87F6-AD86-4F67-9066-600EB70897F0}">
      <dgm:prSet phldrT="[Text]" custT="1"/>
      <dgm:spPr>
        <a:solidFill>
          <a:srgbClr val="0070C0"/>
        </a:solidFill>
      </dgm:spPr>
      <dgm:t>
        <a:bodyPr/>
        <a:lstStyle/>
        <a:p>
          <a:r>
            <a:rPr lang="fa-IR" sz="1400" dirty="0">
              <a:cs typeface="B Nazanin" panose="00000400000000000000" pitchFamily="2" charset="-78"/>
            </a:rPr>
            <a:t>فصل پنجم</a:t>
          </a:r>
          <a:endParaRPr lang="en-US" sz="1400" dirty="0">
            <a:cs typeface="B Nazanin" panose="00000400000000000000" pitchFamily="2" charset="-78"/>
          </a:endParaRPr>
        </a:p>
      </dgm:t>
    </dgm:pt>
    <dgm:pt modelId="{ABD90CD5-BCBD-4364-8769-82E66D32FF21}" type="parTrans" cxnId="{1D9A4864-8A3D-4557-B641-C6C0906375EE}">
      <dgm:prSet/>
      <dgm:spPr/>
      <dgm:t>
        <a:bodyPr/>
        <a:lstStyle/>
        <a:p>
          <a:endParaRPr lang="en-US"/>
        </a:p>
      </dgm:t>
    </dgm:pt>
    <dgm:pt modelId="{C443F6CD-D682-4B00-B999-ADB316C3CB76}" type="sibTrans" cxnId="{1D9A4864-8A3D-4557-B641-C6C0906375EE}">
      <dgm:prSet/>
      <dgm:spPr/>
      <dgm:t>
        <a:bodyPr/>
        <a:lstStyle/>
        <a:p>
          <a:endParaRPr lang="en-US"/>
        </a:p>
      </dgm:t>
    </dgm:pt>
    <dgm:pt modelId="{071F1048-5532-4CC9-A6CE-CF2E5468AD9A}" type="pres">
      <dgm:prSet presAssocID="{EC40581F-7A84-49AC-BF90-FF5E05590B9B}" presName="theList" presStyleCnt="0">
        <dgm:presLayoutVars>
          <dgm:dir val="rev"/>
          <dgm:animLvl val="lvl"/>
          <dgm:resizeHandles val="exact"/>
        </dgm:presLayoutVars>
      </dgm:prSet>
      <dgm:spPr/>
    </dgm:pt>
    <dgm:pt modelId="{8F29C569-01E5-48C5-A09A-3080B45B21F5}" type="pres">
      <dgm:prSet presAssocID="{37981CAC-CCC6-4914-A805-9877B065F344}" presName="compNode" presStyleCnt="0"/>
      <dgm:spPr/>
    </dgm:pt>
    <dgm:pt modelId="{9A520957-F476-4464-920E-37209B0E1771}" type="pres">
      <dgm:prSet presAssocID="{37981CAC-CCC6-4914-A805-9877B065F344}" presName="noGeometry" presStyleCnt="0"/>
      <dgm:spPr/>
    </dgm:pt>
    <dgm:pt modelId="{8F1B1973-A5ED-406A-A521-C7344194C5A2}" type="pres">
      <dgm:prSet presAssocID="{37981CAC-CCC6-4914-A805-9877B065F344}" presName="childTextVisible" presStyleLbl="bgAccFollowNode1" presStyleIdx="0" presStyleCnt="5">
        <dgm:presLayoutVars>
          <dgm:bulletEnabled val="1"/>
        </dgm:presLayoutVars>
      </dgm:prSet>
      <dgm:spPr/>
    </dgm:pt>
    <dgm:pt modelId="{59D2D9D3-5AF3-410D-895C-DC342F5FF479}" type="pres">
      <dgm:prSet presAssocID="{37981CAC-CCC6-4914-A805-9877B065F344}" presName="childTextHidden" presStyleLbl="bgAccFollowNode1" presStyleIdx="0" presStyleCnt="5"/>
      <dgm:spPr/>
    </dgm:pt>
    <dgm:pt modelId="{E61DF376-AC8E-4E40-BBE1-266B8E1E77E4}" type="pres">
      <dgm:prSet presAssocID="{37981CAC-CCC6-4914-A805-9877B065F344}" presName="parentText" presStyleLbl="node1" presStyleIdx="0" presStyleCnt="5">
        <dgm:presLayoutVars>
          <dgm:chMax val="1"/>
          <dgm:bulletEnabled val="1"/>
        </dgm:presLayoutVars>
      </dgm:prSet>
      <dgm:spPr/>
    </dgm:pt>
    <dgm:pt modelId="{ABB1F2AB-5663-47C3-9D3B-025857D7DEBF}" type="pres">
      <dgm:prSet presAssocID="{37981CAC-CCC6-4914-A805-9877B065F344}" presName="aSpace" presStyleCnt="0"/>
      <dgm:spPr/>
    </dgm:pt>
    <dgm:pt modelId="{982024AC-5E96-4A67-84BF-E5C6FE3BE84A}" type="pres">
      <dgm:prSet presAssocID="{0EEB954C-DB23-42E2-8630-803230C2ED7D}" presName="compNode" presStyleCnt="0"/>
      <dgm:spPr/>
    </dgm:pt>
    <dgm:pt modelId="{849BCC66-95BC-408E-B39E-A52CEC00C7F2}" type="pres">
      <dgm:prSet presAssocID="{0EEB954C-DB23-42E2-8630-803230C2ED7D}" presName="noGeometry" presStyleCnt="0"/>
      <dgm:spPr/>
    </dgm:pt>
    <dgm:pt modelId="{26C5F16E-5FC2-4A9C-B163-6DC2D7E54D1C}" type="pres">
      <dgm:prSet presAssocID="{0EEB954C-DB23-42E2-8630-803230C2ED7D}" presName="childTextVisible" presStyleLbl="bgAccFollowNode1" presStyleIdx="1" presStyleCnt="5">
        <dgm:presLayoutVars>
          <dgm:bulletEnabled val="1"/>
        </dgm:presLayoutVars>
      </dgm:prSet>
      <dgm:spPr/>
    </dgm:pt>
    <dgm:pt modelId="{C4D50E52-D031-4422-AC6A-998513A6B4AC}" type="pres">
      <dgm:prSet presAssocID="{0EEB954C-DB23-42E2-8630-803230C2ED7D}" presName="childTextHidden" presStyleLbl="bgAccFollowNode1" presStyleIdx="1" presStyleCnt="5"/>
      <dgm:spPr/>
    </dgm:pt>
    <dgm:pt modelId="{6C656B54-C0F8-44A6-A8B9-2BB1031CD3D9}" type="pres">
      <dgm:prSet presAssocID="{0EEB954C-DB23-42E2-8630-803230C2ED7D}" presName="parentText" presStyleLbl="node1" presStyleIdx="1" presStyleCnt="5">
        <dgm:presLayoutVars>
          <dgm:chMax val="1"/>
          <dgm:bulletEnabled val="1"/>
        </dgm:presLayoutVars>
      </dgm:prSet>
      <dgm:spPr/>
    </dgm:pt>
    <dgm:pt modelId="{551583E8-993B-4536-B687-50D4EC7BD04E}" type="pres">
      <dgm:prSet presAssocID="{0EEB954C-DB23-42E2-8630-803230C2ED7D}" presName="aSpace" presStyleCnt="0"/>
      <dgm:spPr/>
    </dgm:pt>
    <dgm:pt modelId="{A6859B56-1A8F-44AB-8706-E519C7726B99}" type="pres">
      <dgm:prSet presAssocID="{3AE1DE14-7493-405E-B33D-7773069151CC}" presName="compNode" presStyleCnt="0"/>
      <dgm:spPr/>
    </dgm:pt>
    <dgm:pt modelId="{5D40A896-995D-4CCD-9DE2-AF8B0D49B131}" type="pres">
      <dgm:prSet presAssocID="{3AE1DE14-7493-405E-B33D-7773069151CC}" presName="noGeometry" presStyleCnt="0"/>
      <dgm:spPr/>
    </dgm:pt>
    <dgm:pt modelId="{8F5759C6-9292-4170-9A6F-9D6AFDE190DC}" type="pres">
      <dgm:prSet presAssocID="{3AE1DE14-7493-405E-B33D-7773069151CC}" presName="childTextVisible" presStyleLbl="bgAccFollowNode1" presStyleIdx="2" presStyleCnt="5">
        <dgm:presLayoutVars>
          <dgm:bulletEnabled val="1"/>
        </dgm:presLayoutVars>
      </dgm:prSet>
      <dgm:spPr/>
    </dgm:pt>
    <dgm:pt modelId="{E90DA396-5589-417A-8972-EAB2311C69B1}" type="pres">
      <dgm:prSet presAssocID="{3AE1DE14-7493-405E-B33D-7773069151CC}" presName="childTextHidden" presStyleLbl="bgAccFollowNode1" presStyleIdx="2" presStyleCnt="5"/>
      <dgm:spPr/>
    </dgm:pt>
    <dgm:pt modelId="{01682D86-E848-40EA-9B92-052DA9555032}" type="pres">
      <dgm:prSet presAssocID="{3AE1DE14-7493-405E-B33D-7773069151CC}" presName="parentText" presStyleLbl="node1" presStyleIdx="2" presStyleCnt="5">
        <dgm:presLayoutVars>
          <dgm:chMax val="1"/>
          <dgm:bulletEnabled val="1"/>
        </dgm:presLayoutVars>
      </dgm:prSet>
      <dgm:spPr/>
    </dgm:pt>
    <dgm:pt modelId="{908D3CF9-0298-480F-9130-2EEF524E3E70}" type="pres">
      <dgm:prSet presAssocID="{3AE1DE14-7493-405E-B33D-7773069151CC}" presName="aSpace" presStyleCnt="0"/>
      <dgm:spPr/>
    </dgm:pt>
    <dgm:pt modelId="{02B9D13A-0F22-4BA6-91D5-22E728991C43}" type="pres">
      <dgm:prSet presAssocID="{DBCA9317-00A5-4B5B-BC76-DD91DA427421}" presName="compNode" presStyleCnt="0"/>
      <dgm:spPr/>
    </dgm:pt>
    <dgm:pt modelId="{E7D92669-07AE-4E16-AF82-E856807C2DB9}" type="pres">
      <dgm:prSet presAssocID="{DBCA9317-00A5-4B5B-BC76-DD91DA427421}" presName="noGeometry" presStyleCnt="0"/>
      <dgm:spPr/>
    </dgm:pt>
    <dgm:pt modelId="{AB96A6D6-8F5C-4AC0-9AAB-84EC5176DD72}" type="pres">
      <dgm:prSet presAssocID="{DBCA9317-00A5-4B5B-BC76-DD91DA427421}" presName="childTextVisible" presStyleLbl="bgAccFollowNode1" presStyleIdx="3" presStyleCnt="5">
        <dgm:presLayoutVars>
          <dgm:bulletEnabled val="1"/>
        </dgm:presLayoutVars>
      </dgm:prSet>
      <dgm:spPr/>
    </dgm:pt>
    <dgm:pt modelId="{B63EE54D-3485-4526-A73B-494B3701BF24}" type="pres">
      <dgm:prSet presAssocID="{DBCA9317-00A5-4B5B-BC76-DD91DA427421}" presName="childTextHidden" presStyleLbl="bgAccFollowNode1" presStyleIdx="3" presStyleCnt="5"/>
      <dgm:spPr/>
    </dgm:pt>
    <dgm:pt modelId="{E667FC94-984D-461C-BBB0-4F381440BE4B}" type="pres">
      <dgm:prSet presAssocID="{DBCA9317-00A5-4B5B-BC76-DD91DA427421}" presName="parentText" presStyleLbl="node1" presStyleIdx="3" presStyleCnt="5">
        <dgm:presLayoutVars>
          <dgm:chMax val="1"/>
          <dgm:bulletEnabled val="1"/>
        </dgm:presLayoutVars>
      </dgm:prSet>
      <dgm:spPr/>
    </dgm:pt>
    <dgm:pt modelId="{058BB971-3741-4DE1-A4C6-46B173CC2811}" type="pres">
      <dgm:prSet presAssocID="{DBCA9317-00A5-4B5B-BC76-DD91DA427421}" presName="aSpace" presStyleCnt="0"/>
      <dgm:spPr/>
    </dgm:pt>
    <dgm:pt modelId="{3D2186E6-45D1-4354-A0AA-C6A7C4187C52}" type="pres">
      <dgm:prSet presAssocID="{9F8F87F6-AD86-4F67-9066-600EB70897F0}" presName="compNode" presStyleCnt="0"/>
      <dgm:spPr/>
    </dgm:pt>
    <dgm:pt modelId="{B99679D1-DA53-4C51-917E-D67AF16D0B6E}" type="pres">
      <dgm:prSet presAssocID="{9F8F87F6-AD86-4F67-9066-600EB70897F0}" presName="noGeometry" presStyleCnt="0"/>
      <dgm:spPr/>
    </dgm:pt>
    <dgm:pt modelId="{3CADF799-6E91-4281-B6D7-E5BE53DB0B43}" type="pres">
      <dgm:prSet presAssocID="{9F8F87F6-AD86-4F67-9066-600EB70897F0}" presName="childTextVisible" presStyleLbl="bgAccFollowNode1" presStyleIdx="4" presStyleCnt="5">
        <dgm:presLayoutVars>
          <dgm:bulletEnabled val="1"/>
        </dgm:presLayoutVars>
      </dgm:prSet>
      <dgm:spPr/>
    </dgm:pt>
    <dgm:pt modelId="{B39545D7-686D-40D6-851C-D35DFB0F8752}" type="pres">
      <dgm:prSet presAssocID="{9F8F87F6-AD86-4F67-9066-600EB70897F0}" presName="childTextHidden" presStyleLbl="bgAccFollowNode1" presStyleIdx="4" presStyleCnt="5"/>
      <dgm:spPr/>
    </dgm:pt>
    <dgm:pt modelId="{DB2E9E45-C268-44CE-98B7-0E10EB0F266A}" type="pres">
      <dgm:prSet presAssocID="{9F8F87F6-AD86-4F67-9066-600EB70897F0}" presName="parentText" presStyleLbl="node1" presStyleIdx="4" presStyleCnt="5">
        <dgm:presLayoutVars>
          <dgm:chMax val="1"/>
          <dgm:bulletEnabled val="1"/>
        </dgm:presLayoutVars>
      </dgm:prSet>
      <dgm:spPr/>
    </dgm:pt>
  </dgm:ptLst>
  <dgm:cxnLst>
    <dgm:cxn modelId="{D9324F00-AAC4-4AAC-87ED-A0C4919D5751}" type="presOf" srcId="{0EEB954C-DB23-42E2-8630-803230C2ED7D}" destId="{6C656B54-C0F8-44A6-A8B9-2BB1031CD3D9}" srcOrd="0" destOrd="0" presId="urn:microsoft.com/office/officeart/2005/8/layout/hProcess6"/>
    <dgm:cxn modelId="{4F8AF310-D7E5-40A2-A844-36A2D185399A}" type="presOf" srcId="{D6F4FFCA-1A2E-44E8-BA6F-450AB822EF1A}" destId="{8F5759C6-9292-4170-9A6F-9D6AFDE190DC}" srcOrd="0" destOrd="0" presId="urn:microsoft.com/office/officeart/2005/8/layout/hProcess6"/>
    <dgm:cxn modelId="{1B4D0016-E3C4-47C4-95FF-474C21D76A40}" type="presOf" srcId="{DBCA9317-00A5-4B5B-BC76-DD91DA427421}" destId="{E667FC94-984D-461C-BBB0-4F381440BE4B}" srcOrd="0" destOrd="0" presId="urn:microsoft.com/office/officeart/2005/8/layout/hProcess6"/>
    <dgm:cxn modelId="{33537B19-3DA4-45A3-A926-A97AB307E4EE}" srcId="{EC40581F-7A84-49AC-BF90-FF5E05590B9B}" destId="{3AE1DE14-7493-405E-B33D-7773069151CC}" srcOrd="2" destOrd="0" parTransId="{8C5D0CE2-E263-423F-A475-0B1ABBCFA5FC}" sibTransId="{7085CD86-7897-41DB-AE70-779984C59B17}"/>
    <dgm:cxn modelId="{BB26B91E-910F-4AE1-8A4F-57CC5E3D0FBE}" srcId="{EC40581F-7A84-49AC-BF90-FF5E05590B9B}" destId="{DBCA9317-00A5-4B5B-BC76-DD91DA427421}" srcOrd="3" destOrd="0" parTransId="{79B58D64-6D89-4781-AFCB-E2BC9933D7C4}" sibTransId="{65926C8A-6BA3-497B-AA04-7E643C8D9AB4}"/>
    <dgm:cxn modelId="{A40F5B37-7F74-41CC-BE95-8CB499EB4B06}" srcId="{EC40581F-7A84-49AC-BF90-FF5E05590B9B}" destId="{0EEB954C-DB23-42E2-8630-803230C2ED7D}" srcOrd="1" destOrd="0" parTransId="{F623C3A3-8059-43A8-AC24-62602F104249}" sibTransId="{0B6BCD1C-4425-4823-8B2E-1E4834E4BF91}"/>
    <dgm:cxn modelId="{E7CE5562-6058-41E4-89D4-4C1465D12B28}" type="presOf" srcId="{14F8934B-DD56-47D6-9A97-50E77CC95284}" destId="{B63EE54D-3485-4526-A73B-494B3701BF24}" srcOrd="1" destOrd="0" presId="urn:microsoft.com/office/officeart/2005/8/layout/hProcess6"/>
    <dgm:cxn modelId="{CA4D3244-B7E7-4A5C-AA91-A6DE5237853B}" srcId="{37981CAC-CCC6-4914-A805-9877B065F344}" destId="{A3CE583A-D4AB-47C9-A011-9ABBF55132B3}" srcOrd="0" destOrd="0" parTransId="{3C2B50B2-D570-4345-A5AD-D19EE415305E}" sibTransId="{0EE3CCF2-A0FF-45F4-8124-442998B02035}"/>
    <dgm:cxn modelId="{1D9A4864-8A3D-4557-B641-C6C0906375EE}" srcId="{EC40581F-7A84-49AC-BF90-FF5E05590B9B}" destId="{9F8F87F6-AD86-4F67-9066-600EB70897F0}" srcOrd="4" destOrd="0" parTransId="{ABD90CD5-BCBD-4364-8769-82E66D32FF21}" sibTransId="{C443F6CD-D682-4B00-B999-ADB316C3CB76}"/>
    <dgm:cxn modelId="{45C2326C-0E2A-4735-8FD1-57D4D8B12FDF}" type="presOf" srcId="{3AE1DE14-7493-405E-B33D-7773069151CC}" destId="{01682D86-E848-40EA-9B92-052DA9555032}" srcOrd="0" destOrd="0" presId="urn:microsoft.com/office/officeart/2005/8/layout/hProcess6"/>
    <dgm:cxn modelId="{0A3B0950-83FB-4175-931A-B91BA3CA138F}" type="presOf" srcId="{14F8934B-DD56-47D6-9A97-50E77CC95284}" destId="{AB96A6D6-8F5C-4AC0-9AAB-84EC5176DD72}" srcOrd="0" destOrd="0" presId="urn:microsoft.com/office/officeart/2005/8/layout/hProcess6"/>
    <dgm:cxn modelId="{19E30D59-33CA-4DEC-A8B2-E85BAD920BCC}" type="presOf" srcId="{A3CE583A-D4AB-47C9-A011-9ABBF55132B3}" destId="{59D2D9D3-5AF3-410D-895C-DC342F5FF479}" srcOrd="1" destOrd="0" presId="urn:microsoft.com/office/officeart/2005/8/layout/hProcess6"/>
    <dgm:cxn modelId="{645D7C7F-2038-42EF-AF90-F7BC5F076088}" type="presOf" srcId="{B8F9AB07-914B-4E00-B823-3203FD9E1516}" destId="{C4D50E52-D031-4422-AC6A-998513A6B4AC}" srcOrd="1" destOrd="0" presId="urn:microsoft.com/office/officeart/2005/8/layout/hProcess6"/>
    <dgm:cxn modelId="{80626E81-680C-4BFE-8D3A-97939FC7512D}" type="presOf" srcId="{37981CAC-CCC6-4914-A805-9877B065F344}" destId="{E61DF376-AC8E-4E40-BBE1-266B8E1E77E4}" srcOrd="0" destOrd="0" presId="urn:microsoft.com/office/officeart/2005/8/layout/hProcess6"/>
    <dgm:cxn modelId="{A58C4E82-29FA-4020-A0DF-9CB078939736}" type="presOf" srcId="{EC40581F-7A84-49AC-BF90-FF5E05590B9B}" destId="{071F1048-5532-4CC9-A6CE-CF2E5468AD9A}" srcOrd="0" destOrd="0" presId="urn:microsoft.com/office/officeart/2005/8/layout/hProcess6"/>
    <dgm:cxn modelId="{B2F1F68C-C2A6-4D81-BF95-21E446E9760D}" type="presOf" srcId="{D6F4FFCA-1A2E-44E8-BA6F-450AB822EF1A}" destId="{E90DA396-5589-417A-8972-EAB2311C69B1}" srcOrd="1" destOrd="0" presId="urn:microsoft.com/office/officeart/2005/8/layout/hProcess6"/>
    <dgm:cxn modelId="{E9F05694-B7D9-437B-9334-BF1929644D8C}" type="presOf" srcId="{9F8F87F6-AD86-4F67-9066-600EB70897F0}" destId="{DB2E9E45-C268-44CE-98B7-0E10EB0F266A}" srcOrd="0" destOrd="0" presId="urn:microsoft.com/office/officeart/2005/8/layout/hProcess6"/>
    <dgm:cxn modelId="{2CF7E39A-0FA9-4DD4-B67F-0BA9C851AE80}" srcId="{EC40581F-7A84-49AC-BF90-FF5E05590B9B}" destId="{37981CAC-CCC6-4914-A805-9877B065F344}" srcOrd="0" destOrd="0" parTransId="{E667A871-F7D2-4A54-9DC6-4183798BFAD8}" sibTransId="{A8C64434-9358-49A3-ACC6-12D0CFCF89FD}"/>
    <dgm:cxn modelId="{963A7DA0-81E5-425D-8D5F-580CC8A068AC}" srcId="{DBCA9317-00A5-4B5B-BC76-DD91DA427421}" destId="{14F8934B-DD56-47D6-9A97-50E77CC95284}" srcOrd="0" destOrd="0" parTransId="{720F3406-28CD-4959-963A-B3DAA65FB83F}" sibTransId="{AE94F9E2-0F67-4609-89AD-EA1B82E7320D}"/>
    <dgm:cxn modelId="{C66631A1-4303-4133-AE35-B055497CB511}" type="presOf" srcId="{209E643C-9096-46B4-B1B7-DC74D4587A2F}" destId="{B39545D7-686D-40D6-851C-D35DFB0F8752}" srcOrd="1" destOrd="0" presId="urn:microsoft.com/office/officeart/2005/8/layout/hProcess6"/>
    <dgm:cxn modelId="{1AC84CBE-9E4D-4CBA-8B60-58CC449C4E92}" type="presOf" srcId="{B8F9AB07-914B-4E00-B823-3203FD9E1516}" destId="{26C5F16E-5FC2-4A9C-B163-6DC2D7E54D1C}" srcOrd="0" destOrd="0" presId="urn:microsoft.com/office/officeart/2005/8/layout/hProcess6"/>
    <dgm:cxn modelId="{E7A4BDC9-C10A-4779-A41A-AD22D006E078}" srcId="{9F8F87F6-AD86-4F67-9066-600EB70897F0}" destId="{209E643C-9096-46B4-B1B7-DC74D4587A2F}" srcOrd="0" destOrd="0" parTransId="{F60CFE7C-611E-46F7-9406-EBE58AAC54B2}" sibTransId="{0EABD952-64F2-4054-B109-B837105DBD2B}"/>
    <dgm:cxn modelId="{56E8E7CB-B75A-43DA-87EA-13E7A3CFDA58}" type="presOf" srcId="{209E643C-9096-46B4-B1B7-DC74D4587A2F}" destId="{3CADF799-6E91-4281-B6D7-E5BE53DB0B43}" srcOrd="0" destOrd="0" presId="urn:microsoft.com/office/officeart/2005/8/layout/hProcess6"/>
    <dgm:cxn modelId="{56843ED2-E016-4F5F-A9B7-79AFD4045F2F}" srcId="{0EEB954C-DB23-42E2-8630-803230C2ED7D}" destId="{B8F9AB07-914B-4E00-B823-3203FD9E1516}" srcOrd="0" destOrd="0" parTransId="{381701FE-3BB2-424F-9EF3-B2BAE71B3FCC}" sibTransId="{FE7CA046-866E-454D-9FE8-BA60FDD239AC}"/>
    <dgm:cxn modelId="{340BEAF0-E0DF-449E-AACF-507C4DA7AE0D}" srcId="{3AE1DE14-7493-405E-B33D-7773069151CC}" destId="{D6F4FFCA-1A2E-44E8-BA6F-450AB822EF1A}" srcOrd="0" destOrd="0" parTransId="{49C123E5-48EA-49DE-A90C-B6BC53BF294C}" sibTransId="{F7A20F72-794B-46A6-974E-DFDCEC66F23C}"/>
    <dgm:cxn modelId="{3B3BC9F2-05B0-47E1-8776-10751251E4E9}" type="presOf" srcId="{A3CE583A-D4AB-47C9-A011-9ABBF55132B3}" destId="{8F1B1973-A5ED-406A-A521-C7344194C5A2}" srcOrd="0" destOrd="0" presId="urn:microsoft.com/office/officeart/2005/8/layout/hProcess6"/>
    <dgm:cxn modelId="{1F947035-1F23-4192-B2E4-F17A483AEEB6}" type="presParOf" srcId="{071F1048-5532-4CC9-A6CE-CF2E5468AD9A}" destId="{8F29C569-01E5-48C5-A09A-3080B45B21F5}" srcOrd="0" destOrd="0" presId="urn:microsoft.com/office/officeart/2005/8/layout/hProcess6"/>
    <dgm:cxn modelId="{67EF54D0-3E64-464F-80B0-DCCDB4E823E3}" type="presParOf" srcId="{8F29C569-01E5-48C5-A09A-3080B45B21F5}" destId="{9A520957-F476-4464-920E-37209B0E1771}" srcOrd="0" destOrd="0" presId="urn:microsoft.com/office/officeart/2005/8/layout/hProcess6"/>
    <dgm:cxn modelId="{88942095-CF81-4145-9D97-364968506CF0}" type="presParOf" srcId="{8F29C569-01E5-48C5-A09A-3080B45B21F5}" destId="{8F1B1973-A5ED-406A-A521-C7344194C5A2}" srcOrd="1" destOrd="0" presId="urn:microsoft.com/office/officeart/2005/8/layout/hProcess6"/>
    <dgm:cxn modelId="{C6634559-64D0-4B3D-B4DE-F83993BAE54A}" type="presParOf" srcId="{8F29C569-01E5-48C5-A09A-3080B45B21F5}" destId="{59D2D9D3-5AF3-410D-895C-DC342F5FF479}" srcOrd="2" destOrd="0" presId="urn:microsoft.com/office/officeart/2005/8/layout/hProcess6"/>
    <dgm:cxn modelId="{6175797F-0E19-4112-9692-EBE18333AB43}" type="presParOf" srcId="{8F29C569-01E5-48C5-A09A-3080B45B21F5}" destId="{E61DF376-AC8E-4E40-BBE1-266B8E1E77E4}" srcOrd="3" destOrd="0" presId="urn:microsoft.com/office/officeart/2005/8/layout/hProcess6"/>
    <dgm:cxn modelId="{D37E35AC-DF34-4C76-90FC-17EAA4AEC0EC}" type="presParOf" srcId="{071F1048-5532-4CC9-A6CE-CF2E5468AD9A}" destId="{ABB1F2AB-5663-47C3-9D3B-025857D7DEBF}" srcOrd="1" destOrd="0" presId="urn:microsoft.com/office/officeart/2005/8/layout/hProcess6"/>
    <dgm:cxn modelId="{257E612B-084C-4D1D-83C3-14017CAE8FB0}" type="presParOf" srcId="{071F1048-5532-4CC9-A6CE-CF2E5468AD9A}" destId="{982024AC-5E96-4A67-84BF-E5C6FE3BE84A}" srcOrd="2" destOrd="0" presId="urn:microsoft.com/office/officeart/2005/8/layout/hProcess6"/>
    <dgm:cxn modelId="{0444EF67-E2AB-4974-82F3-8AA0633E54B1}" type="presParOf" srcId="{982024AC-5E96-4A67-84BF-E5C6FE3BE84A}" destId="{849BCC66-95BC-408E-B39E-A52CEC00C7F2}" srcOrd="0" destOrd="0" presId="urn:microsoft.com/office/officeart/2005/8/layout/hProcess6"/>
    <dgm:cxn modelId="{49E2D6B7-D9A3-4945-8E87-995AC3FB4824}" type="presParOf" srcId="{982024AC-5E96-4A67-84BF-E5C6FE3BE84A}" destId="{26C5F16E-5FC2-4A9C-B163-6DC2D7E54D1C}" srcOrd="1" destOrd="0" presId="urn:microsoft.com/office/officeart/2005/8/layout/hProcess6"/>
    <dgm:cxn modelId="{14376A6F-92E5-4329-92BB-0AECCC9752FC}" type="presParOf" srcId="{982024AC-5E96-4A67-84BF-E5C6FE3BE84A}" destId="{C4D50E52-D031-4422-AC6A-998513A6B4AC}" srcOrd="2" destOrd="0" presId="urn:microsoft.com/office/officeart/2005/8/layout/hProcess6"/>
    <dgm:cxn modelId="{11CD1556-360A-4045-8FCD-C4048CD5F45F}" type="presParOf" srcId="{982024AC-5E96-4A67-84BF-E5C6FE3BE84A}" destId="{6C656B54-C0F8-44A6-A8B9-2BB1031CD3D9}" srcOrd="3" destOrd="0" presId="urn:microsoft.com/office/officeart/2005/8/layout/hProcess6"/>
    <dgm:cxn modelId="{EB6FAFA2-338A-4CF9-A124-12CD91B8FD30}" type="presParOf" srcId="{071F1048-5532-4CC9-A6CE-CF2E5468AD9A}" destId="{551583E8-993B-4536-B687-50D4EC7BD04E}" srcOrd="3" destOrd="0" presId="urn:microsoft.com/office/officeart/2005/8/layout/hProcess6"/>
    <dgm:cxn modelId="{E21C15E8-E8E7-41DA-9AC3-3D97FD0EB4B3}" type="presParOf" srcId="{071F1048-5532-4CC9-A6CE-CF2E5468AD9A}" destId="{A6859B56-1A8F-44AB-8706-E519C7726B99}" srcOrd="4" destOrd="0" presId="urn:microsoft.com/office/officeart/2005/8/layout/hProcess6"/>
    <dgm:cxn modelId="{6B21524A-F260-4882-B102-C70642F28F73}" type="presParOf" srcId="{A6859B56-1A8F-44AB-8706-E519C7726B99}" destId="{5D40A896-995D-4CCD-9DE2-AF8B0D49B131}" srcOrd="0" destOrd="0" presId="urn:microsoft.com/office/officeart/2005/8/layout/hProcess6"/>
    <dgm:cxn modelId="{C1B35507-59C6-4C59-96AB-FA2CCADD6774}" type="presParOf" srcId="{A6859B56-1A8F-44AB-8706-E519C7726B99}" destId="{8F5759C6-9292-4170-9A6F-9D6AFDE190DC}" srcOrd="1" destOrd="0" presId="urn:microsoft.com/office/officeart/2005/8/layout/hProcess6"/>
    <dgm:cxn modelId="{52160AC9-83C7-42FA-94CC-7C715EC887B8}" type="presParOf" srcId="{A6859B56-1A8F-44AB-8706-E519C7726B99}" destId="{E90DA396-5589-417A-8972-EAB2311C69B1}" srcOrd="2" destOrd="0" presId="urn:microsoft.com/office/officeart/2005/8/layout/hProcess6"/>
    <dgm:cxn modelId="{44DFB216-C09C-4658-A2CC-83DBB50538F7}" type="presParOf" srcId="{A6859B56-1A8F-44AB-8706-E519C7726B99}" destId="{01682D86-E848-40EA-9B92-052DA9555032}" srcOrd="3" destOrd="0" presId="urn:microsoft.com/office/officeart/2005/8/layout/hProcess6"/>
    <dgm:cxn modelId="{67753D88-EB93-490A-AFFD-92327C77B62D}" type="presParOf" srcId="{071F1048-5532-4CC9-A6CE-CF2E5468AD9A}" destId="{908D3CF9-0298-480F-9130-2EEF524E3E70}" srcOrd="5" destOrd="0" presId="urn:microsoft.com/office/officeart/2005/8/layout/hProcess6"/>
    <dgm:cxn modelId="{C672510F-6862-492D-9CA4-A38DB679E82C}" type="presParOf" srcId="{071F1048-5532-4CC9-A6CE-CF2E5468AD9A}" destId="{02B9D13A-0F22-4BA6-91D5-22E728991C43}" srcOrd="6" destOrd="0" presId="urn:microsoft.com/office/officeart/2005/8/layout/hProcess6"/>
    <dgm:cxn modelId="{9C4DB55B-554F-40A9-BADE-E52F9B28C651}" type="presParOf" srcId="{02B9D13A-0F22-4BA6-91D5-22E728991C43}" destId="{E7D92669-07AE-4E16-AF82-E856807C2DB9}" srcOrd="0" destOrd="0" presId="urn:microsoft.com/office/officeart/2005/8/layout/hProcess6"/>
    <dgm:cxn modelId="{129D470A-1EE0-4B1B-B9D6-11221DB99AAF}" type="presParOf" srcId="{02B9D13A-0F22-4BA6-91D5-22E728991C43}" destId="{AB96A6D6-8F5C-4AC0-9AAB-84EC5176DD72}" srcOrd="1" destOrd="0" presId="urn:microsoft.com/office/officeart/2005/8/layout/hProcess6"/>
    <dgm:cxn modelId="{8A8FB8F1-9156-42BA-8F2F-7DCF0DB0F803}" type="presParOf" srcId="{02B9D13A-0F22-4BA6-91D5-22E728991C43}" destId="{B63EE54D-3485-4526-A73B-494B3701BF24}" srcOrd="2" destOrd="0" presId="urn:microsoft.com/office/officeart/2005/8/layout/hProcess6"/>
    <dgm:cxn modelId="{3BB0F110-96C2-4FFE-8175-023A43A929F5}" type="presParOf" srcId="{02B9D13A-0F22-4BA6-91D5-22E728991C43}" destId="{E667FC94-984D-461C-BBB0-4F381440BE4B}" srcOrd="3" destOrd="0" presId="urn:microsoft.com/office/officeart/2005/8/layout/hProcess6"/>
    <dgm:cxn modelId="{BF801E2B-388B-4C97-8AB6-F8083D290B65}" type="presParOf" srcId="{071F1048-5532-4CC9-A6CE-CF2E5468AD9A}" destId="{058BB971-3741-4DE1-A4C6-46B173CC2811}" srcOrd="7" destOrd="0" presId="urn:microsoft.com/office/officeart/2005/8/layout/hProcess6"/>
    <dgm:cxn modelId="{85BC723B-C4A0-47E0-AF32-705730F60686}" type="presParOf" srcId="{071F1048-5532-4CC9-A6CE-CF2E5468AD9A}" destId="{3D2186E6-45D1-4354-A0AA-C6A7C4187C52}" srcOrd="8" destOrd="0" presId="urn:microsoft.com/office/officeart/2005/8/layout/hProcess6"/>
    <dgm:cxn modelId="{3E1FDACA-3D20-4748-881C-FFA7966A4D93}" type="presParOf" srcId="{3D2186E6-45D1-4354-A0AA-C6A7C4187C52}" destId="{B99679D1-DA53-4C51-917E-D67AF16D0B6E}" srcOrd="0" destOrd="0" presId="urn:microsoft.com/office/officeart/2005/8/layout/hProcess6"/>
    <dgm:cxn modelId="{0D26C3B9-6876-441B-AE2D-C028004AA837}" type="presParOf" srcId="{3D2186E6-45D1-4354-A0AA-C6A7C4187C52}" destId="{3CADF799-6E91-4281-B6D7-E5BE53DB0B43}" srcOrd="1" destOrd="0" presId="urn:microsoft.com/office/officeart/2005/8/layout/hProcess6"/>
    <dgm:cxn modelId="{4BC2CCB3-EA1B-4EDD-82B0-A0BB95747E8F}" type="presParOf" srcId="{3D2186E6-45D1-4354-A0AA-C6A7C4187C52}" destId="{B39545D7-686D-40D6-851C-D35DFB0F8752}" srcOrd="2" destOrd="0" presId="urn:microsoft.com/office/officeart/2005/8/layout/hProcess6"/>
    <dgm:cxn modelId="{5A2F970F-3536-4748-BC48-801BC15092A2}" type="presParOf" srcId="{3D2186E6-45D1-4354-A0AA-C6A7C4187C52}" destId="{DB2E9E45-C268-44CE-98B7-0E10EB0F266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C40581F-7A84-49AC-BF90-FF5E05590B9B}"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7981CAC-CCC6-4914-A805-9877B065F344}">
      <dgm:prSet phldrT="[Text]" custT="1"/>
      <dgm:spPr>
        <a:solidFill>
          <a:srgbClr val="0070C0"/>
        </a:solidFill>
      </dgm:spPr>
      <dgm:t>
        <a:bodyPr/>
        <a:lstStyle/>
        <a:p>
          <a:r>
            <a:rPr lang="fa-IR" sz="1400" dirty="0">
              <a:cs typeface="B Nazanin" panose="00000400000000000000" pitchFamily="2" charset="-78"/>
            </a:rPr>
            <a:t>فصل اول</a:t>
          </a:r>
          <a:endParaRPr lang="en-US" sz="1400" dirty="0">
            <a:cs typeface="B Nazanin" panose="00000400000000000000" pitchFamily="2" charset="-78"/>
          </a:endParaRPr>
        </a:p>
      </dgm:t>
    </dgm:pt>
    <dgm:pt modelId="{E667A871-F7D2-4A54-9DC6-4183798BFAD8}" type="parTrans" cxnId="{2CF7E39A-0FA9-4DD4-B67F-0BA9C851AE80}">
      <dgm:prSet/>
      <dgm:spPr/>
      <dgm:t>
        <a:bodyPr/>
        <a:lstStyle/>
        <a:p>
          <a:endParaRPr lang="en-US"/>
        </a:p>
      </dgm:t>
    </dgm:pt>
    <dgm:pt modelId="{A8C64434-9358-49A3-ACC6-12D0CFCF89FD}" type="sibTrans" cxnId="{2CF7E39A-0FA9-4DD4-B67F-0BA9C851AE80}">
      <dgm:prSet/>
      <dgm:spPr/>
      <dgm:t>
        <a:bodyPr/>
        <a:lstStyle/>
        <a:p>
          <a:endParaRPr lang="en-US"/>
        </a:p>
      </dgm:t>
    </dgm:pt>
    <dgm:pt modelId="{A3CE583A-D4AB-47C9-A011-9ABBF55132B3}">
      <dgm:prSet phldrT="[Text]" custT="1">
        <dgm:style>
          <a:lnRef idx="2">
            <a:schemeClr val="accent5"/>
          </a:lnRef>
          <a:fillRef idx="1">
            <a:schemeClr val="lt1"/>
          </a:fillRef>
          <a:effectRef idx="0">
            <a:schemeClr val="accent5"/>
          </a:effectRef>
          <a:fontRef idx="minor">
            <a:schemeClr val="dk1"/>
          </a:fontRef>
        </dgm:style>
      </dgm:prSet>
      <dgm:spPr>
        <a:solidFill>
          <a:srgbClr val="00B0F0"/>
        </a:solidFill>
        <a:ln>
          <a:solidFill>
            <a:schemeClr val="bg1">
              <a:lumMod val="75000"/>
            </a:schemeClr>
          </a:solidFill>
        </a:ln>
      </dgm:spPr>
      <dgm:t>
        <a:bodyPr/>
        <a:lstStyle/>
        <a:p>
          <a:r>
            <a:rPr lang="fa-IR" sz="1200" dirty="0">
              <a:solidFill>
                <a:schemeClr val="bg1"/>
              </a:solidFill>
              <a:cs typeface="B Nazanin" panose="00000400000000000000" pitchFamily="2" charset="-78"/>
            </a:rPr>
            <a:t>کلیات پژوهش</a:t>
          </a:r>
          <a:endParaRPr lang="en-US" sz="1200" dirty="0">
            <a:solidFill>
              <a:schemeClr val="bg1"/>
            </a:solidFill>
            <a:effectLst>
              <a:outerShdw blurRad="38100" dist="38100" dir="2700000" algn="tl">
                <a:srgbClr val="000000">
                  <a:alpha val="43137"/>
                </a:srgbClr>
              </a:outerShdw>
            </a:effectLst>
            <a:cs typeface="B Nazanin" panose="00000400000000000000" pitchFamily="2" charset="-78"/>
          </a:endParaRPr>
        </a:p>
      </dgm:t>
    </dgm:pt>
    <dgm:pt modelId="{3C2B50B2-D570-4345-A5AD-D19EE415305E}" type="parTrans" cxnId="{CA4D3244-B7E7-4A5C-AA91-A6DE5237853B}">
      <dgm:prSet/>
      <dgm:spPr/>
      <dgm:t>
        <a:bodyPr/>
        <a:lstStyle/>
        <a:p>
          <a:endParaRPr lang="en-US"/>
        </a:p>
      </dgm:t>
    </dgm:pt>
    <dgm:pt modelId="{0EE3CCF2-A0FF-45F4-8124-442998B02035}" type="sibTrans" cxnId="{CA4D3244-B7E7-4A5C-AA91-A6DE5237853B}">
      <dgm:prSet/>
      <dgm:spPr/>
      <dgm:t>
        <a:bodyPr/>
        <a:lstStyle/>
        <a:p>
          <a:endParaRPr lang="en-US"/>
        </a:p>
      </dgm:t>
    </dgm:pt>
    <dgm:pt modelId="{0EEB954C-DB23-42E2-8630-803230C2ED7D}">
      <dgm:prSet phldrT="[Text]" custT="1"/>
      <dgm:spPr>
        <a:solidFill>
          <a:srgbClr val="0070C0"/>
        </a:solidFill>
      </dgm:spPr>
      <dgm:t>
        <a:bodyPr/>
        <a:lstStyle/>
        <a:p>
          <a:r>
            <a:rPr lang="fa-IR" sz="1400" dirty="0">
              <a:cs typeface="B Nazanin" panose="00000400000000000000" pitchFamily="2" charset="-78"/>
            </a:rPr>
            <a:t>فصل دوم</a:t>
          </a:r>
          <a:endParaRPr lang="en-US" sz="1400" dirty="0">
            <a:cs typeface="B Nazanin" panose="00000400000000000000" pitchFamily="2" charset="-78"/>
          </a:endParaRPr>
        </a:p>
      </dgm:t>
    </dgm:pt>
    <dgm:pt modelId="{F623C3A3-8059-43A8-AC24-62602F104249}" type="parTrans" cxnId="{A40F5B37-7F74-41CC-BE95-8CB499EB4B06}">
      <dgm:prSet/>
      <dgm:spPr/>
      <dgm:t>
        <a:bodyPr/>
        <a:lstStyle/>
        <a:p>
          <a:endParaRPr lang="en-US"/>
        </a:p>
      </dgm:t>
    </dgm:pt>
    <dgm:pt modelId="{0B6BCD1C-4425-4823-8B2E-1E4834E4BF91}" type="sibTrans" cxnId="{A40F5B37-7F74-41CC-BE95-8CB499EB4B06}">
      <dgm:prSet/>
      <dgm:spPr/>
      <dgm:t>
        <a:bodyPr/>
        <a:lstStyle/>
        <a:p>
          <a:endParaRPr lang="en-US"/>
        </a:p>
      </dgm:t>
    </dgm:pt>
    <dgm:pt modelId="{B8F9AB07-914B-4E00-B823-3203FD9E1516}">
      <dgm:prSet phldrT="[Text]" custT="1"/>
      <dgm:spPr>
        <a:solidFill>
          <a:srgbClr val="00B0F0"/>
        </a:solidFill>
        <a:ln>
          <a:solidFill>
            <a:schemeClr val="bg2">
              <a:lumMod val="75000"/>
            </a:schemeClr>
          </a:solidFill>
        </a:ln>
      </dgm:spPr>
      <dgm:t>
        <a:bodyPr/>
        <a:lstStyle/>
        <a:p>
          <a:r>
            <a:rPr lang="fa-IR" sz="1200" dirty="0">
              <a:solidFill>
                <a:schemeClr val="bg1"/>
              </a:solidFill>
              <a:cs typeface="B Nazanin" panose="00000400000000000000" pitchFamily="2" charset="-78"/>
            </a:rPr>
            <a:t>مروری بر پیشینه پژوهش</a:t>
          </a:r>
          <a:endParaRPr lang="en-US" sz="1200" dirty="0">
            <a:solidFill>
              <a:schemeClr val="bg1"/>
            </a:solidFill>
            <a:cs typeface="B Nazanin" panose="00000400000000000000" pitchFamily="2" charset="-78"/>
          </a:endParaRPr>
        </a:p>
      </dgm:t>
    </dgm:pt>
    <dgm:pt modelId="{381701FE-3BB2-424F-9EF3-B2BAE71B3FCC}" type="parTrans" cxnId="{56843ED2-E016-4F5F-A9B7-79AFD4045F2F}">
      <dgm:prSet/>
      <dgm:spPr/>
      <dgm:t>
        <a:bodyPr/>
        <a:lstStyle/>
        <a:p>
          <a:endParaRPr lang="en-US"/>
        </a:p>
      </dgm:t>
    </dgm:pt>
    <dgm:pt modelId="{FE7CA046-866E-454D-9FE8-BA60FDD239AC}" type="sibTrans" cxnId="{56843ED2-E016-4F5F-A9B7-79AFD4045F2F}">
      <dgm:prSet/>
      <dgm:spPr/>
      <dgm:t>
        <a:bodyPr/>
        <a:lstStyle/>
        <a:p>
          <a:endParaRPr lang="en-US"/>
        </a:p>
      </dgm:t>
    </dgm:pt>
    <dgm:pt modelId="{3AE1DE14-7493-405E-B33D-7773069151CC}">
      <dgm:prSet phldrT="[Text]" custT="1"/>
      <dgm:spPr>
        <a:solidFill>
          <a:srgbClr val="0070C0"/>
        </a:solidFill>
      </dgm:spPr>
      <dgm:t>
        <a:bodyPr/>
        <a:lstStyle/>
        <a:p>
          <a:r>
            <a:rPr lang="fa-IR" sz="1400" dirty="0">
              <a:cs typeface="B Nazanin" panose="00000400000000000000" pitchFamily="2" charset="-78"/>
            </a:rPr>
            <a:t>فصل سوم</a:t>
          </a:r>
          <a:endParaRPr lang="en-US" sz="1400" dirty="0">
            <a:cs typeface="B Nazanin" panose="00000400000000000000" pitchFamily="2" charset="-78"/>
          </a:endParaRPr>
        </a:p>
      </dgm:t>
    </dgm:pt>
    <dgm:pt modelId="{8C5D0CE2-E263-423F-A475-0B1ABBCFA5FC}" type="parTrans" cxnId="{33537B19-3DA4-45A3-A926-A97AB307E4EE}">
      <dgm:prSet/>
      <dgm:spPr/>
      <dgm:t>
        <a:bodyPr/>
        <a:lstStyle/>
        <a:p>
          <a:endParaRPr lang="en-US"/>
        </a:p>
      </dgm:t>
    </dgm:pt>
    <dgm:pt modelId="{7085CD86-7897-41DB-AE70-779984C59B17}" type="sibTrans" cxnId="{33537B19-3DA4-45A3-A926-A97AB307E4EE}">
      <dgm:prSet/>
      <dgm:spPr/>
      <dgm:t>
        <a:bodyPr/>
        <a:lstStyle/>
        <a:p>
          <a:endParaRPr lang="en-US"/>
        </a:p>
      </dgm:t>
    </dgm:pt>
    <dgm:pt modelId="{D6F4FFCA-1A2E-44E8-BA6F-450AB822EF1A}">
      <dgm:prSet phldrT="[Text]" custT="1"/>
      <dgm:spPr>
        <a:solidFill>
          <a:schemeClr val="bg1"/>
        </a:solidFill>
        <a:ln>
          <a:solidFill>
            <a:srgbClr val="0070C0"/>
          </a:solidFill>
        </a:ln>
      </dgm:spPr>
      <dgm:t>
        <a:bodyPr/>
        <a:lstStyle/>
        <a:p>
          <a:r>
            <a:rPr lang="fa-IR" sz="1200" dirty="0">
              <a:solidFill>
                <a:schemeClr val="tx1"/>
              </a:solidFill>
              <a:cs typeface="B Nazanin" panose="00000400000000000000" pitchFamily="2" charset="-78"/>
            </a:rPr>
            <a:t>روش پیشنهادی</a:t>
          </a:r>
          <a:endParaRPr lang="en-US" sz="1400" dirty="0">
            <a:solidFill>
              <a:schemeClr val="tx1"/>
            </a:solidFill>
            <a:cs typeface="B Nazanin" panose="00000400000000000000" pitchFamily="2" charset="-78"/>
          </a:endParaRPr>
        </a:p>
      </dgm:t>
    </dgm:pt>
    <dgm:pt modelId="{49C123E5-48EA-49DE-A90C-B6BC53BF294C}" type="parTrans" cxnId="{340BEAF0-E0DF-449E-AACF-507C4DA7AE0D}">
      <dgm:prSet/>
      <dgm:spPr/>
      <dgm:t>
        <a:bodyPr/>
        <a:lstStyle/>
        <a:p>
          <a:endParaRPr lang="en-US"/>
        </a:p>
      </dgm:t>
    </dgm:pt>
    <dgm:pt modelId="{F7A20F72-794B-46A6-974E-DFDCEC66F23C}" type="sibTrans" cxnId="{340BEAF0-E0DF-449E-AACF-507C4DA7AE0D}">
      <dgm:prSet/>
      <dgm:spPr/>
      <dgm:t>
        <a:bodyPr/>
        <a:lstStyle/>
        <a:p>
          <a:endParaRPr lang="en-US"/>
        </a:p>
      </dgm:t>
    </dgm:pt>
    <dgm:pt modelId="{209E643C-9096-46B4-B1B7-DC74D4587A2F}">
      <dgm:prSet phldrT="[Text]" custT="1"/>
      <dgm:spPr>
        <a:solidFill>
          <a:srgbClr val="00B0F0"/>
        </a:solidFill>
      </dgm:spPr>
      <dgm:t>
        <a:bodyPr/>
        <a:lstStyle/>
        <a:p>
          <a:r>
            <a:rPr lang="fa-IR" sz="1200" dirty="0" err="1">
              <a:solidFill>
                <a:schemeClr val="bg1"/>
              </a:solidFill>
              <a:cs typeface="B Nazanin" panose="00000400000000000000" pitchFamily="2" charset="-78"/>
            </a:rPr>
            <a:t>نتیجه‌گیری</a:t>
          </a:r>
          <a:r>
            <a:rPr lang="fa-IR" sz="1200" dirty="0">
              <a:solidFill>
                <a:schemeClr val="bg1"/>
              </a:solidFill>
              <a:cs typeface="B Nazanin" panose="00000400000000000000" pitchFamily="2" charset="-78"/>
            </a:rPr>
            <a:t> و پیشنهادات آینده</a:t>
          </a:r>
          <a:endParaRPr lang="en-US" sz="1400" dirty="0">
            <a:solidFill>
              <a:schemeClr val="bg1"/>
            </a:solidFill>
            <a:cs typeface="B Nazanin" panose="00000400000000000000" pitchFamily="2" charset="-78"/>
          </a:endParaRPr>
        </a:p>
      </dgm:t>
    </dgm:pt>
    <dgm:pt modelId="{F60CFE7C-611E-46F7-9406-EBE58AAC54B2}" type="parTrans" cxnId="{E7A4BDC9-C10A-4779-A41A-AD22D006E078}">
      <dgm:prSet/>
      <dgm:spPr/>
      <dgm:t>
        <a:bodyPr/>
        <a:lstStyle/>
        <a:p>
          <a:endParaRPr lang="en-US"/>
        </a:p>
      </dgm:t>
    </dgm:pt>
    <dgm:pt modelId="{0EABD952-64F2-4054-B109-B837105DBD2B}" type="sibTrans" cxnId="{E7A4BDC9-C10A-4779-A41A-AD22D006E078}">
      <dgm:prSet/>
      <dgm:spPr/>
      <dgm:t>
        <a:bodyPr/>
        <a:lstStyle/>
        <a:p>
          <a:endParaRPr lang="en-US"/>
        </a:p>
      </dgm:t>
    </dgm:pt>
    <dgm:pt modelId="{14F8934B-DD56-47D6-9A97-50E77CC95284}">
      <dgm:prSet phldrT="[Text]" custT="1"/>
      <dgm:spPr>
        <a:solidFill>
          <a:srgbClr val="00B0F0"/>
        </a:solidFill>
      </dgm:spPr>
      <dgm:t>
        <a:bodyPr/>
        <a:lstStyle/>
        <a:p>
          <a:r>
            <a:rPr lang="fa-IR" sz="1200" dirty="0">
              <a:solidFill>
                <a:schemeClr val="bg1"/>
              </a:solidFill>
              <a:cs typeface="B Nazanin" panose="00000400000000000000" pitchFamily="2" charset="-78"/>
            </a:rPr>
            <a:t>نتایج آزمایشگاهی</a:t>
          </a:r>
          <a:endParaRPr lang="en-US" sz="1200" dirty="0">
            <a:solidFill>
              <a:schemeClr val="bg1"/>
            </a:solidFill>
            <a:cs typeface="B Nazanin" panose="00000400000000000000" pitchFamily="2" charset="-78"/>
          </a:endParaRPr>
        </a:p>
      </dgm:t>
    </dgm:pt>
    <dgm:pt modelId="{720F3406-28CD-4959-963A-B3DAA65FB83F}" type="parTrans" cxnId="{963A7DA0-81E5-425D-8D5F-580CC8A068AC}">
      <dgm:prSet/>
      <dgm:spPr/>
      <dgm:t>
        <a:bodyPr/>
        <a:lstStyle/>
        <a:p>
          <a:endParaRPr lang="en-US"/>
        </a:p>
      </dgm:t>
    </dgm:pt>
    <dgm:pt modelId="{AE94F9E2-0F67-4609-89AD-EA1B82E7320D}" type="sibTrans" cxnId="{963A7DA0-81E5-425D-8D5F-580CC8A068AC}">
      <dgm:prSet/>
      <dgm:spPr/>
      <dgm:t>
        <a:bodyPr/>
        <a:lstStyle/>
        <a:p>
          <a:endParaRPr lang="en-US"/>
        </a:p>
      </dgm:t>
    </dgm:pt>
    <dgm:pt modelId="{DBCA9317-00A5-4B5B-BC76-DD91DA427421}">
      <dgm:prSet phldrT="[Text]" custT="1"/>
      <dgm:spPr>
        <a:solidFill>
          <a:srgbClr val="0070C0"/>
        </a:solidFill>
      </dgm:spPr>
      <dgm:t>
        <a:bodyPr/>
        <a:lstStyle/>
        <a:p>
          <a:r>
            <a:rPr lang="fa-IR" sz="1400" dirty="0">
              <a:cs typeface="B Nazanin" panose="00000400000000000000" pitchFamily="2" charset="-78"/>
            </a:rPr>
            <a:t>فصل چهارم</a:t>
          </a:r>
          <a:endParaRPr lang="en-US" sz="1400" dirty="0">
            <a:cs typeface="B Nazanin" panose="00000400000000000000" pitchFamily="2" charset="-78"/>
          </a:endParaRPr>
        </a:p>
      </dgm:t>
    </dgm:pt>
    <dgm:pt modelId="{79B58D64-6D89-4781-AFCB-E2BC9933D7C4}" type="parTrans" cxnId="{BB26B91E-910F-4AE1-8A4F-57CC5E3D0FBE}">
      <dgm:prSet/>
      <dgm:spPr/>
      <dgm:t>
        <a:bodyPr/>
        <a:lstStyle/>
        <a:p>
          <a:endParaRPr lang="en-US"/>
        </a:p>
      </dgm:t>
    </dgm:pt>
    <dgm:pt modelId="{65926C8A-6BA3-497B-AA04-7E643C8D9AB4}" type="sibTrans" cxnId="{BB26B91E-910F-4AE1-8A4F-57CC5E3D0FBE}">
      <dgm:prSet/>
      <dgm:spPr/>
      <dgm:t>
        <a:bodyPr/>
        <a:lstStyle/>
        <a:p>
          <a:endParaRPr lang="en-US"/>
        </a:p>
      </dgm:t>
    </dgm:pt>
    <dgm:pt modelId="{9F8F87F6-AD86-4F67-9066-600EB70897F0}">
      <dgm:prSet phldrT="[Text]" custT="1"/>
      <dgm:spPr>
        <a:solidFill>
          <a:srgbClr val="0070C0"/>
        </a:solidFill>
      </dgm:spPr>
      <dgm:t>
        <a:bodyPr/>
        <a:lstStyle/>
        <a:p>
          <a:r>
            <a:rPr lang="fa-IR" sz="1400" dirty="0">
              <a:cs typeface="B Nazanin" panose="00000400000000000000" pitchFamily="2" charset="-78"/>
            </a:rPr>
            <a:t>فصل پنجم</a:t>
          </a:r>
          <a:endParaRPr lang="en-US" sz="1400" dirty="0">
            <a:cs typeface="B Nazanin" panose="00000400000000000000" pitchFamily="2" charset="-78"/>
          </a:endParaRPr>
        </a:p>
      </dgm:t>
    </dgm:pt>
    <dgm:pt modelId="{ABD90CD5-BCBD-4364-8769-82E66D32FF21}" type="parTrans" cxnId="{1D9A4864-8A3D-4557-B641-C6C0906375EE}">
      <dgm:prSet/>
      <dgm:spPr/>
      <dgm:t>
        <a:bodyPr/>
        <a:lstStyle/>
        <a:p>
          <a:endParaRPr lang="en-US"/>
        </a:p>
      </dgm:t>
    </dgm:pt>
    <dgm:pt modelId="{C443F6CD-D682-4B00-B999-ADB316C3CB76}" type="sibTrans" cxnId="{1D9A4864-8A3D-4557-B641-C6C0906375EE}">
      <dgm:prSet/>
      <dgm:spPr/>
      <dgm:t>
        <a:bodyPr/>
        <a:lstStyle/>
        <a:p>
          <a:endParaRPr lang="en-US"/>
        </a:p>
      </dgm:t>
    </dgm:pt>
    <dgm:pt modelId="{071F1048-5532-4CC9-A6CE-CF2E5468AD9A}" type="pres">
      <dgm:prSet presAssocID="{EC40581F-7A84-49AC-BF90-FF5E05590B9B}" presName="theList" presStyleCnt="0">
        <dgm:presLayoutVars>
          <dgm:dir val="rev"/>
          <dgm:animLvl val="lvl"/>
          <dgm:resizeHandles val="exact"/>
        </dgm:presLayoutVars>
      </dgm:prSet>
      <dgm:spPr/>
    </dgm:pt>
    <dgm:pt modelId="{8F29C569-01E5-48C5-A09A-3080B45B21F5}" type="pres">
      <dgm:prSet presAssocID="{37981CAC-CCC6-4914-A805-9877B065F344}" presName="compNode" presStyleCnt="0"/>
      <dgm:spPr/>
    </dgm:pt>
    <dgm:pt modelId="{9A520957-F476-4464-920E-37209B0E1771}" type="pres">
      <dgm:prSet presAssocID="{37981CAC-CCC6-4914-A805-9877B065F344}" presName="noGeometry" presStyleCnt="0"/>
      <dgm:spPr/>
    </dgm:pt>
    <dgm:pt modelId="{8F1B1973-A5ED-406A-A521-C7344194C5A2}" type="pres">
      <dgm:prSet presAssocID="{37981CAC-CCC6-4914-A805-9877B065F344}" presName="childTextVisible" presStyleLbl="bgAccFollowNode1" presStyleIdx="0" presStyleCnt="5">
        <dgm:presLayoutVars>
          <dgm:bulletEnabled val="1"/>
        </dgm:presLayoutVars>
      </dgm:prSet>
      <dgm:spPr/>
    </dgm:pt>
    <dgm:pt modelId="{59D2D9D3-5AF3-410D-895C-DC342F5FF479}" type="pres">
      <dgm:prSet presAssocID="{37981CAC-CCC6-4914-A805-9877B065F344}" presName="childTextHidden" presStyleLbl="bgAccFollowNode1" presStyleIdx="0" presStyleCnt="5"/>
      <dgm:spPr/>
    </dgm:pt>
    <dgm:pt modelId="{E61DF376-AC8E-4E40-BBE1-266B8E1E77E4}" type="pres">
      <dgm:prSet presAssocID="{37981CAC-CCC6-4914-A805-9877B065F344}" presName="parentText" presStyleLbl="node1" presStyleIdx="0" presStyleCnt="5">
        <dgm:presLayoutVars>
          <dgm:chMax val="1"/>
          <dgm:bulletEnabled val="1"/>
        </dgm:presLayoutVars>
      </dgm:prSet>
      <dgm:spPr/>
    </dgm:pt>
    <dgm:pt modelId="{ABB1F2AB-5663-47C3-9D3B-025857D7DEBF}" type="pres">
      <dgm:prSet presAssocID="{37981CAC-CCC6-4914-A805-9877B065F344}" presName="aSpace" presStyleCnt="0"/>
      <dgm:spPr/>
    </dgm:pt>
    <dgm:pt modelId="{982024AC-5E96-4A67-84BF-E5C6FE3BE84A}" type="pres">
      <dgm:prSet presAssocID="{0EEB954C-DB23-42E2-8630-803230C2ED7D}" presName="compNode" presStyleCnt="0"/>
      <dgm:spPr/>
    </dgm:pt>
    <dgm:pt modelId="{849BCC66-95BC-408E-B39E-A52CEC00C7F2}" type="pres">
      <dgm:prSet presAssocID="{0EEB954C-DB23-42E2-8630-803230C2ED7D}" presName="noGeometry" presStyleCnt="0"/>
      <dgm:spPr/>
    </dgm:pt>
    <dgm:pt modelId="{26C5F16E-5FC2-4A9C-B163-6DC2D7E54D1C}" type="pres">
      <dgm:prSet presAssocID="{0EEB954C-DB23-42E2-8630-803230C2ED7D}" presName="childTextVisible" presStyleLbl="bgAccFollowNode1" presStyleIdx="1" presStyleCnt="5">
        <dgm:presLayoutVars>
          <dgm:bulletEnabled val="1"/>
        </dgm:presLayoutVars>
      </dgm:prSet>
      <dgm:spPr/>
    </dgm:pt>
    <dgm:pt modelId="{C4D50E52-D031-4422-AC6A-998513A6B4AC}" type="pres">
      <dgm:prSet presAssocID="{0EEB954C-DB23-42E2-8630-803230C2ED7D}" presName="childTextHidden" presStyleLbl="bgAccFollowNode1" presStyleIdx="1" presStyleCnt="5"/>
      <dgm:spPr/>
    </dgm:pt>
    <dgm:pt modelId="{6C656B54-C0F8-44A6-A8B9-2BB1031CD3D9}" type="pres">
      <dgm:prSet presAssocID="{0EEB954C-DB23-42E2-8630-803230C2ED7D}" presName="parentText" presStyleLbl="node1" presStyleIdx="1" presStyleCnt="5">
        <dgm:presLayoutVars>
          <dgm:chMax val="1"/>
          <dgm:bulletEnabled val="1"/>
        </dgm:presLayoutVars>
      </dgm:prSet>
      <dgm:spPr/>
    </dgm:pt>
    <dgm:pt modelId="{551583E8-993B-4536-B687-50D4EC7BD04E}" type="pres">
      <dgm:prSet presAssocID="{0EEB954C-DB23-42E2-8630-803230C2ED7D}" presName="aSpace" presStyleCnt="0"/>
      <dgm:spPr/>
    </dgm:pt>
    <dgm:pt modelId="{A6859B56-1A8F-44AB-8706-E519C7726B99}" type="pres">
      <dgm:prSet presAssocID="{3AE1DE14-7493-405E-B33D-7773069151CC}" presName="compNode" presStyleCnt="0"/>
      <dgm:spPr/>
    </dgm:pt>
    <dgm:pt modelId="{5D40A896-995D-4CCD-9DE2-AF8B0D49B131}" type="pres">
      <dgm:prSet presAssocID="{3AE1DE14-7493-405E-B33D-7773069151CC}" presName="noGeometry" presStyleCnt="0"/>
      <dgm:spPr/>
    </dgm:pt>
    <dgm:pt modelId="{8F5759C6-9292-4170-9A6F-9D6AFDE190DC}" type="pres">
      <dgm:prSet presAssocID="{3AE1DE14-7493-405E-B33D-7773069151CC}" presName="childTextVisible" presStyleLbl="bgAccFollowNode1" presStyleIdx="2" presStyleCnt="5">
        <dgm:presLayoutVars>
          <dgm:bulletEnabled val="1"/>
        </dgm:presLayoutVars>
      </dgm:prSet>
      <dgm:spPr/>
    </dgm:pt>
    <dgm:pt modelId="{E90DA396-5589-417A-8972-EAB2311C69B1}" type="pres">
      <dgm:prSet presAssocID="{3AE1DE14-7493-405E-B33D-7773069151CC}" presName="childTextHidden" presStyleLbl="bgAccFollowNode1" presStyleIdx="2" presStyleCnt="5"/>
      <dgm:spPr/>
    </dgm:pt>
    <dgm:pt modelId="{01682D86-E848-40EA-9B92-052DA9555032}" type="pres">
      <dgm:prSet presAssocID="{3AE1DE14-7493-405E-B33D-7773069151CC}" presName="parentText" presStyleLbl="node1" presStyleIdx="2" presStyleCnt="5">
        <dgm:presLayoutVars>
          <dgm:chMax val="1"/>
          <dgm:bulletEnabled val="1"/>
        </dgm:presLayoutVars>
      </dgm:prSet>
      <dgm:spPr/>
    </dgm:pt>
    <dgm:pt modelId="{908D3CF9-0298-480F-9130-2EEF524E3E70}" type="pres">
      <dgm:prSet presAssocID="{3AE1DE14-7493-405E-B33D-7773069151CC}" presName="aSpace" presStyleCnt="0"/>
      <dgm:spPr/>
    </dgm:pt>
    <dgm:pt modelId="{02B9D13A-0F22-4BA6-91D5-22E728991C43}" type="pres">
      <dgm:prSet presAssocID="{DBCA9317-00A5-4B5B-BC76-DD91DA427421}" presName="compNode" presStyleCnt="0"/>
      <dgm:spPr/>
    </dgm:pt>
    <dgm:pt modelId="{E7D92669-07AE-4E16-AF82-E856807C2DB9}" type="pres">
      <dgm:prSet presAssocID="{DBCA9317-00A5-4B5B-BC76-DD91DA427421}" presName="noGeometry" presStyleCnt="0"/>
      <dgm:spPr/>
    </dgm:pt>
    <dgm:pt modelId="{AB96A6D6-8F5C-4AC0-9AAB-84EC5176DD72}" type="pres">
      <dgm:prSet presAssocID="{DBCA9317-00A5-4B5B-BC76-DD91DA427421}" presName="childTextVisible" presStyleLbl="bgAccFollowNode1" presStyleIdx="3" presStyleCnt="5">
        <dgm:presLayoutVars>
          <dgm:bulletEnabled val="1"/>
        </dgm:presLayoutVars>
      </dgm:prSet>
      <dgm:spPr/>
    </dgm:pt>
    <dgm:pt modelId="{B63EE54D-3485-4526-A73B-494B3701BF24}" type="pres">
      <dgm:prSet presAssocID="{DBCA9317-00A5-4B5B-BC76-DD91DA427421}" presName="childTextHidden" presStyleLbl="bgAccFollowNode1" presStyleIdx="3" presStyleCnt="5"/>
      <dgm:spPr/>
    </dgm:pt>
    <dgm:pt modelId="{E667FC94-984D-461C-BBB0-4F381440BE4B}" type="pres">
      <dgm:prSet presAssocID="{DBCA9317-00A5-4B5B-BC76-DD91DA427421}" presName="parentText" presStyleLbl="node1" presStyleIdx="3" presStyleCnt="5">
        <dgm:presLayoutVars>
          <dgm:chMax val="1"/>
          <dgm:bulletEnabled val="1"/>
        </dgm:presLayoutVars>
      </dgm:prSet>
      <dgm:spPr/>
    </dgm:pt>
    <dgm:pt modelId="{058BB971-3741-4DE1-A4C6-46B173CC2811}" type="pres">
      <dgm:prSet presAssocID="{DBCA9317-00A5-4B5B-BC76-DD91DA427421}" presName="aSpace" presStyleCnt="0"/>
      <dgm:spPr/>
    </dgm:pt>
    <dgm:pt modelId="{3D2186E6-45D1-4354-A0AA-C6A7C4187C52}" type="pres">
      <dgm:prSet presAssocID="{9F8F87F6-AD86-4F67-9066-600EB70897F0}" presName="compNode" presStyleCnt="0"/>
      <dgm:spPr/>
    </dgm:pt>
    <dgm:pt modelId="{B99679D1-DA53-4C51-917E-D67AF16D0B6E}" type="pres">
      <dgm:prSet presAssocID="{9F8F87F6-AD86-4F67-9066-600EB70897F0}" presName="noGeometry" presStyleCnt="0"/>
      <dgm:spPr/>
    </dgm:pt>
    <dgm:pt modelId="{3CADF799-6E91-4281-B6D7-E5BE53DB0B43}" type="pres">
      <dgm:prSet presAssocID="{9F8F87F6-AD86-4F67-9066-600EB70897F0}" presName="childTextVisible" presStyleLbl="bgAccFollowNode1" presStyleIdx="4" presStyleCnt="5">
        <dgm:presLayoutVars>
          <dgm:bulletEnabled val="1"/>
        </dgm:presLayoutVars>
      </dgm:prSet>
      <dgm:spPr/>
    </dgm:pt>
    <dgm:pt modelId="{B39545D7-686D-40D6-851C-D35DFB0F8752}" type="pres">
      <dgm:prSet presAssocID="{9F8F87F6-AD86-4F67-9066-600EB70897F0}" presName="childTextHidden" presStyleLbl="bgAccFollowNode1" presStyleIdx="4" presStyleCnt="5"/>
      <dgm:spPr/>
    </dgm:pt>
    <dgm:pt modelId="{DB2E9E45-C268-44CE-98B7-0E10EB0F266A}" type="pres">
      <dgm:prSet presAssocID="{9F8F87F6-AD86-4F67-9066-600EB70897F0}" presName="parentText" presStyleLbl="node1" presStyleIdx="4" presStyleCnt="5">
        <dgm:presLayoutVars>
          <dgm:chMax val="1"/>
          <dgm:bulletEnabled val="1"/>
        </dgm:presLayoutVars>
      </dgm:prSet>
      <dgm:spPr/>
    </dgm:pt>
  </dgm:ptLst>
  <dgm:cxnLst>
    <dgm:cxn modelId="{D9324F00-AAC4-4AAC-87ED-A0C4919D5751}" type="presOf" srcId="{0EEB954C-DB23-42E2-8630-803230C2ED7D}" destId="{6C656B54-C0F8-44A6-A8B9-2BB1031CD3D9}" srcOrd="0" destOrd="0" presId="urn:microsoft.com/office/officeart/2005/8/layout/hProcess6"/>
    <dgm:cxn modelId="{4F8AF310-D7E5-40A2-A844-36A2D185399A}" type="presOf" srcId="{D6F4FFCA-1A2E-44E8-BA6F-450AB822EF1A}" destId="{8F5759C6-9292-4170-9A6F-9D6AFDE190DC}" srcOrd="0" destOrd="0" presId="urn:microsoft.com/office/officeart/2005/8/layout/hProcess6"/>
    <dgm:cxn modelId="{1B4D0016-E3C4-47C4-95FF-474C21D76A40}" type="presOf" srcId="{DBCA9317-00A5-4B5B-BC76-DD91DA427421}" destId="{E667FC94-984D-461C-BBB0-4F381440BE4B}" srcOrd="0" destOrd="0" presId="urn:microsoft.com/office/officeart/2005/8/layout/hProcess6"/>
    <dgm:cxn modelId="{33537B19-3DA4-45A3-A926-A97AB307E4EE}" srcId="{EC40581F-7A84-49AC-BF90-FF5E05590B9B}" destId="{3AE1DE14-7493-405E-B33D-7773069151CC}" srcOrd="2" destOrd="0" parTransId="{8C5D0CE2-E263-423F-A475-0B1ABBCFA5FC}" sibTransId="{7085CD86-7897-41DB-AE70-779984C59B17}"/>
    <dgm:cxn modelId="{BB26B91E-910F-4AE1-8A4F-57CC5E3D0FBE}" srcId="{EC40581F-7A84-49AC-BF90-FF5E05590B9B}" destId="{DBCA9317-00A5-4B5B-BC76-DD91DA427421}" srcOrd="3" destOrd="0" parTransId="{79B58D64-6D89-4781-AFCB-E2BC9933D7C4}" sibTransId="{65926C8A-6BA3-497B-AA04-7E643C8D9AB4}"/>
    <dgm:cxn modelId="{A40F5B37-7F74-41CC-BE95-8CB499EB4B06}" srcId="{EC40581F-7A84-49AC-BF90-FF5E05590B9B}" destId="{0EEB954C-DB23-42E2-8630-803230C2ED7D}" srcOrd="1" destOrd="0" parTransId="{F623C3A3-8059-43A8-AC24-62602F104249}" sibTransId="{0B6BCD1C-4425-4823-8B2E-1E4834E4BF91}"/>
    <dgm:cxn modelId="{E7CE5562-6058-41E4-89D4-4C1465D12B28}" type="presOf" srcId="{14F8934B-DD56-47D6-9A97-50E77CC95284}" destId="{B63EE54D-3485-4526-A73B-494B3701BF24}" srcOrd="1" destOrd="0" presId="urn:microsoft.com/office/officeart/2005/8/layout/hProcess6"/>
    <dgm:cxn modelId="{CA4D3244-B7E7-4A5C-AA91-A6DE5237853B}" srcId="{37981CAC-CCC6-4914-A805-9877B065F344}" destId="{A3CE583A-D4AB-47C9-A011-9ABBF55132B3}" srcOrd="0" destOrd="0" parTransId="{3C2B50B2-D570-4345-A5AD-D19EE415305E}" sibTransId="{0EE3CCF2-A0FF-45F4-8124-442998B02035}"/>
    <dgm:cxn modelId="{1D9A4864-8A3D-4557-B641-C6C0906375EE}" srcId="{EC40581F-7A84-49AC-BF90-FF5E05590B9B}" destId="{9F8F87F6-AD86-4F67-9066-600EB70897F0}" srcOrd="4" destOrd="0" parTransId="{ABD90CD5-BCBD-4364-8769-82E66D32FF21}" sibTransId="{C443F6CD-D682-4B00-B999-ADB316C3CB76}"/>
    <dgm:cxn modelId="{45C2326C-0E2A-4735-8FD1-57D4D8B12FDF}" type="presOf" srcId="{3AE1DE14-7493-405E-B33D-7773069151CC}" destId="{01682D86-E848-40EA-9B92-052DA9555032}" srcOrd="0" destOrd="0" presId="urn:microsoft.com/office/officeart/2005/8/layout/hProcess6"/>
    <dgm:cxn modelId="{0A3B0950-83FB-4175-931A-B91BA3CA138F}" type="presOf" srcId="{14F8934B-DD56-47D6-9A97-50E77CC95284}" destId="{AB96A6D6-8F5C-4AC0-9AAB-84EC5176DD72}" srcOrd="0" destOrd="0" presId="urn:microsoft.com/office/officeart/2005/8/layout/hProcess6"/>
    <dgm:cxn modelId="{19E30D59-33CA-4DEC-A8B2-E85BAD920BCC}" type="presOf" srcId="{A3CE583A-D4AB-47C9-A011-9ABBF55132B3}" destId="{59D2D9D3-5AF3-410D-895C-DC342F5FF479}" srcOrd="1" destOrd="0" presId="urn:microsoft.com/office/officeart/2005/8/layout/hProcess6"/>
    <dgm:cxn modelId="{645D7C7F-2038-42EF-AF90-F7BC5F076088}" type="presOf" srcId="{B8F9AB07-914B-4E00-B823-3203FD9E1516}" destId="{C4D50E52-D031-4422-AC6A-998513A6B4AC}" srcOrd="1" destOrd="0" presId="urn:microsoft.com/office/officeart/2005/8/layout/hProcess6"/>
    <dgm:cxn modelId="{80626E81-680C-4BFE-8D3A-97939FC7512D}" type="presOf" srcId="{37981CAC-CCC6-4914-A805-9877B065F344}" destId="{E61DF376-AC8E-4E40-BBE1-266B8E1E77E4}" srcOrd="0" destOrd="0" presId="urn:microsoft.com/office/officeart/2005/8/layout/hProcess6"/>
    <dgm:cxn modelId="{A58C4E82-29FA-4020-A0DF-9CB078939736}" type="presOf" srcId="{EC40581F-7A84-49AC-BF90-FF5E05590B9B}" destId="{071F1048-5532-4CC9-A6CE-CF2E5468AD9A}" srcOrd="0" destOrd="0" presId="urn:microsoft.com/office/officeart/2005/8/layout/hProcess6"/>
    <dgm:cxn modelId="{B2F1F68C-C2A6-4D81-BF95-21E446E9760D}" type="presOf" srcId="{D6F4FFCA-1A2E-44E8-BA6F-450AB822EF1A}" destId="{E90DA396-5589-417A-8972-EAB2311C69B1}" srcOrd="1" destOrd="0" presId="urn:microsoft.com/office/officeart/2005/8/layout/hProcess6"/>
    <dgm:cxn modelId="{E9F05694-B7D9-437B-9334-BF1929644D8C}" type="presOf" srcId="{9F8F87F6-AD86-4F67-9066-600EB70897F0}" destId="{DB2E9E45-C268-44CE-98B7-0E10EB0F266A}" srcOrd="0" destOrd="0" presId="urn:microsoft.com/office/officeart/2005/8/layout/hProcess6"/>
    <dgm:cxn modelId="{2CF7E39A-0FA9-4DD4-B67F-0BA9C851AE80}" srcId="{EC40581F-7A84-49AC-BF90-FF5E05590B9B}" destId="{37981CAC-CCC6-4914-A805-9877B065F344}" srcOrd="0" destOrd="0" parTransId="{E667A871-F7D2-4A54-9DC6-4183798BFAD8}" sibTransId="{A8C64434-9358-49A3-ACC6-12D0CFCF89FD}"/>
    <dgm:cxn modelId="{963A7DA0-81E5-425D-8D5F-580CC8A068AC}" srcId="{DBCA9317-00A5-4B5B-BC76-DD91DA427421}" destId="{14F8934B-DD56-47D6-9A97-50E77CC95284}" srcOrd="0" destOrd="0" parTransId="{720F3406-28CD-4959-963A-B3DAA65FB83F}" sibTransId="{AE94F9E2-0F67-4609-89AD-EA1B82E7320D}"/>
    <dgm:cxn modelId="{C66631A1-4303-4133-AE35-B055497CB511}" type="presOf" srcId="{209E643C-9096-46B4-B1B7-DC74D4587A2F}" destId="{B39545D7-686D-40D6-851C-D35DFB0F8752}" srcOrd="1" destOrd="0" presId="urn:microsoft.com/office/officeart/2005/8/layout/hProcess6"/>
    <dgm:cxn modelId="{1AC84CBE-9E4D-4CBA-8B60-58CC449C4E92}" type="presOf" srcId="{B8F9AB07-914B-4E00-B823-3203FD9E1516}" destId="{26C5F16E-5FC2-4A9C-B163-6DC2D7E54D1C}" srcOrd="0" destOrd="0" presId="urn:microsoft.com/office/officeart/2005/8/layout/hProcess6"/>
    <dgm:cxn modelId="{E7A4BDC9-C10A-4779-A41A-AD22D006E078}" srcId="{9F8F87F6-AD86-4F67-9066-600EB70897F0}" destId="{209E643C-9096-46B4-B1B7-DC74D4587A2F}" srcOrd="0" destOrd="0" parTransId="{F60CFE7C-611E-46F7-9406-EBE58AAC54B2}" sibTransId="{0EABD952-64F2-4054-B109-B837105DBD2B}"/>
    <dgm:cxn modelId="{56E8E7CB-B75A-43DA-87EA-13E7A3CFDA58}" type="presOf" srcId="{209E643C-9096-46B4-B1B7-DC74D4587A2F}" destId="{3CADF799-6E91-4281-B6D7-E5BE53DB0B43}" srcOrd="0" destOrd="0" presId="urn:microsoft.com/office/officeart/2005/8/layout/hProcess6"/>
    <dgm:cxn modelId="{56843ED2-E016-4F5F-A9B7-79AFD4045F2F}" srcId="{0EEB954C-DB23-42E2-8630-803230C2ED7D}" destId="{B8F9AB07-914B-4E00-B823-3203FD9E1516}" srcOrd="0" destOrd="0" parTransId="{381701FE-3BB2-424F-9EF3-B2BAE71B3FCC}" sibTransId="{FE7CA046-866E-454D-9FE8-BA60FDD239AC}"/>
    <dgm:cxn modelId="{340BEAF0-E0DF-449E-AACF-507C4DA7AE0D}" srcId="{3AE1DE14-7493-405E-B33D-7773069151CC}" destId="{D6F4FFCA-1A2E-44E8-BA6F-450AB822EF1A}" srcOrd="0" destOrd="0" parTransId="{49C123E5-48EA-49DE-A90C-B6BC53BF294C}" sibTransId="{F7A20F72-794B-46A6-974E-DFDCEC66F23C}"/>
    <dgm:cxn modelId="{3B3BC9F2-05B0-47E1-8776-10751251E4E9}" type="presOf" srcId="{A3CE583A-D4AB-47C9-A011-9ABBF55132B3}" destId="{8F1B1973-A5ED-406A-A521-C7344194C5A2}" srcOrd="0" destOrd="0" presId="urn:microsoft.com/office/officeart/2005/8/layout/hProcess6"/>
    <dgm:cxn modelId="{1F947035-1F23-4192-B2E4-F17A483AEEB6}" type="presParOf" srcId="{071F1048-5532-4CC9-A6CE-CF2E5468AD9A}" destId="{8F29C569-01E5-48C5-A09A-3080B45B21F5}" srcOrd="0" destOrd="0" presId="urn:microsoft.com/office/officeart/2005/8/layout/hProcess6"/>
    <dgm:cxn modelId="{67EF54D0-3E64-464F-80B0-DCCDB4E823E3}" type="presParOf" srcId="{8F29C569-01E5-48C5-A09A-3080B45B21F5}" destId="{9A520957-F476-4464-920E-37209B0E1771}" srcOrd="0" destOrd="0" presId="urn:microsoft.com/office/officeart/2005/8/layout/hProcess6"/>
    <dgm:cxn modelId="{88942095-CF81-4145-9D97-364968506CF0}" type="presParOf" srcId="{8F29C569-01E5-48C5-A09A-3080B45B21F5}" destId="{8F1B1973-A5ED-406A-A521-C7344194C5A2}" srcOrd="1" destOrd="0" presId="urn:microsoft.com/office/officeart/2005/8/layout/hProcess6"/>
    <dgm:cxn modelId="{C6634559-64D0-4B3D-B4DE-F83993BAE54A}" type="presParOf" srcId="{8F29C569-01E5-48C5-A09A-3080B45B21F5}" destId="{59D2D9D3-5AF3-410D-895C-DC342F5FF479}" srcOrd="2" destOrd="0" presId="urn:microsoft.com/office/officeart/2005/8/layout/hProcess6"/>
    <dgm:cxn modelId="{6175797F-0E19-4112-9692-EBE18333AB43}" type="presParOf" srcId="{8F29C569-01E5-48C5-A09A-3080B45B21F5}" destId="{E61DF376-AC8E-4E40-BBE1-266B8E1E77E4}" srcOrd="3" destOrd="0" presId="urn:microsoft.com/office/officeart/2005/8/layout/hProcess6"/>
    <dgm:cxn modelId="{D37E35AC-DF34-4C76-90FC-17EAA4AEC0EC}" type="presParOf" srcId="{071F1048-5532-4CC9-A6CE-CF2E5468AD9A}" destId="{ABB1F2AB-5663-47C3-9D3B-025857D7DEBF}" srcOrd="1" destOrd="0" presId="urn:microsoft.com/office/officeart/2005/8/layout/hProcess6"/>
    <dgm:cxn modelId="{257E612B-084C-4D1D-83C3-14017CAE8FB0}" type="presParOf" srcId="{071F1048-5532-4CC9-A6CE-CF2E5468AD9A}" destId="{982024AC-5E96-4A67-84BF-E5C6FE3BE84A}" srcOrd="2" destOrd="0" presId="urn:microsoft.com/office/officeart/2005/8/layout/hProcess6"/>
    <dgm:cxn modelId="{0444EF67-E2AB-4974-82F3-8AA0633E54B1}" type="presParOf" srcId="{982024AC-5E96-4A67-84BF-E5C6FE3BE84A}" destId="{849BCC66-95BC-408E-B39E-A52CEC00C7F2}" srcOrd="0" destOrd="0" presId="urn:microsoft.com/office/officeart/2005/8/layout/hProcess6"/>
    <dgm:cxn modelId="{49E2D6B7-D9A3-4945-8E87-995AC3FB4824}" type="presParOf" srcId="{982024AC-5E96-4A67-84BF-E5C6FE3BE84A}" destId="{26C5F16E-5FC2-4A9C-B163-6DC2D7E54D1C}" srcOrd="1" destOrd="0" presId="urn:microsoft.com/office/officeart/2005/8/layout/hProcess6"/>
    <dgm:cxn modelId="{14376A6F-92E5-4329-92BB-0AECCC9752FC}" type="presParOf" srcId="{982024AC-5E96-4A67-84BF-E5C6FE3BE84A}" destId="{C4D50E52-D031-4422-AC6A-998513A6B4AC}" srcOrd="2" destOrd="0" presId="urn:microsoft.com/office/officeart/2005/8/layout/hProcess6"/>
    <dgm:cxn modelId="{11CD1556-360A-4045-8FCD-C4048CD5F45F}" type="presParOf" srcId="{982024AC-5E96-4A67-84BF-E5C6FE3BE84A}" destId="{6C656B54-C0F8-44A6-A8B9-2BB1031CD3D9}" srcOrd="3" destOrd="0" presId="urn:microsoft.com/office/officeart/2005/8/layout/hProcess6"/>
    <dgm:cxn modelId="{EB6FAFA2-338A-4CF9-A124-12CD91B8FD30}" type="presParOf" srcId="{071F1048-5532-4CC9-A6CE-CF2E5468AD9A}" destId="{551583E8-993B-4536-B687-50D4EC7BD04E}" srcOrd="3" destOrd="0" presId="urn:microsoft.com/office/officeart/2005/8/layout/hProcess6"/>
    <dgm:cxn modelId="{E21C15E8-E8E7-41DA-9AC3-3D97FD0EB4B3}" type="presParOf" srcId="{071F1048-5532-4CC9-A6CE-CF2E5468AD9A}" destId="{A6859B56-1A8F-44AB-8706-E519C7726B99}" srcOrd="4" destOrd="0" presId="urn:microsoft.com/office/officeart/2005/8/layout/hProcess6"/>
    <dgm:cxn modelId="{6B21524A-F260-4882-B102-C70642F28F73}" type="presParOf" srcId="{A6859B56-1A8F-44AB-8706-E519C7726B99}" destId="{5D40A896-995D-4CCD-9DE2-AF8B0D49B131}" srcOrd="0" destOrd="0" presId="urn:microsoft.com/office/officeart/2005/8/layout/hProcess6"/>
    <dgm:cxn modelId="{C1B35507-59C6-4C59-96AB-FA2CCADD6774}" type="presParOf" srcId="{A6859B56-1A8F-44AB-8706-E519C7726B99}" destId="{8F5759C6-9292-4170-9A6F-9D6AFDE190DC}" srcOrd="1" destOrd="0" presId="urn:microsoft.com/office/officeart/2005/8/layout/hProcess6"/>
    <dgm:cxn modelId="{52160AC9-83C7-42FA-94CC-7C715EC887B8}" type="presParOf" srcId="{A6859B56-1A8F-44AB-8706-E519C7726B99}" destId="{E90DA396-5589-417A-8972-EAB2311C69B1}" srcOrd="2" destOrd="0" presId="urn:microsoft.com/office/officeart/2005/8/layout/hProcess6"/>
    <dgm:cxn modelId="{44DFB216-C09C-4658-A2CC-83DBB50538F7}" type="presParOf" srcId="{A6859B56-1A8F-44AB-8706-E519C7726B99}" destId="{01682D86-E848-40EA-9B92-052DA9555032}" srcOrd="3" destOrd="0" presId="urn:microsoft.com/office/officeart/2005/8/layout/hProcess6"/>
    <dgm:cxn modelId="{67753D88-EB93-490A-AFFD-92327C77B62D}" type="presParOf" srcId="{071F1048-5532-4CC9-A6CE-CF2E5468AD9A}" destId="{908D3CF9-0298-480F-9130-2EEF524E3E70}" srcOrd="5" destOrd="0" presId="urn:microsoft.com/office/officeart/2005/8/layout/hProcess6"/>
    <dgm:cxn modelId="{C672510F-6862-492D-9CA4-A38DB679E82C}" type="presParOf" srcId="{071F1048-5532-4CC9-A6CE-CF2E5468AD9A}" destId="{02B9D13A-0F22-4BA6-91D5-22E728991C43}" srcOrd="6" destOrd="0" presId="urn:microsoft.com/office/officeart/2005/8/layout/hProcess6"/>
    <dgm:cxn modelId="{9C4DB55B-554F-40A9-BADE-E52F9B28C651}" type="presParOf" srcId="{02B9D13A-0F22-4BA6-91D5-22E728991C43}" destId="{E7D92669-07AE-4E16-AF82-E856807C2DB9}" srcOrd="0" destOrd="0" presId="urn:microsoft.com/office/officeart/2005/8/layout/hProcess6"/>
    <dgm:cxn modelId="{129D470A-1EE0-4B1B-B9D6-11221DB99AAF}" type="presParOf" srcId="{02B9D13A-0F22-4BA6-91D5-22E728991C43}" destId="{AB96A6D6-8F5C-4AC0-9AAB-84EC5176DD72}" srcOrd="1" destOrd="0" presId="urn:microsoft.com/office/officeart/2005/8/layout/hProcess6"/>
    <dgm:cxn modelId="{8A8FB8F1-9156-42BA-8F2F-7DCF0DB0F803}" type="presParOf" srcId="{02B9D13A-0F22-4BA6-91D5-22E728991C43}" destId="{B63EE54D-3485-4526-A73B-494B3701BF24}" srcOrd="2" destOrd="0" presId="urn:microsoft.com/office/officeart/2005/8/layout/hProcess6"/>
    <dgm:cxn modelId="{3BB0F110-96C2-4FFE-8175-023A43A929F5}" type="presParOf" srcId="{02B9D13A-0F22-4BA6-91D5-22E728991C43}" destId="{E667FC94-984D-461C-BBB0-4F381440BE4B}" srcOrd="3" destOrd="0" presId="urn:microsoft.com/office/officeart/2005/8/layout/hProcess6"/>
    <dgm:cxn modelId="{BF801E2B-388B-4C97-8AB6-F8083D290B65}" type="presParOf" srcId="{071F1048-5532-4CC9-A6CE-CF2E5468AD9A}" destId="{058BB971-3741-4DE1-A4C6-46B173CC2811}" srcOrd="7" destOrd="0" presId="urn:microsoft.com/office/officeart/2005/8/layout/hProcess6"/>
    <dgm:cxn modelId="{85BC723B-C4A0-47E0-AF32-705730F60686}" type="presParOf" srcId="{071F1048-5532-4CC9-A6CE-CF2E5468AD9A}" destId="{3D2186E6-45D1-4354-A0AA-C6A7C4187C52}" srcOrd="8" destOrd="0" presId="urn:microsoft.com/office/officeart/2005/8/layout/hProcess6"/>
    <dgm:cxn modelId="{3E1FDACA-3D20-4748-881C-FFA7966A4D93}" type="presParOf" srcId="{3D2186E6-45D1-4354-A0AA-C6A7C4187C52}" destId="{B99679D1-DA53-4C51-917E-D67AF16D0B6E}" srcOrd="0" destOrd="0" presId="urn:microsoft.com/office/officeart/2005/8/layout/hProcess6"/>
    <dgm:cxn modelId="{0D26C3B9-6876-441B-AE2D-C028004AA837}" type="presParOf" srcId="{3D2186E6-45D1-4354-A0AA-C6A7C4187C52}" destId="{3CADF799-6E91-4281-B6D7-E5BE53DB0B43}" srcOrd="1" destOrd="0" presId="urn:microsoft.com/office/officeart/2005/8/layout/hProcess6"/>
    <dgm:cxn modelId="{4BC2CCB3-EA1B-4EDD-82B0-A0BB95747E8F}" type="presParOf" srcId="{3D2186E6-45D1-4354-A0AA-C6A7C4187C52}" destId="{B39545D7-686D-40D6-851C-D35DFB0F8752}" srcOrd="2" destOrd="0" presId="urn:microsoft.com/office/officeart/2005/8/layout/hProcess6"/>
    <dgm:cxn modelId="{5A2F970F-3536-4748-BC48-801BC15092A2}" type="presParOf" srcId="{3D2186E6-45D1-4354-A0AA-C6A7C4187C52}" destId="{DB2E9E45-C268-44CE-98B7-0E10EB0F266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C40581F-7A84-49AC-BF90-FF5E05590B9B}"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7981CAC-CCC6-4914-A805-9877B065F344}">
      <dgm:prSet phldrT="[Text]" custT="1"/>
      <dgm:spPr>
        <a:solidFill>
          <a:srgbClr val="0070C0"/>
        </a:solidFill>
      </dgm:spPr>
      <dgm:t>
        <a:bodyPr/>
        <a:lstStyle/>
        <a:p>
          <a:r>
            <a:rPr lang="fa-IR" sz="1400" dirty="0">
              <a:cs typeface="B Nazanin" panose="00000400000000000000" pitchFamily="2" charset="-78"/>
            </a:rPr>
            <a:t>فصل اول</a:t>
          </a:r>
          <a:endParaRPr lang="en-US" sz="1400" dirty="0">
            <a:cs typeface="B Nazanin" panose="00000400000000000000" pitchFamily="2" charset="-78"/>
          </a:endParaRPr>
        </a:p>
      </dgm:t>
    </dgm:pt>
    <dgm:pt modelId="{E667A871-F7D2-4A54-9DC6-4183798BFAD8}" type="parTrans" cxnId="{2CF7E39A-0FA9-4DD4-B67F-0BA9C851AE80}">
      <dgm:prSet/>
      <dgm:spPr/>
      <dgm:t>
        <a:bodyPr/>
        <a:lstStyle/>
        <a:p>
          <a:endParaRPr lang="en-US"/>
        </a:p>
      </dgm:t>
    </dgm:pt>
    <dgm:pt modelId="{A8C64434-9358-49A3-ACC6-12D0CFCF89FD}" type="sibTrans" cxnId="{2CF7E39A-0FA9-4DD4-B67F-0BA9C851AE80}">
      <dgm:prSet/>
      <dgm:spPr/>
      <dgm:t>
        <a:bodyPr/>
        <a:lstStyle/>
        <a:p>
          <a:endParaRPr lang="en-US"/>
        </a:p>
      </dgm:t>
    </dgm:pt>
    <dgm:pt modelId="{A3CE583A-D4AB-47C9-A011-9ABBF55132B3}">
      <dgm:prSet phldrT="[Text]" custT="1">
        <dgm:style>
          <a:lnRef idx="2">
            <a:schemeClr val="accent5"/>
          </a:lnRef>
          <a:fillRef idx="1">
            <a:schemeClr val="lt1"/>
          </a:fillRef>
          <a:effectRef idx="0">
            <a:schemeClr val="accent5"/>
          </a:effectRef>
          <a:fontRef idx="minor">
            <a:schemeClr val="dk1"/>
          </a:fontRef>
        </dgm:style>
      </dgm:prSet>
      <dgm:spPr>
        <a:solidFill>
          <a:srgbClr val="00B0F0"/>
        </a:solidFill>
        <a:ln>
          <a:solidFill>
            <a:schemeClr val="bg1">
              <a:lumMod val="75000"/>
            </a:schemeClr>
          </a:solidFill>
        </a:ln>
      </dgm:spPr>
      <dgm:t>
        <a:bodyPr/>
        <a:lstStyle/>
        <a:p>
          <a:r>
            <a:rPr lang="fa-IR" sz="1200" dirty="0">
              <a:solidFill>
                <a:schemeClr val="bg1"/>
              </a:solidFill>
              <a:cs typeface="B Nazanin" panose="00000400000000000000" pitchFamily="2" charset="-78"/>
            </a:rPr>
            <a:t>کلیات پژوهش</a:t>
          </a:r>
          <a:endParaRPr lang="en-US" sz="1200" dirty="0">
            <a:solidFill>
              <a:schemeClr val="bg1"/>
            </a:solidFill>
            <a:effectLst>
              <a:outerShdw blurRad="38100" dist="38100" dir="2700000" algn="tl">
                <a:srgbClr val="000000">
                  <a:alpha val="43137"/>
                </a:srgbClr>
              </a:outerShdw>
            </a:effectLst>
            <a:cs typeface="B Nazanin" panose="00000400000000000000" pitchFamily="2" charset="-78"/>
          </a:endParaRPr>
        </a:p>
      </dgm:t>
    </dgm:pt>
    <dgm:pt modelId="{3C2B50B2-D570-4345-A5AD-D19EE415305E}" type="parTrans" cxnId="{CA4D3244-B7E7-4A5C-AA91-A6DE5237853B}">
      <dgm:prSet/>
      <dgm:spPr/>
      <dgm:t>
        <a:bodyPr/>
        <a:lstStyle/>
        <a:p>
          <a:endParaRPr lang="en-US"/>
        </a:p>
      </dgm:t>
    </dgm:pt>
    <dgm:pt modelId="{0EE3CCF2-A0FF-45F4-8124-442998B02035}" type="sibTrans" cxnId="{CA4D3244-B7E7-4A5C-AA91-A6DE5237853B}">
      <dgm:prSet/>
      <dgm:spPr/>
      <dgm:t>
        <a:bodyPr/>
        <a:lstStyle/>
        <a:p>
          <a:endParaRPr lang="en-US"/>
        </a:p>
      </dgm:t>
    </dgm:pt>
    <dgm:pt modelId="{0EEB954C-DB23-42E2-8630-803230C2ED7D}">
      <dgm:prSet phldrT="[Text]" custT="1"/>
      <dgm:spPr>
        <a:solidFill>
          <a:srgbClr val="0070C0"/>
        </a:solidFill>
      </dgm:spPr>
      <dgm:t>
        <a:bodyPr/>
        <a:lstStyle/>
        <a:p>
          <a:r>
            <a:rPr lang="fa-IR" sz="1400" dirty="0">
              <a:cs typeface="B Nazanin" panose="00000400000000000000" pitchFamily="2" charset="-78"/>
            </a:rPr>
            <a:t>فصل دوم</a:t>
          </a:r>
          <a:endParaRPr lang="en-US" sz="1400" dirty="0">
            <a:cs typeface="B Nazanin" panose="00000400000000000000" pitchFamily="2" charset="-78"/>
          </a:endParaRPr>
        </a:p>
      </dgm:t>
    </dgm:pt>
    <dgm:pt modelId="{F623C3A3-8059-43A8-AC24-62602F104249}" type="parTrans" cxnId="{A40F5B37-7F74-41CC-BE95-8CB499EB4B06}">
      <dgm:prSet/>
      <dgm:spPr/>
      <dgm:t>
        <a:bodyPr/>
        <a:lstStyle/>
        <a:p>
          <a:endParaRPr lang="en-US"/>
        </a:p>
      </dgm:t>
    </dgm:pt>
    <dgm:pt modelId="{0B6BCD1C-4425-4823-8B2E-1E4834E4BF91}" type="sibTrans" cxnId="{A40F5B37-7F74-41CC-BE95-8CB499EB4B06}">
      <dgm:prSet/>
      <dgm:spPr/>
      <dgm:t>
        <a:bodyPr/>
        <a:lstStyle/>
        <a:p>
          <a:endParaRPr lang="en-US"/>
        </a:p>
      </dgm:t>
    </dgm:pt>
    <dgm:pt modelId="{B8F9AB07-914B-4E00-B823-3203FD9E1516}">
      <dgm:prSet phldrT="[Text]" custT="1"/>
      <dgm:spPr>
        <a:solidFill>
          <a:srgbClr val="00B0F0"/>
        </a:solidFill>
        <a:ln>
          <a:solidFill>
            <a:schemeClr val="bg2">
              <a:lumMod val="75000"/>
            </a:schemeClr>
          </a:solidFill>
        </a:ln>
      </dgm:spPr>
      <dgm:t>
        <a:bodyPr/>
        <a:lstStyle/>
        <a:p>
          <a:r>
            <a:rPr lang="fa-IR" sz="1200" dirty="0">
              <a:solidFill>
                <a:schemeClr val="bg1"/>
              </a:solidFill>
              <a:cs typeface="B Nazanin" panose="00000400000000000000" pitchFamily="2" charset="-78"/>
            </a:rPr>
            <a:t>مروری بر پیشینه پژوهش</a:t>
          </a:r>
          <a:endParaRPr lang="en-US" sz="1200" dirty="0">
            <a:solidFill>
              <a:schemeClr val="bg1"/>
            </a:solidFill>
            <a:cs typeface="B Nazanin" panose="00000400000000000000" pitchFamily="2" charset="-78"/>
          </a:endParaRPr>
        </a:p>
      </dgm:t>
    </dgm:pt>
    <dgm:pt modelId="{381701FE-3BB2-424F-9EF3-B2BAE71B3FCC}" type="parTrans" cxnId="{56843ED2-E016-4F5F-A9B7-79AFD4045F2F}">
      <dgm:prSet/>
      <dgm:spPr/>
      <dgm:t>
        <a:bodyPr/>
        <a:lstStyle/>
        <a:p>
          <a:endParaRPr lang="en-US"/>
        </a:p>
      </dgm:t>
    </dgm:pt>
    <dgm:pt modelId="{FE7CA046-866E-454D-9FE8-BA60FDD239AC}" type="sibTrans" cxnId="{56843ED2-E016-4F5F-A9B7-79AFD4045F2F}">
      <dgm:prSet/>
      <dgm:spPr/>
      <dgm:t>
        <a:bodyPr/>
        <a:lstStyle/>
        <a:p>
          <a:endParaRPr lang="en-US"/>
        </a:p>
      </dgm:t>
    </dgm:pt>
    <dgm:pt modelId="{3AE1DE14-7493-405E-B33D-7773069151CC}">
      <dgm:prSet phldrT="[Text]" custT="1"/>
      <dgm:spPr>
        <a:solidFill>
          <a:srgbClr val="0070C0"/>
        </a:solidFill>
      </dgm:spPr>
      <dgm:t>
        <a:bodyPr/>
        <a:lstStyle/>
        <a:p>
          <a:r>
            <a:rPr lang="fa-IR" sz="1400" dirty="0">
              <a:cs typeface="B Nazanin" panose="00000400000000000000" pitchFamily="2" charset="-78"/>
            </a:rPr>
            <a:t>فصل سوم</a:t>
          </a:r>
          <a:endParaRPr lang="en-US" sz="1400" dirty="0">
            <a:cs typeface="B Nazanin" panose="00000400000000000000" pitchFamily="2" charset="-78"/>
          </a:endParaRPr>
        </a:p>
      </dgm:t>
    </dgm:pt>
    <dgm:pt modelId="{8C5D0CE2-E263-423F-A475-0B1ABBCFA5FC}" type="parTrans" cxnId="{33537B19-3DA4-45A3-A926-A97AB307E4EE}">
      <dgm:prSet/>
      <dgm:spPr/>
      <dgm:t>
        <a:bodyPr/>
        <a:lstStyle/>
        <a:p>
          <a:endParaRPr lang="en-US"/>
        </a:p>
      </dgm:t>
    </dgm:pt>
    <dgm:pt modelId="{7085CD86-7897-41DB-AE70-779984C59B17}" type="sibTrans" cxnId="{33537B19-3DA4-45A3-A926-A97AB307E4EE}">
      <dgm:prSet/>
      <dgm:spPr/>
      <dgm:t>
        <a:bodyPr/>
        <a:lstStyle/>
        <a:p>
          <a:endParaRPr lang="en-US"/>
        </a:p>
      </dgm:t>
    </dgm:pt>
    <dgm:pt modelId="{D6F4FFCA-1A2E-44E8-BA6F-450AB822EF1A}">
      <dgm:prSet phldrT="[Text]" custT="1"/>
      <dgm:spPr>
        <a:solidFill>
          <a:schemeClr val="accent1">
            <a:lumMod val="75000"/>
          </a:schemeClr>
        </a:solidFill>
        <a:ln>
          <a:solidFill>
            <a:schemeClr val="bg1">
              <a:lumMod val="65000"/>
            </a:schemeClr>
          </a:solidFill>
        </a:ln>
      </dgm:spPr>
      <dgm:t>
        <a:bodyPr/>
        <a:lstStyle/>
        <a:p>
          <a:r>
            <a:rPr lang="fa-IR" sz="1200" dirty="0">
              <a:solidFill>
                <a:schemeClr val="bg1"/>
              </a:solidFill>
              <a:cs typeface="B Nazanin" panose="00000400000000000000" pitchFamily="2" charset="-78"/>
            </a:rPr>
            <a:t>روش پیشنهادی</a:t>
          </a:r>
          <a:endParaRPr lang="en-US" sz="1400" dirty="0">
            <a:solidFill>
              <a:schemeClr val="bg1"/>
            </a:solidFill>
            <a:cs typeface="B Nazanin" panose="00000400000000000000" pitchFamily="2" charset="-78"/>
          </a:endParaRPr>
        </a:p>
      </dgm:t>
    </dgm:pt>
    <dgm:pt modelId="{49C123E5-48EA-49DE-A90C-B6BC53BF294C}" type="parTrans" cxnId="{340BEAF0-E0DF-449E-AACF-507C4DA7AE0D}">
      <dgm:prSet/>
      <dgm:spPr/>
      <dgm:t>
        <a:bodyPr/>
        <a:lstStyle/>
        <a:p>
          <a:endParaRPr lang="en-US"/>
        </a:p>
      </dgm:t>
    </dgm:pt>
    <dgm:pt modelId="{F7A20F72-794B-46A6-974E-DFDCEC66F23C}" type="sibTrans" cxnId="{340BEAF0-E0DF-449E-AACF-507C4DA7AE0D}">
      <dgm:prSet/>
      <dgm:spPr/>
      <dgm:t>
        <a:bodyPr/>
        <a:lstStyle/>
        <a:p>
          <a:endParaRPr lang="en-US"/>
        </a:p>
      </dgm:t>
    </dgm:pt>
    <dgm:pt modelId="{209E643C-9096-46B4-B1B7-DC74D4587A2F}">
      <dgm:prSet phldrT="[Text]" custT="1"/>
      <dgm:spPr>
        <a:solidFill>
          <a:srgbClr val="00B0F0"/>
        </a:solidFill>
      </dgm:spPr>
      <dgm:t>
        <a:bodyPr/>
        <a:lstStyle/>
        <a:p>
          <a:r>
            <a:rPr lang="fa-IR" sz="1200" dirty="0" err="1">
              <a:solidFill>
                <a:schemeClr val="bg1"/>
              </a:solidFill>
              <a:cs typeface="B Nazanin" panose="00000400000000000000" pitchFamily="2" charset="-78"/>
            </a:rPr>
            <a:t>نتیجه‌گیری</a:t>
          </a:r>
          <a:r>
            <a:rPr lang="fa-IR" sz="1200" dirty="0">
              <a:solidFill>
                <a:schemeClr val="bg1"/>
              </a:solidFill>
              <a:cs typeface="B Nazanin" panose="00000400000000000000" pitchFamily="2" charset="-78"/>
            </a:rPr>
            <a:t> و پیشنهادات آینده</a:t>
          </a:r>
          <a:endParaRPr lang="en-US" sz="1400" dirty="0">
            <a:solidFill>
              <a:schemeClr val="bg1"/>
            </a:solidFill>
            <a:cs typeface="B Nazanin" panose="00000400000000000000" pitchFamily="2" charset="-78"/>
          </a:endParaRPr>
        </a:p>
      </dgm:t>
    </dgm:pt>
    <dgm:pt modelId="{F60CFE7C-611E-46F7-9406-EBE58AAC54B2}" type="parTrans" cxnId="{E7A4BDC9-C10A-4779-A41A-AD22D006E078}">
      <dgm:prSet/>
      <dgm:spPr/>
      <dgm:t>
        <a:bodyPr/>
        <a:lstStyle/>
        <a:p>
          <a:endParaRPr lang="en-US"/>
        </a:p>
      </dgm:t>
    </dgm:pt>
    <dgm:pt modelId="{0EABD952-64F2-4054-B109-B837105DBD2B}" type="sibTrans" cxnId="{E7A4BDC9-C10A-4779-A41A-AD22D006E078}">
      <dgm:prSet/>
      <dgm:spPr/>
      <dgm:t>
        <a:bodyPr/>
        <a:lstStyle/>
        <a:p>
          <a:endParaRPr lang="en-US"/>
        </a:p>
      </dgm:t>
    </dgm:pt>
    <dgm:pt modelId="{14F8934B-DD56-47D6-9A97-50E77CC95284}">
      <dgm:prSet phldrT="[Text]" custT="1"/>
      <dgm:spPr>
        <a:solidFill>
          <a:schemeClr val="bg1"/>
        </a:solidFill>
        <a:ln>
          <a:solidFill>
            <a:schemeClr val="accent2">
              <a:alpha val="90000"/>
            </a:schemeClr>
          </a:solidFill>
        </a:ln>
      </dgm:spPr>
      <dgm:t>
        <a:bodyPr/>
        <a:lstStyle/>
        <a:p>
          <a:r>
            <a:rPr lang="fa-IR" sz="1200" dirty="0">
              <a:solidFill>
                <a:schemeClr val="tx1"/>
              </a:solidFill>
              <a:cs typeface="B Nazanin" panose="00000400000000000000" pitchFamily="2" charset="-78"/>
            </a:rPr>
            <a:t>نتایج آزمایشگاهی</a:t>
          </a:r>
          <a:endParaRPr lang="en-US" sz="1200" dirty="0">
            <a:solidFill>
              <a:schemeClr val="tx1"/>
            </a:solidFill>
            <a:cs typeface="B Nazanin" panose="00000400000000000000" pitchFamily="2" charset="-78"/>
          </a:endParaRPr>
        </a:p>
      </dgm:t>
    </dgm:pt>
    <dgm:pt modelId="{720F3406-28CD-4959-963A-B3DAA65FB83F}" type="parTrans" cxnId="{963A7DA0-81E5-425D-8D5F-580CC8A068AC}">
      <dgm:prSet/>
      <dgm:spPr/>
      <dgm:t>
        <a:bodyPr/>
        <a:lstStyle/>
        <a:p>
          <a:endParaRPr lang="en-US"/>
        </a:p>
      </dgm:t>
    </dgm:pt>
    <dgm:pt modelId="{AE94F9E2-0F67-4609-89AD-EA1B82E7320D}" type="sibTrans" cxnId="{963A7DA0-81E5-425D-8D5F-580CC8A068AC}">
      <dgm:prSet/>
      <dgm:spPr/>
      <dgm:t>
        <a:bodyPr/>
        <a:lstStyle/>
        <a:p>
          <a:endParaRPr lang="en-US"/>
        </a:p>
      </dgm:t>
    </dgm:pt>
    <dgm:pt modelId="{DBCA9317-00A5-4B5B-BC76-DD91DA427421}">
      <dgm:prSet phldrT="[Text]" custT="1"/>
      <dgm:spPr>
        <a:solidFill>
          <a:srgbClr val="0070C0"/>
        </a:solidFill>
      </dgm:spPr>
      <dgm:t>
        <a:bodyPr/>
        <a:lstStyle/>
        <a:p>
          <a:r>
            <a:rPr lang="fa-IR" sz="1400" dirty="0">
              <a:cs typeface="B Nazanin" panose="00000400000000000000" pitchFamily="2" charset="-78"/>
            </a:rPr>
            <a:t>فصل چهارم</a:t>
          </a:r>
          <a:endParaRPr lang="en-US" sz="1400" dirty="0">
            <a:cs typeface="B Nazanin" panose="00000400000000000000" pitchFamily="2" charset="-78"/>
          </a:endParaRPr>
        </a:p>
      </dgm:t>
    </dgm:pt>
    <dgm:pt modelId="{79B58D64-6D89-4781-AFCB-E2BC9933D7C4}" type="parTrans" cxnId="{BB26B91E-910F-4AE1-8A4F-57CC5E3D0FBE}">
      <dgm:prSet/>
      <dgm:spPr/>
      <dgm:t>
        <a:bodyPr/>
        <a:lstStyle/>
        <a:p>
          <a:endParaRPr lang="en-US"/>
        </a:p>
      </dgm:t>
    </dgm:pt>
    <dgm:pt modelId="{65926C8A-6BA3-497B-AA04-7E643C8D9AB4}" type="sibTrans" cxnId="{BB26B91E-910F-4AE1-8A4F-57CC5E3D0FBE}">
      <dgm:prSet/>
      <dgm:spPr/>
      <dgm:t>
        <a:bodyPr/>
        <a:lstStyle/>
        <a:p>
          <a:endParaRPr lang="en-US"/>
        </a:p>
      </dgm:t>
    </dgm:pt>
    <dgm:pt modelId="{9F8F87F6-AD86-4F67-9066-600EB70897F0}">
      <dgm:prSet phldrT="[Text]" custT="1"/>
      <dgm:spPr>
        <a:solidFill>
          <a:srgbClr val="0070C0"/>
        </a:solidFill>
      </dgm:spPr>
      <dgm:t>
        <a:bodyPr/>
        <a:lstStyle/>
        <a:p>
          <a:r>
            <a:rPr lang="fa-IR" sz="1400" dirty="0">
              <a:cs typeface="B Nazanin" panose="00000400000000000000" pitchFamily="2" charset="-78"/>
            </a:rPr>
            <a:t>فصل پنجم</a:t>
          </a:r>
          <a:endParaRPr lang="en-US" sz="1400" dirty="0">
            <a:cs typeface="B Nazanin" panose="00000400000000000000" pitchFamily="2" charset="-78"/>
          </a:endParaRPr>
        </a:p>
      </dgm:t>
    </dgm:pt>
    <dgm:pt modelId="{ABD90CD5-BCBD-4364-8769-82E66D32FF21}" type="parTrans" cxnId="{1D9A4864-8A3D-4557-B641-C6C0906375EE}">
      <dgm:prSet/>
      <dgm:spPr/>
      <dgm:t>
        <a:bodyPr/>
        <a:lstStyle/>
        <a:p>
          <a:endParaRPr lang="en-US"/>
        </a:p>
      </dgm:t>
    </dgm:pt>
    <dgm:pt modelId="{C443F6CD-D682-4B00-B999-ADB316C3CB76}" type="sibTrans" cxnId="{1D9A4864-8A3D-4557-B641-C6C0906375EE}">
      <dgm:prSet/>
      <dgm:spPr/>
      <dgm:t>
        <a:bodyPr/>
        <a:lstStyle/>
        <a:p>
          <a:endParaRPr lang="en-US"/>
        </a:p>
      </dgm:t>
    </dgm:pt>
    <dgm:pt modelId="{071F1048-5532-4CC9-A6CE-CF2E5468AD9A}" type="pres">
      <dgm:prSet presAssocID="{EC40581F-7A84-49AC-BF90-FF5E05590B9B}" presName="theList" presStyleCnt="0">
        <dgm:presLayoutVars>
          <dgm:dir val="rev"/>
          <dgm:animLvl val="lvl"/>
          <dgm:resizeHandles val="exact"/>
        </dgm:presLayoutVars>
      </dgm:prSet>
      <dgm:spPr/>
    </dgm:pt>
    <dgm:pt modelId="{8F29C569-01E5-48C5-A09A-3080B45B21F5}" type="pres">
      <dgm:prSet presAssocID="{37981CAC-CCC6-4914-A805-9877B065F344}" presName="compNode" presStyleCnt="0"/>
      <dgm:spPr/>
    </dgm:pt>
    <dgm:pt modelId="{9A520957-F476-4464-920E-37209B0E1771}" type="pres">
      <dgm:prSet presAssocID="{37981CAC-CCC6-4914-A805-9877B065F344}" presName="noGeometry" presStyleCnt="0"/>
      <dgm:spPr/>
    </dgm:pt>
    <dgm:pt modelId="{8F1B1973-A5ED-406A-A521-C7344194C5A2}" type="pres">
      <dgm:prSet presAssocID="{37981CAC-CCC6-4914-A805-9877B065F344}" presName="childTextVisible" presStyleLbl="bgAccFollowNode1" presStyleIdx="0" presStyleCnt="5">
        <dgm:presLayoutVars>
          <dgm:bulletEnabled val="1"/>
        </dgm:presLayoutVars>
      </dgm:prSet>
      <dgm:spPr/>
    </dgm:pt>
    <dgm:pt modelId="{59D2D9D3-5AF3-410D-895C-DC342F5FF479}" type="pres">
      <dgm:prSet presAssocID="{37981CAC-CCC6-4914-A805-9877B065F344}" presName="childTextHidden" presStyleLbl="bgAccFollowNode1" presStyleIdx="0" presStyleCnt="5"/>
      <dgm:spPr/>
    </dgm:pt>
    <dgm:pt modelId="{E61DF376-AC8E-4E40-BBE1-266B8E1E77E4}" type="pres">
      <dgm:prSet presAssocID="{37981CAC-CCC6-4914-A805-9877B065F344}" presName="parentText" presStyleLbl="node1" presStyleIdx="0" presStyleCnt="5">
        <dgm:presLayoutVars>
          <dgm:chMax val="1"/>
          <dgm:bulletEnabled val="1"/>
        </dgm:presLayoutVars>
      </dgm:prSet>
      <dgm:spPr/>
    </dgm:pt>
    <dgm:pt modelId="{ABB1F2AB-5663-47C3-9D3B-025857D7DEBF}" type="pres">
      <dgm:prSet presAssocID="{37981CAC-CCC6-4914-A805-9877B065F344}" presName="aSpace" presStyleCnt="0"/>
      <dgm:spPr/>
    </dgm:pt>
    <dgm:pt modelId="{982024AC-5E96-4A67-84BF-E5C6FE3BE84A}" type="pres">
      <dgm:prSet presAssocID="{0EEB954C-DB23-42E2-8630-803230C2ED7D}" presName="compNode" presStyleCnt="0"/>
      <dgm:spPr/>
    </dgm:pt>
    <dgm:pt modelId="{849BCC66-95BC-408E-B39E-A52CEC00C7F2}" type="pres">
      <dgm:prSet presAssocID="{0EEB954C-DB23-42E2-8630-803230C2ED7D}" presName="noGeometry" presStyleCnt="0"/>
      <dgm:spPr/>
    </dgm:pt>
    <dgm:pt modelId="{26C5F16E-5FC2-4A9C-B163-6DC2D7E54D1C}" type="pres">
      <dgm:prSet presAssocID="{0EEB954C-DB23-42E2-8630-803230C2ED7D}" presName="childTextVisible" presStyleLbl="bgAccFollowNode1" presStyleIdx="1" presStyleCnt="5">
        <dgm:presLayoutVars>
          <dgm:bulletEnabled val="1"/>
        </dgm:presLayoutVars>
      </dgm:prSet>
      <dgm:spPr/>
    </dgm:pt>
    <dgm:pt modelId="{C4D50E52-D031-4422-AC6A-998513A6B4AC}" type="pres">
      <dgm:prSet presAssocID="{0EEB954C-DB23-42E2-8630-803230C2ED7D}" presName="childTextHidden" presStyleLbl="bgAccFollowNode1" presStyleIdx="1" presStyleCnt="5"/>
      <dgm:spPr/>
    </dgm:pt>
    <dgm:pt modelId="{6C656B54-C0F8-44A6-A8B9-2BB1031CD3D9}" type="pres">
      <dgm:prSet presAssocID="{0EEB954C-DB23-42E2-8630-803230C2ED7D}" presName="parentText" presStyleLbl="node1" presStyleIdx="1" presStyleCnt="5">
        <dgm:presLayoutVars>
          <dgm:chMax val="1"/>
          <dgm:bulletEnabled val="1"/>
        </dgm:presLayoutVars>
      </dgm:prSet>
      <dgm:spPr/>
    </dgm:pt>
    <dgm:pt modelId="{551583E8-993B-4536-B687-50D4EC7BD04E}" type="pres">
      <dgm:prSet presAssocID="{0EEB954C-DB23-42E2-8630-803230C2ED7D}" presName="aSpace" presStyleCnt="0"/>
      <dgm:spPr/>
    </dgm:pt>
    <dgm:pt modelId="{A6859B56-1A8F-44AB-8706-E519C7726B99}" type="pres">
      <dgm:prSet presAssocID="{3AE1DE14-7493-405E-B33D-7773069151CC}" presName="compNode" presStyleCnt="0"/>
      <dgm:spPr/>
    </dgm:pt>
    <dgm:pt modelId="{5D40A896-995D-4CCD-9DE2-AF8B0D49B131}" type="pres">
      <dgm:prSet presAssocID="{3AE1DE14-7493-405E-B33D-7773069151CC}" presName="noGeometry" presStyleCnt="0"/>
      <dgm:spPr/>
    </dgm:pt>
    <dgm:pt modelId="{8F5759C6-9292-4170-9A6F-9D6AFDE190DC}" type="pres">
      <dgm:prSet presAssocID="{3AE1DE14-7493-405E-B33D-7773069151CC}" presName="childTextVisible" presStyleLbl="bgAccFollowNode1" presStyleIdx="2" presStyleCnt="5">
        <dgm:presLayoutVars>
          <dgm:bulletEnabled val="1"/>
        </dgm:presLayoutVars>
      </dgm:prSet>
      <dgm:spPr/>
    </dgm:pt>
    <dgm:pt modelId="{E90DA396-5589-417A-8972-EAB2311C69B1}" type="pres">
      <dgm:prSet presAssocID="{3AE1DE14-7493-405E-B33D-7773069151CC}" presName="childTextHidden" presStyleLbl="bgAccFollowNode1" presStyleIdx="2" presStyleCnt="5"/>
      <dgm:spPr/>
    </dgm:pt>
    <dgm:pt modelId="{01682D86-E848-40EA-9B92-052DA9555032}" type="pres">
      <dgm:prSet presAssocID="{3AE1DE14-7493-405E-B33D-7773069151CC}" presName="parentText" presStyleLbl="node1" presStyleIdx="2" presStyleCnt="5">
        <dgm:presLayoutVars>
          <dgm:chMax val="1"/>
          <dgm:bulletEnabled val="1"/>
        </dgm:presLayoutVars>
      </dgm:prSet>
      <dgm:spPr/>
    </dgm:pt>
    <dgm:pt modelId="{908D3CF9-0298-480F-9130-2EEF524E3E70}" type="pres">
      <dgm:prSet presAssocID="{3AE1DE14-7493-405E-B33D-7773069151CC}" presName="aSpace" presStyleCnt="0"/>
      <dgm:spPr/>
    </dgm:pt>
    <dgm:pt modelId="{02B9D13A-0F22-4BA6-91D5-22E728991C43}" type="pres">
      <dgm:prSet presAssocID="{DBCA9317-00A5-4B5B-BC76-DD91DA427421}" presName="compNode" presStyleCnt="0"/>
      <dgm:spPr/>
    </dgm:pt>
    <dgm:pt modelId="{E7D92669-07AE-4E16-AF82-E856807C2DB9}" type="pres">
      <dgm:prSet presAssocID="{DBCA9317-00A5-4B5B-BC76-DD91DA427421}" presName="noGeometry" presStyleCnt="0"/>
      <dgm:spPr/>
    </dgm:pt>
    <dgm:pt modelId="{AB96A6D6-8F5C-4AC0-9AAB-84EC5176DD72}" type="pres">
      <dgm:prSet presAssocID="{DBCA9317-00A5-4B5B-BC76-DD91DA427421}" presName="childTextVisible" presStyleLbl="bgAccFollowNode1" presStyleIdx="3" presStyleCnt="5">
        <dgm:presLayoutVars>
          <dgm:bulletEnabled val="1"/>
        </dgm:presLayoutVars>
      </dgm:prSet>
      <dgm:spPr/>
    </dgm:pt>
    <dgm:pt modelId="{B63EE54D-3485-4526-A73B-494B3701BF24}" type="pres">
      <dgm:prSet presAssocID="{DBCA9317-00A5-4B5B-BC76-DD91DA427421}" presName="childTextHidden" presStyleLbl="bgAccFollowNode1" presStyleIdx="3" presStyleCnt="5"/>
      <dgm:spPr/>
    </dgm:pt>
    <dgm:pt modelId="{E667FC94-984D-461C-BBB0-4F381440BE4B}" type="pres">
      <dgm:prSet presAssocID="{DBCA9317-00A5-4B5B-BC76-DD91DA427421}" presName="parentText" presStyleLbl="node1" presStyleIdx="3" presStyleCnt="5">
        <dgm:presLayoutVars>
          <dgm:chMax val="1"/>
          <dgm:bulletEnabled val="1"/>
        </dgm:presLayoutVars>
      </dgm:prSet>
      <dgm:spPr/>
    </dgm:pt>
    <dgm:pt modelId="{058BB971-3741-4DE1-A4C6-46B173CC2811}" type="pres">
      <dgm:prSet presAssocID="{DBCA9317-00A5-4B5B-BC76-DD91DA427421}" presName="aSpace" presStyleCnt="0"/>
      <dgm:spPr/>
    </dgm:pt>
    <dgm:pt modelId="{3D2186E6-45D1-4354-A0AA-C6A7C4187C52}" type="pres">
      <dgm:prSet presAssocID="{9F8F87F6-AD86-4F67-9066-600EB70897F0}" presName="compNode" presStyleCnt="0"/>
      <dgm:spPr/>
    </dgm:pt>
    <dgm:pt modelId="{B99679D1-DA53-4C51-917E-D67AF16D0B6E}" type="pres">
      <dgm:prSet presAssocID="{9F8F87F6-AD86-4F67-9066-600EB70897F0}" presName="noGeometry" presStyleCnt="0"/>
      <dgm:spPr/>
    </dgm:pt>
    <dgm:pt modelId="{3CADF799-6E91-4281-B6D7-E5BE53DB0B43}" type="pres">
      <dgm:prSet presAssocID="{9F8F87F6-AD86-4F67-9066-600EB70897F0}" presName="childTextVisible" presStyleLbl="bgAccFollowNode1" presStyleIdx="4" presStyleCnt="5">
        <dgm:presLayoutVars>
          <dgm:bulletEnabled val="1"/>
        </dgm:presLayoutVars>
      </dgm:prSet>
      <dgm:spPr/>
    </dgm:pt>
    <dgm:pt modelId="{B39545D7-686D-40D6-851C-D35DFB0F8752}" type="pres">
      <dgm:prSet presAssocID="{9F8F87F6-AD86-4F67-9066-600EB70897F0}" presName="childTextHidden" presStyleLbl="bgAccFollowNode1" presStyleIdx="4" presStyleCnt="5"/>
      <dgm:spPr/>
    </dgm:pt>
    <dgm:pt modelId="{DB2E9E45-C268-44CE-98B7-0E10EB0F266A}" type="pres">
      <dgm:prSet presAssocID="{9F8F87F6-AD86-4F67-9066-600EB70897F0}" presName="parentText" presStyleLbl="node1" presStyleIdx="4" presStyleCnt="5">
        <dgm:presLayoutVars>
          <dgm:chMax val="1"/>
          <dgm:bulletEnabled val="1"/>
        </dgm:presLayoutVars>
      </dgm:prSet>
      <dgm:spPr/>
    </dgm:pt>
  </dgm:ptLst>
  <dgm:cxnLst>
    <dgm:cxn modelId="{D9324F00-AAC4-4AAC-87ED-A0C4919D5751}" type="presOf" srcId="{0EEB954C-DB23-42E2-8630-803230C2ED7D}" destId="{6C656B54-C0F8-44A6-A8B9-2BB1031CD3D9}" srcOrd="0" destOrd="0" presId="urn:microsoft.com/office/officeart/2005/8/layout/hProcess6"/>
    <dgm:cxn modelId="{4F8AF310-D7E5-40A2-A844-36A2D185399A}" type="presOf" srcId="{D6F4FFCA-1A2E-44E8-BA6F-450AB822EF1A}" destId="{8F5759C6-9292-4170-9A6F-9D6AFDE190DC}" srcOrd="0" destOrd="0" presId="urn:microsoft.com/office/officeart/2005/8/layout/hProcess6"/>
    <dgm:cxn modelId="{1B4D0016-E3C4-47C4-95FF-474C21D76A40}" type="presOf" srcId="{DBCA9317-00A5-4B5B-BC76-DD91DA427421}" destId="{E667FC94-984D-461C-BBB0-4F381440BE4B}" srcOrd="0" destOrd="0" presId="urn:microsoft.com/office/officeart/2005/8/layout/hProcess6"/>
    <dgm:cxn modelId="{33537B19-3DA4-45A3-A926-A97AB307E4EE}" srcId="{EC40581F-7A84-49AC-BF90-FF5E05590B9B}" destId="{3AE1DE14-7493-405E-B33D-7773069151CC}" srcOrd="2" destOrd="0" parTransId="{8C5D0CE2-E263-423F-A475-0B1ABBCFA5FC}" sibTransId="{7085CD86-7897-41DB-AE70-779984C59B17}"/>
    <dgm:cxn modelId="{BB26B91E-910F-4AE1-8A4F-57CC5E3D0FBE}" srcId="{EC40581F-7A84-49AC-BF90-FF5E05590B9B}" destId="{DBCA9317-00A5-4B5B-BC76-DD91DA427421}" srcOrd="3" destOrd="0" parTransId="{79B58D64-6D89-4781-AFCB-E2BC9933D7C4}" sibTransId="{65926C8A-6BA3-497B-AA04-7E643C8D9AB4}"/>
    <dgm:cxn modelId="{A40F5B37-7F74-41CC-BE95-8CB499EB4B06}" srcId="{EC40581F-7A84-49AC-BF90-FF5E05590B9B}" destId="{0EEB954C-DB23-42E2-8630-803230C2ED7D}" srcOrd="1" destOrd="0" parTransId="{F623C3A3-8059-43A8-AC24-62602F104249}" sibTransId="{0B6BCD1C-4425-4823-8B2E-1E4834E4BF91}"/>
    <dgm:cxn modelId="{E7CE5562-6058-41E4-89D4-4C1465D12B28}" type="presOf" srcId="{14F8934B-DD56-47D6-9A97-50E77CC95284}" destId="{B63EE54D-3485-4526-A73B-494B3701BF24}" srcOrd="1" destOrd="0" presId="urn:microsoft.com/office/officeart/2005/8/layout/hProcess6"/>
    <dgm:cxn modelId="{CA4D3244-B7E7-4A5C-AA91-A6DE5237853B}" srcId="{37981CAC-CCC6-4914-A805-9877B065F344}" destId="{A3CE583A-D4AB-47C9-A011-9ABBF55132B3}" srcOrd="0" destOrd="0" parTransId="{3C2B50B2-D570-4345-A5AD-D19EE415305E}" sibTransId="{0EE3CCF2-A0FF-45F4-8124-442998B02035}"/>
    <dgm:cxn modelId="{1D9A4864-8A3D-4557-B641-C6C0906375EE}" srcId="{EC40581F-7A84-49AC-BF90-FF5E05590B9B}" destId="{9F8F87F6-AD86-4F67-9066-600EB70897F0}" srcOrd="4" destOrd="0" parTransId="{ABD90CD5-BCBD-4364-8769-82E66D32FF21}" sibTransId="{C443F6CD-D682-4B00-B999-ADB316C3CB76}"/>
    <dgm:cxn modelId="{45C2326C-0E2A-4735-8FD1-57D4D8B12FDF}" type="presOf" srcId="{3AE1DE14-7493-405E-B33D-7773069151CC}" destId="{01682D86-E848-40EA-9B92-052DA9555032}" srcOrd="0" destOrd="0" presId="urn:microsoft.com/office/officeart/2005/8/layout/hProcess6"/>
    <dgm:cxn modelId="{0A3B0950-83FB-4175-931A-B91BA3CA138F}" type="presOf" srcId="{14F8934B-DD56-47D6-9A97-50E77CC95284}" destId="{AB96A6D6-8F5C-4AC0-9AAB-84EC5176DD72}" srcOrd="0" destOrd="0" presId="urn:microsoft.com/office/officeart/2005/8/layout/hProcess6"/>
    <dgm:cxn modelId="{19E30D59-33CA-4DEC-A8B2-E85BAD920BCC}" type="presOf" srcId="{A3CE583A-D4AB-47C9-A011-9ABBF55132B3}" destId="{59D2D9D3-5AF3-410D-895C-DC342F5FF479}" srcOrd="1" destOrd="0" presId="urn:microsoft.com/office/officeart/2005/8/layout/hProcess6"/>
    <dgm:cxn modelId="{645D7C7F-2038-42EF-AF90-F7BC5F076088}" type="presOf" srcId="{B8F9AB07-914B-4E00-B823-3203FD9E1516}" destId="{C4D50E52-D031-4422-AC6A-998513A6B4AC}" srcOrd="1" destOrd="0" presId="urn:microsoft.com/office/officeart/2005/8/layout/hProcess6"/>
    <dgm:cxn modelId="{80626E81-680C-4BFE-8D3A-97939FC7512D}" type="presOf" srcId="{37981CAC-CCC6-4914-A805-9877B065F344}" destId="{E61DF376-AC8E-4E40-BBE1-266B8E1E77E4}" srcOrd="0" destOrd="0" presId="urn:microsoft.com/office/officeart/2005/8/layout/hProcess6"/>
    <dgm:cxn modelId="{A58C4E82-29FA-4020-A0DF-9CB078939736}" type="presOf" srcId="{EC40581F-7A84-49AC-BF90-FF5E05590B9B}" destId="{071F1048-5532-4CC9-A6CE-CF2E5468AD9A}" srcOrd="0" destOrd="0" presId="urn:microsoft.com/office/officeart/2005/8/layout/hProcess6"/>
    <dgm:cxn modelId="{B2F1F68C-C2A6-4D81-BF95-21E446E9760D}" type="presOf" srcId="{D6F4FFCA-1A2E-44E8-BA6F-450AB822EF1A}" destId="{E90DA396-5589-417A-8972-EAB2311C69B1}" srcOrd="1" destOrd="0" presId="urn:microsoft.com/office/officeart/2005/8/layout/hProcess6"/>
    <dgm:cxn modelId="{E9F05694-B7D9-437B-9334-BF1929644D8C}" type="presOf" srcId="{9F8F87F6-AD86-4F67-9066-600EB70897F0}" destId="{DB2E9E45-C268-44CE-98B7-0E10EB0F266A}" srcOrd="0" destOrd="0" presId="urn:microsoft.com/office/officeart/2005/8/layout/hProcess6"/>
    <dgm:cxn modelId="{2CF7E39A-0FA9-4DD4-B67F-0BA9C851AE80}" srcId="{EC40581F-7A84-49AC-BF90-FF5E05590B9B}" destId="{37981CAC-CCC6-4914-A805-9877B065F344}" srcOrd="0" destOrd="0" parTransId="{E667A871-F7D2-4A54-9DC6-4183798BFAD8}" sibTransId="{A8C64434-9358-49A3-ACC6-12D0CFCF89FD}"/>
    <dgm:cxn modelId="{963A7DA0-81E5-425D-8D5F-580CC8A068AC}" srcId="{DBCA9317-00A5-4B5B-BC76-DD91DA427421}" destId="{14F8934B-DD56-47D6-9A97-50E77CC95284}" srcOrd="0" destOrd="0" parTransId="{720F3406-28CD-4959-963A-B3DAA65FB83F}" sibTransId="{AE94F9E2-0F67-4609-89AD-EA1B82E7320D}"/>
    <dgm:cxn modelId="{C66631A1-4303-4133-AE35-B055497CB511}" type="presOf" srcId="{209E643C-9096-46B4-B1B7-DC74D4587A2F}" destId="{B39545D7-686D-40D6-851C-D35DFB0F8752}" srcOrd="1" destOrd="0" presId="urn:microsoft.com/office/officeart/2005/8/layout/hProcess6"/>
    <dgm:cxn modelId="{1AC84CBE-9E4D-4CBA-8B60-58CC449C4E92}" type="presOf" srcId="{B8F9AB07-914B-4E00-B823-3203FD9E1516}" destId="{26C5F16E-5FC2-4A9C-B163-6DC2D7E54D1C}" srcOrd="0" destOrd="0" presId="urn:microsoft.com/office/officeart/2005/8/layout/hProcess6"/>
    <dgm:cxn modelId="{E7A4BDC9-C10A-4779-A41A-AD22D006E078}" srcId="{9F8F87F6-AD86-4F67-9066-600EB70897F0}" destId="{209E643C-9096-46B4-B1B7-DC74D4587A2F}" srcOrd="0" destOrd="0" parTransId="{F60CFE7C-611E-46F7-9406-EBE58AAC54B2}" sibTransId="{0EABD952-64F2-4054-B109-B837105DBD2B}"/>
    <dgm:cxn modelId="{56E8E7CB-B75A-43DA-87EA-13E7A3CFDA58}" type="presOf" srcId="{209E643C-9096-46B4-B1B7-DC74D4587A2F}" destId="{3CADF799-6E91-4281-B6D7-E5BE53DB0B43}" srcOrd="0" destOrd="0" presId="urn:microsoft.com/office/officeart/2005/8/layout/hProcess6"/>
    <dgm:cxn modelId="{56843ED2-E016-4F5F-A9B7-79AFD4045F2F}" srcId="{0EEB954C-DB23-42E2-8630-803230C2ED7D}" destId="{B8F9AB07-914B-4E00-B823-3203FD9E1516}" srcOrd="0" destOrd="0" parTransId="{381701FE-3BB2-424F-9EF3-B2BAE71B3FCC}" sibTransId="{FE7CA046-866E-454D-9FE8-BA60FDD239AC}"/>
    <dgm:cxn modelId="{340BEAF0-E0DF-449E-AACF-507C4DA7AE0D}" srcId="{3AE1DE14-7493-405E-B33D-7773069151CC}" destId="{D6F4FFCA-1A2E-44E8-BA6F-450AB822EF1A}" srcOrd="0" destOrd="0" parTransId="{49C123E5-48EA-49DE-A90C-B6BC53BF294C}" sibTransId="{F7A20F72-794B-46A6-974E-DFDCEC66F23C}"/>
    <dgm:cxn modelId="{3B3BC9F2-05B0-47E1-8776-10751251E4E9}" type="presOf" srcId="{A3CE583A-D4AB-47C9-A011-9ABBF55132B3}" destId="{8F1B1973-A5ED-406A-A521-C7344194C5A2}" srcOrd="0" destOrd="0" presId="urn:microsoft.com/office/officeart/2005/8/layout/hProcess6"/>
    <dgm:cxn modelId="{1F947035-1F23-4192-B2E4-F17A483AEEB6}" type="presParOf" srcId="{071F1048-5532-4CC9-A6CE-CF2E5468AD9A}" destId="{8F29C569-01E5-48C5-A09A-3080B45B21F5}" srcOrd="0" destOrd="0" presId="urn:microsoft.com/office/officeart/2005/8/layout/hProcess6"/>
    <dgm:cxn modelId="{67EF54D0-3E64-464F-80B0-DCCDB4E823E3}" type="presParOf" srcId="{8F29C569-01E5-48C5-A09A-3080B45B21F5}" destId="{9A520957-F476-4464-920E-37209B0E1771}" srcOrd="0" destOrd="0" presId="urn:microsoft.com/office/officeart/2005/8/layout/hProcess6"/>
    <dgm:cxn modelId="{88942095-CF81-4145-9D97-364968506CF0}" type="presParOf" srcId="{8F29C569-01E5-48C5-A09A-3080B45B21F5}" destId="{8F1B1973-A5ED-406A-A521-C7344194C5A2}" srcOrd="1" destOrd="0" presId="urn:microsoft.com/office/officeart/2005/8/layout/hProcess6"/>
    <dgm:cxn modelId="{C6634559-64D0-4B3D-B4DE-F83993BAE54A}" type="presParOf" srcId="{8F29C569-01E5-48C5-A09A-3080B45B21F5}" destId="{59D2D9D3-5AF3-410D-895C-DC342F5FF479}" srcOrd="2" destOrd="0" presId="urn:microsoft.com/office/officeart/2005/8/layout/hProcess6"/>
    <dgm:cxn modelId="{6175797F-0E19-4112-9692-EBE18333AB43}" type="presParOf" srcId="{8F29C569-01E5-48C5-A09A-3080B45B21F5}" destId="{E61DF376-AC8E-4E40-BBE1-266B8E1E77E4}" srcOrd="3" destOrd="0" presId="urn:microsoft.com/office/officeart/2005/8/layout/hProcess6"/>
    <dgm:cxn modelId="{D37E35AC-DF34-4C76-90FC-17EAA4AEC0EC}" type="presParOf" srcId="{071F1048-5532-4CC9-A6CE-CF2E5468AD9A}" destId="{ABB1F2AB-5663-47C3-9D3B-025857D7DEBF}" srcOrd="1" destOrd="0" presId="urn:microsoft.com/office/officeart/2005/8/layout/hProcess6"/>
    <dgm:cxn modelId="{257E612B-084C-4D1D-83C3-14017CAE8FB0}" type="presParOf" srcId="{071F1048-5532-4CC9-A6CE-CF2E5468AD9A}" destId="{982024AC-5E96-4A67-84BF-E5C6FE3BE84A}" srcOrd="2" destOrd="0" presId="urn:microsoft.com/office/officeart/2005/8/layout/hProcess6"/>
    <dgm:cxn modelId="{0444EF67-E2AB-4974-82F3-8AA0633E54B1}" type="presParOf" srcId="{982024AC-5E96-4A67-84BF-E5C6FE3BE84A}" destId="{849BCC66-95BC-408E-B39E-A52CEC00C7F2}" srcOrd="0" destOrd="0" presId="urn:microsoft.com/office/officeart/2005/8/layout/hProcess6"/>
    <dgm:cxn modelId="{49E2D6B7-D9A3-4945-8E87-995AC3FB4824}" type="presParOf" srcId="{982024AC-5E96-4A67-84BF-E5C6FE3BE84A}" destId="{26C5F16E-5FC2-4A9C-B163-6DC2D7E54D1C}" srcOrd="1" destOrd="0" presId="urn:microsoft.com/office/officeart/2005/8/layout/hProcess6"/>
    <dgm:cxn modelId="{14376A6F-92E5-4329-92BB-0AECCC9752FC}" type="presParOf" srcId="{982024AC-5E96-4A67-84BF-E5C6FE3BE84A}" destId="{C4D50E52-D031-4422-AC6A-998513A6B4AC}" srcOrd="2" destOrd="0" presId="urn:microsoft.com/office/officeart/2005/8/layout/hProcess6"/>
    <dgm:cxn modelId="{11CD1556-360A-4045-8FCD-C4048CD5F45F}" type="presParOf" srcId="{982024AC-5E96-4A67-84BF-E5C6FE3BE84A}" destId="{6C656B54-C0F8-44A6-A8B9-2BB1031CD3D9}" srcOrd="3" destOrd="0" presId="urn:microsoft.com/office/officeart/2005/8/layout/hProcess6"/>
    <dgm:cxn modelId="{EB6FAFA2-338A-4CF9-A124-12CD91B8FD30}" type="presParOf" srcId="{071F1048-5532-4CC9-A6CE-CF2E5468AD9A}" destId="{551583E8-993B-4536-B687-50D4EC7BD04E}" srcOrd="3" destOrd="0" presId="urn:microsoft.com/office/officeart/2005/8/layout/hProcess6"/>
    <dgm:cxn modelId="{E21C15E8-E8E7-41DA-9AC3-3D97FD0EB4B3}" type="presParOf" srcId="{071F1048-5532-4CC9-A6CE-CF2E5468AD9A}" destId="{A6859B56-1A8F-44AB-8706-E519C7726B99}" srcOrd="4" destOrd="0" presId="urn:microsoft.com/office/officeart/2005/8/layout/hProcess6"/>
    <dgm:cxn modelId="{6B21524A-F260-4882-B102-C70642F28F73}" type="presParOf" srcId="{A6859B56-1A8F-44AB-8706-E519C7726B99}" destId="{5D40A896-995D-4CCD-9DE2-AF8B0D49B131}" srcOrd="0" destOrd="0" presId="urn:microsoft.com/office/officeart/2005/8/layout/hProcess6"/>
    <dgm:cxn modelId="{C1B35507-59C6-4C59-96AB-FA2CCADD6774}" type="presParOf" srcId="{A6859B56-1A8F-44AB-8706-E519C7726B99}" destId="{8F5759C6-9292-4170-9A6F-9D6AFDE190DC}" srcOrd="1" destOrd="0" presId="urn:microsoft.com/office/officeart/2005/8/layout/hProcess6"/>
    <dgm:cxn modelId="{52160AC9-83C7-42FA-94CC-7C715EC887B8}" type="presParOf" srcId="{A6859B56-1A8F-44AB-8706-E519C7726B99}" destId="{E90DA396-5589-417A-8972-EAB2311C69B1}" srcOrd="2" destOrd="0" presId="urn:microsoft.com/office/officeart/2005/8/layout/hProcess6"/>
    <dgm:cxn modelId="{44DFB216-C09C-4658-A2CC-83DBB50538F7}" type="presParOf" srcId="{A6859B56-1A8F-44AB-8706-E519C7726B99}" destId="{01682D86-E848-40EA-9B92-052DA9555032}" srcOrd="3" destOrd="0" presId="urn:microsoft.com/office/officeart/2005/8/layout/hProcess6"/>
    <dgm:cxn modelId="{67753D88-EB93-490A-AFFD-92327C77B62D}" type="presParOf" srcId="{071F1048-5532-4CC9-A6CE-CF2E5468AD9A}" destId="{908D3CF9-0298-480F-9130-2EEF524E3E70}" srcOrd="5" destOrd="0" presId="urn:microsoft.com/office/officeart/2005/8/layout/hProcess6"/>
    <dgm:cxn modelId="{C672510F-6862-492D-9CA4-A38DB679E82C}" type="presParOf" srcId="{071F1048-5532-4CC9-A6CE-CF2E5468AD9A}" destId="{02B9D13A-0F22-4BA6-91D5-22E728991C43}" srcOrd="6" destOrd="0" presId="urn:microsoft.com/office/officeart/2005/8/layout/hProcess6"/>
    <dgm:cxn modelId="{9C4DB55B-554F-40A9-BADE-E52F9B28C651}" type="presParOf" srcId="{02B9D13A-0F22-4BA6-91D5-22E728991C43}" destId="{E7D92669-07AE-4E16-AF82-E856807C2DB9}" srcOrd="0" destOrd="0" presId="urn:microsoft.com/office/officeart/2005/8/layout/hProcess6"/>
    <dgm:cxn modelId="{129D470A-1EE0-4B1B-B9D6-11221DB99AAF}" type="presParOf" srcId="{02B9D13A-0F22-4BA6-91D5-22E728991C43}" destId="{AB96A6D6-8F5C-4AC0-9AAB-84EC5176DD72}" srcOrd="1" destOrd="0" presId="urn:microsoft.com/office/officeart/2005/8/layout/hProcess6"/>
    <dgm:cxn modelId="{8A8FB8F1-9156-42BA-8F2F-7DCF0DB0F803}" type="presParOf" srcId="{02B9D13A-0F22-4BA6-91D5-22E728991C43}" destId="{B63EE54D-3485-4526-A73B-494B3701BF24}" srcOrd="2" destOrd="0" presId="urn:microsoft.com/office/officeart/2005/8/layout/hProcess6"/>
    <dgm:cxn modelId="{3BB0F110-96C2-4FFE-8175-023A43A929F5}" type="presParOf" srcId="{02B9D13A-0F22-4BA6-91D5-22E728991C43}" destId="{E667FC94-984D-461C-BBB0-4F381440BE4B}" srcOrd="3" destOrd="0" presId="urn:microsoft.com/office/officeart/2005/8/layout/hProcess6"/>
    <dgm:cxn modelId="{BF801E2B-388B-4C97-8AB6-F8083D290B65}" type="presParOf" srcId="{071F1048-5532-4CC9-A6CE-CF2E5468AD9A}" destId="{058BB971-3741-4DE1-A4C6-46B173CC2811}" srcOrd="7" destOrd="0" presId="urn:microsoft.com/office/officeart/2005/8/layout/hProcess6"/>
    <dgm:cxn modelId="{85BC723B-C4A0-47E0-AF32-705730F60686}" type="presParOf" srcId="{071F1048-5532-4CC9-A6CE-CF2E5468AD9A}" destId="{3D2186E6-45D1-4354-A0AA-C6A7C4187C52}" srcOrd="8" destOrd="0" presId="urn:microsoft.com/office/officeart/2005/8/layout/hProcess6"/>
    <dgm:cxn modelId="{3E1FDACA-3D20-4748-881C-FFA7966A4D93}" type="presParOf" srcId="{3D2186E6-45D1-4354-A0AA-C6A7C4187C52}" destId="{B99679D1-DA53-4C51-917E-D67AF16D0B6E}" srcOrd="0" destOrd="0" presId="urn:microsoft.com/office/officeart/2005/8/layout/hProcess6"/>
    <dgm:cxn modelId="{0D26C3B9-6876-441B-AE2D-C028004AA837}" type="presParOf" srcId="{3D2186E6-45D1-4354-A0AA-C6A7C4187C52}" destId="{3CADF799-6E91-4281-B6D7-E5BE53DB0B43}" srcOrd="1" destOrd="0" presId="urn:microsoft.com/office/officeart/2005/8/layout/hProcess6"/>
    <dgm:cxn modelId="{4BC2CCB3-EA1B-4EDD-82B0-A0BB95747E8F}" type="presParOf" srcId="{3D2186E6-45D1-4354-A0AA-C6A7C4187C52}" destId="{B39545D7-686D-40D6-851C-D35DFB0F8752}" srcOrd="2" destOrd="0" presId="urn:microsoft.com/office/officeart/2005/8/layout/hProcess6"/>
    <dgm:cxn modelId="{5A2F970F-3536-4748-BC48-801BC15092A2}" type="presParOf" srcId="{3D2186E6-45D1-4354-A0AA-C6A7C4187C52}" destId="{DB2E9E45-C268-44CE-98B7-0E10EB0F266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C40581F-7A84-49AC-BF90-FF5E05590B9B}"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7981CAC-CCC6-4914-A805-9877B065F344}">
      <dgm:prSet phldrT="[Text]" custT="1"/>
      <dgm:spPr>
        <a:solidFill>
          <a:srgbClr val="0070C0"/>
        </a:solidFill>
      </dgm:spPr>
      <dgm:t>
        <a:bodyPr/>
        <a:lstStyle/>
        <a:p>
          <a:r>
            <a:rPr lang="fa-IR" sz="1400" dirty="0">
              <a:cs typeface="B Nazanin" panose="00000400000000000000" pitchFamily="2" charset="-78"/>
            </a:rPr>
            <a:t>فصل اول</a:t>
          </a:r>
          <a:endParaRPr lang="en-US" sz="1400" dirty="0">
            <a:cs typeface="B Nazanin" panose="00000400000000000000" pitchFamily="2" charset="-78"/>
          </a:endParaRPr>
        </a:p>
      </dgm:t>
    </dgm:pt>
    <dgm:pt modelId="{E667A871-F7D2-4A54-9DC6-4183798BFAD8}" type="parTrans" cxnId="{2CF7E39A-0FA9-4DD4-B67F-0BA9C851AE80}">
      <dgm:prSet/>
      <dgm:spPr/>
      <dgm:t>
        <a:bodyPr/>
        <a:lstStyle/>
        <a:p>
          <a:endParaRPr lang="en-US"/>
        </a:p>
      </dgm:t>
    </dgm:pt>
    <dgm:pt modelId="{A8C64434-9358-49A3-ACC6-12D0CFCF89FD}" type="sibTrans" cxnId="{2CF7E39A-0FA9-4DD4-B67F-0BA9C851AE80}">
      <dgm:prSet/>
      <dgm:spPr/>
      <dgm:t>
        <a:bodyPr/>
        <a:lstStyle/>
        <a:p>
          <a:endParaRPr lang="en-US"/>
        </a:p>
      </dgm:t>
    </dgm:pt>
    <dgm:pt modelId="{A3CE583A-D4AB-47C9-A011-9ABBF55132B3}">
      <dgm:prSet phldrT="[Text]" custT="1">
        <dgm:style>
          <a:lnRef idx="2">
            <a:schemeClr val="accent5"/>
          </a:lnRef>
          <a:fillRef idx="1">
            <a:schemeClr val="lt1"/>
          </a:fillRef>
          <a:effectRef idx="0">
            <a:schemeClr val="accent5"/>
          </a:effectRef>
          <a:fontRef idx="minor">
            <a:schemeClr val="dk1"/>
          </a:fontRef>
        </dgm:style>
      </dgm:prSet>
      <dgm:spPr>
        <a:solidFill>
          <a:srgbClr val="00B0F0"/>
        </a:solidFill>
        <a:ln>
          <a:solidFill>
            <a:schemeClr val="bg1">
              <a:lumMod val="75000"/>
            </a:schemeClr>
          </a:solidFill>
        </a:ln>
      </dgm:spPr>
      <dgm:t>
        <a:bodyPr/>
        <a:lstStyle/>
        <a:p>
          <a:r>
            <a:rPr lang="fa-IR" sz="1200" dirty="0">
              <a:solidFill>
                <a:schemeClr val="bg1"/>
              </a:solidFill>
              <a:cs typeface="B Nazanin" panose="00000400000000000000" pitchFamily="2" charset="-78"/>
            </a:rPr>
            <a:t>کلیات پژوهش</a:t>
          </a:r>
          <a:endParaRPr lang="en-US" sz="1200" dirty="0">
            <a:solidFill>
              <a:schemeClr val="bg1"/>
            </a:solidFill>
            <a:effectLst>
              <a:outerShdw blurRad="38100" dist="38100" dir="2700000" algn="tl">
                <a:srgbClr val="000000">
                  <a:alpha val="43137"/>
                </a:srgbClr>
              </a:outerShdw>
            </a:effectLst>
            <a:cs typeface="B Nazanin" panose="00000400000000000000" pitchFamily="2" charset="-78"/>
          </a:endParaRPr>
        </a:p>
      </dgm:t>
    </dgm:pt>
    <dgm:pt modelId="{3C2B50B2-D570-4345-A5AD-D19EE415305E}" type="parTrans" cxnId="{CA4D3244-B7E7-4A5C-AA91-A6DE5237853B}">
      <dgm:prSet/>
      <dgm:spPr/>
      <dgm:t>
        <a:bodyPr/>
        <a:lstStyle/>
        <a:p>
          <a:endParaRPr lang="en-US"/>
        </a:p>
      </dgm:t>
    </dgm:pt>
    <dgm:pt modelId="{0EE3CCF2-A0FF-45F4-8124-442998B02035}" type="sibTrans" cxnId="{CA4D3244-B7E7-4A5C-AA91-A6DE5237853B}">
      <dgm:prSet/>
      <dgm:spPr/>
      <dgm:t>
        <a:bodyPr/>
        <a:lstStyle/>
        <a:p>
          <a:endParaRPr lang="en-US"/>
        </a:p>
      </dgm:t>
    </dgm:pt>
    <dgm:pt modelId="{0EEB954C-DB23-42E2-8630-803230C2ED7D}">
      <dgm:prSet phldrT="[Text]" custT="1"/>
      <dgm:spPr>
        <a:solidFill>
          <a:srgbClr val="0070C0"/>
        </a:solidFill>
      </dgm:spPr>
      <dgm:t>
        <a:bodyPr/>
        <a:lstStyle/>
        <a:p>
          <a:r>
            <a:rPr lang="fa-IR" sz="1400" dirty="0">
              <a:cs typeface="B Nazanin" panose="00000400000000000000" pitchFamily="2" charset="-78"/>
            </a:rPr>
            <a:t>فصل دوم</a:t>
          </a:r>
          <a:endParaRPr lang="en-US" sz="1400" dirty="0">
            <a:cs typeface="B Nazanin" panose="00000400000000000000" pitchFamily="2" charset="-78"/>
          </a:endParaRPr>
        </a:p>
      </dgm:t>
    </dgm:pt>
    <dgm:pt modelId="{F623C3A3-8059-43A8-AC24-62602F104249}" type="parTrans" cxnId="{A40F5B37-7F74-41CC-BE95-8CB499EB4B06}">
      <dgm:prSet/>
      <dgm:spPr/>
      <dgm:t>
        <a:bodyPr/>
        <a:lstStyle/>
        <a:p>
          <a:endParaRPr lang="en-US"/>
        </a:p>
      </dgm:t>
    </dgm:pt>
    <dgm:pt modelId="{0B6BCD1C-4425-4823-8B2E-1E4834E4BF91}" type="sibTrans" cxnId="{A40F5B37-7F74-41CC-BE95-8CB499EB4B06}">
      <dgm:prSet/>
      <dgm:spPr/>
      <dgm:t>
        <a:bodyPr/>
        <a:lstStyle/>
        <a:p>
          <a:endParaRPr lang="en-US"/>
        </a:p>
      </dgm:t>
    </dgm:pt>
    <dgm:pt modelId="{B8F9AB07-914B-4E00-B823-3203FD9E1516}">
      <dgm:prSet phldrT="[Text]" custT="1"/>
      <dgm:spPr>
        <a:solidFill>
          <a:srgbClr val="00B0F0"/>
        </a:solidFill>
        <a:ln>
          <a:solidFill>
            <a:schemeClr val="bg2">
              <a:lumMod val="75000"/>
            </a:schemeClr>
          </a:solidFill>
        </a:ln>
      </dgm:spPr>
      <dgm:t>
        <a:bodyPr/>
        <a:lstStyle/>
        <a:p>
          <a:r>
            <a:rPr lang="fa-IR" sz="1200" dirty="0">
              <a:solidFill>
                <a:schemeClr val="bg1"/>
              </a:solidFill>
              <a:cs typeface="B Nazanin" panose="00000400000000000000" pitchFamily="2" charset="-78"/>
            </a:rPr>
            <a:t>مروری بر پیشینه پژوهش</a:t>
          </a:r>
          <a:endParaRPr lang="en-US" sz="1200" dirty="0">
            <a:solidFill>
              <a:schemeClr val="bg1"/>
            </a:solidFill>
            <a:cs typeface="B Nazanin" panose="00000400000000000000" pitchFamily="2" charset="-78"/>
          </a:endParaRPr>
        </a:p>
      </dgm:t>
    </dgm:pt>
    <dgm:pt modelId="{381701FE-3BB2-424F-9EF3-B2BAE71B3FCC}" type="parTrans" cxnId="{56843ED2-E016-4F5F-A9B7-79AFD4045F2F}">
      <dgm:prSet/>
      <dgm:spPr/>
      <dgm:t>
        <a:bodyPr/>
        <a:lstStyle/>
        <a:p>
          <a:endParaRPr lang="en-US"/>
        </a:p>
      </dgm:t>
    </dgm:pt>
    <dgm:pt modelId="{FE7CA046-866E-454D-9FE8-BA60FDD239AC}" type="sibTrans" cxnId="{56843ED2-E016-4F5F-A9B7-79AFD4045F2F}">
      <dgm:prSet/>
      <dgm:spPr/>
      <dgm:t>
        <a:bodyPr/>
        <a:lstStyle/>
        <a:p>
          <a:endParaRPr lang="en-US"/>
        </a:p>
      </dgm:t>
    </dgm:pt>
    <dgm:pt modelId="{3AE1DE14-7493-405E-B33D-7773069151CC}">
      <dgm:prSet phldrT="[Text]" custT="1"/>
      <dgm:spPr>
        <a:solidFill>
          <a:srgbClr val="0070C0"/>
        </a:solidFill>
      </dgm:spPr>
      <dgm:t>
        <a:bodyPr/>
        <a:lstStyle/>
        <a:p>
          <a:r>
            <a:rPr lang="fa-IR" sz="1400" dirty="0">
              <a:cs typeface="B Nazanin" panose="00000400000000000000" pitchFamily="2" charset="-78"/>
            </a:rPr>
            <a:t>فصل سوم</a:t>
          </a:r>
          <a:endParaRPr lang="en-US" sz="1400" dirty="0">
            <a:cs typeface="B Nazanin" panose="00000400000000000000" pitchFamily="2" charset="-78"/>
          </a:endParaRPr>
        </a:p>
      </dgm:t>
    </dgm:pt>
    <dgm:pt modelId="{8C5D0CE2-E263-423F-A475-0B1ABBCFA5FC}" type="parTrans" cxnId="{33537B19-3DA4-45A3-A926-A97AB307E4EE}">
      <dgm:prSet/>
      <dgm:spPr/>
      <dgm:t>
        <a:bodyPr/>
        <a:lstStyle/>
        <a:p>
          <a:endParaRPr lang="en-US"/>
        </a:p>
      </dgm:t>
    </dgm:pt>
    <dgm:pt modelId="{7085CD86-7897-41DB-AE70-779984C59B17}" type="sibTrans" cxnId="{33537B19-3DA4-45A3-A926-A97AB307E4EE}">
      <dgm:prSet/>
      <dgm:spPr/>
      <dgm:t>
        <a:bodyPr/>
        <a:lstStyle/>
        <a:p>
          <a:endParaRPr lang="en-US"/>
        </a:p>
      </dgm:t>
    </dgm:pt>
    <dgm:pt modelId="{D6F4FFCA-1A2E-44E8-BA6F-450AB822EF1A}">
      <dgm:prSet phldrT="[Text]" custT="1"/>
      <dgm:spPr>
        <a:solidFill>
          <a:schemeClr val="accent1">
            <a:lumMod val="75000"/>
          </a:schemeClr>
        </a:solidFill>
        <a:ln>
          <a:solidFill>
            <a:schemeClr val="bg1">
              <a:lumMod val="65000"/>
            </a:schemeClr>
          </a:solidFill>
        </a:ln>
      </dgm:spPr>
      <dgm:t>
        <a:bodyPr/>
        <a:lstStyle/>
        <a:p>
          <a:r>
            <a:rPr lang="fa-IR" sz="1200" dirty="0">
              <a:solidFill>
                <a:schemeClr val="bg1"/>
              </a:solidFill>
              <a:cs typeface="B Nazanin" panose="00000400000000000000" pitchFamily="2" charset="-78"/>
            </a:rPr>
            <a:t>روش پیشنهادی</a:t>
          </a:r>
          <a:endParaRPr lang="en-US" sz="1400" dirty="0">
            <a:solidFill>
              <a:schemeClr val="bg1"/>
            </a:solidFill>
            <a:cs typeface="B Nazanin" panose="00000400000000000000" pitchFamily="2" charset="-78"/>
          </a:endParaRPr>
        </a:p>
      </dgm:t>
    </dgm:pt>
    <dgm:pt modelId="{49C123E5-48EA-49DE-A90C-B6BC53BF294C}" type="parTrans" cxnId="{340BEAF0-E0DF-449E-AACF-507C4DA7AE0D}">
      <dgm:prSet/>
      <dgm:spPr/>
      <dgm:t>
        <a:bodyPr/>
        <a:lstStyle/>
        <a:p>
          <a:endParaRPr lang="en-US"/>
        </a:p>
      </dgm:t>
    </dgm:pt>
    <dgm:pt modelId="{F7A20F72-794B-46A6-974E-DFDCEC66F23C}" type="sibTrans" cxnId="{340BEAF0-E0DF-449E-AACF-507C4DA7AE0D}">
      <dgm:prSet/>
      <dgm:spPr/>
      <dgm:t>
        <a:bodyPr/>
        <a:lstStyle/>
        <a:p>
          <a:endParaRPr lang="en-US"/>
        </a:p>
      </dgm:t>
    </dgm:pt>
    <dgm:pt modelId="{209E643C-9096-46B4-B1B7-DC74D4587A2F}">
      <dgm:prSet phldrT="[Text]" custT="1"/>
      <dgm:spPr>
        <a:solidFill>
          <a:srgbClr val="00B0F0"/>
        </a:solidFill>
      </dgm:spPr>
      <dgm:t>
        <a:bodyPr/>
        <a:lstStyle/>
        <a:p>
          <a:r>
            <a:rPr lang="fa-IR" sz="1200" dirty="0" err="1">
              <a:solidFill>
                <a:schemeClr val="bg1"/>
              </a:solidFill>
              <a:cs typeface="B Nazanin" panose="00000400000000000000" pitchFamily="2" charset="-78"/>
            </a:rPr>
            <a:t>نتیجه‌گیری</a:t>
          </a:r>
          <a:r>
            <a:rPr lang="fa-IR" sz="1200" dirty="0">
              <a:solidFill>
                <a:schemeClr val="bg1"/>
              </a:solidFill>
              <a:cs typeface="B Nazanin" panose="00000400000000000000" pitchFamily="2" charset="-78"/>
            </a:rPr>
            <a:t> و پیشنهادات آینده</a:t>
          </a:r>
          <a:endParaRPr lang="en-US" sz="1400" dirty="0">
            <a:solidFill>
              <a:schemeClr val="bg1"/>
            </a:solidFill>
            <a:cs typeface="B Nazanin" panose="00000400000000000000" pitchFamily="2" charset="-78"/>
          </a:endParaRPr>
        </a:p>
      </dgm:t>
    </dgm:pt>
    <dgm:pt modelId="{F60CFE7C-611E-46F7-9406-EBE58AAC54B2}" type="parTrans" cxnId="{E7A4BDC9-C10A-4779-A41A-AD22D006E078}">
      <dgm:prSet/>
      <dgm:spPr/>
      <dgm:t>
        <a:bodyPr/>
        <a:lstStyle/>
        <a:p>
          <a:endParaRPr lang="en-US"/>
        </a:p>
      </dgm:t>
    </dgm:pt>
    <dgm:pt modelId="{0EABD952-64F2-4054-B109-B837105DBD2B}" type="sibTrans" cxnId="{E7A4BDC9-C10A-4779-A41A-AD22D006E078}">
      <dgm:prSet/>
      <dgm:spPr/>
      <dgm:t>
        <a:bodyPr/>
        <a:lstStyle/>
        <a:p>
          <a:endParaRPr lang="en-US"/>
        </a:p>
      </dgm:t>
    </dgm:pt>
    <dgm:pt modelId="{14F8934B-DD56-47D6-9A97-50E77CC95284}">
      <dgm:prSet phldrT="[Text]" custT="1"/>
      <dgm:spPr>
        <a:solidFill>
          <a:schemeClr val="bg1"/>
        </a:solidFill>
        <a:ln>
          <a:solidFill>
            <a:schemeClr val="accent2">
              <a:alpha val="90000"/>
            </a:schemeClr>
          </a:solidFill>
        </a:ln>
      </dgm:spPr>
      <dgm:t>
        <a:bodyPr/>
        <a:lstStyle/>
        <a:p>
          <a:r>
            <a:rPr lang="fa-IR" sz="1200" dirty="0">
              <a:solidFill>
                <a:schemeClr val="tx1"/>
              </a:solidFill>
              <a:cs typeface="B Nazanin" panose="00000400000000000000" pitchFamily="2" charset="-78"/>
            </a:rPr>
            <a:t>نتایج آزمایشگاهی</a:t>
          </a:r>
          <a:endParaRPr lang="en-US" sz="1200" dirty="0">
            <a:solidFill>
              <a:schemeClr val="tx1"/>
            </a:solidFill>
            <a:cs typeface="B Nazanin" panose="00000400000000000000" pitchFamily="2" charset="-78"/>
          </a:endParaRPr>
        </a:p>
      </dgm:t>
    </dgm:pt>
    <dgm:pt modelId="{720F3406-28CD-4959-963A-B3DAA65FB83F}" type="parTrans" cxnId="{963A7DA0-81E5-425D-8D5F-580CC8A068AC}">
      <dgm:prSet/>
      <dgm:spPr/>
      <dgm:t>
        <a:bodyPr/>
        <a:lstStyle/>
        <a:p>
          <a:endParaRPr lang="en-US"/>
        </a:p>
      </dgm:t>
    </dgm:pt>
    <dgm:pt modelId="{AE94F9E2-0F67-4609-89AD-EA1B82E7320D}" type="sibTrans" cxnId="{963A7DA0-81E5-425D-8D5F-580CC8A068AC}">
      <dgm:prSet/>
      <dgm:spPr/>
      <dgm:t>
        <a:bodyPr/>
        <a:lstStyle/>
        <a:p>
          <a:endParaRPr lang="en-US"/>
        </a:p>
      </dgm:t>
    </dgm:pt>
    <dgm:pt modelId="{DBCA9317-00A5-4B5B-BC76-DD91DA427421}">
      <dgm:prSet phldrT="[Text]" custT="1"/>
      <dgm:spPr>
        <a:solidFill>
          <a:srgbClr val="0070C0"/>
        </a:solidFill>
      </dgm:spPr>
      <dgm:t>
        <a:bodyPr/>
        <a:lstStyle/>
        <a:p>
          <a:r>
            <a:rPr lang="fa-IR" sz="1400" dirty="0">
              <a:cs typeface="B Nazanin" panose="00000400000000000000" pitchFamily="2" charset="-78"/>
            </a:rPr>
            <a:t>فصل چهارم</a:t>
          </a:r>
          <a:endParaRPr lang="en-US" sz="1400" dirty="0">
            <a:cs typeface="B Nazanin" panose="00000400000000000000" pitchFamily="2" charset="-78"/>
          </a:endParaRPr>
        </a:p>
      </dgm:t>
    </dgm:pt>
    <dgm:pt modelId="{79B58D64-6D89-4781-AFCB-E2BC9933D7C4}" type="parTrans" cxnId="{BB26B91E-910F-4AE1-8A4F-57CC5E3D0FBE}">
      <dgm:prSet/>
      <dgm:spPr/>
      <dgm:t>
        <a:bodyPr/>
        <a:lstStyle/>
        <a:p>
          <a:endParaRPr lang="en-US"/>
        </a:p>
      </dgm:t>
    </dgm:pt>
    <dgm:pt modelId="{65926C8A-6BA3-497B-AA04-7E643C8D9AB4}" type="sibTrans" cxnId="{BB26B91E-910F-4AE1-8A4F-57CC5E3D0FBE}">
      <dgm:prSet/>
      <dgm:spPr/>
      <dgm:t>
        <a:bodyPr/>
        <a:lstStyle/>
        <a:p>
          <a:endParaRPr lang="en-US"/>
        </a:p>
      </dgm:t>
    </dgm:pt>
    <dgm:pt modelId="{9F8F87F6-AD86-4F67-9066-600EB70897F0}">
      <dgm:prSet phldrT="[Text]" custT="1"/>
      <dgm:spPr>
        <a:solidFill>
          <a:srgbClr val="0070C0"/>
        </a:solidFill>
      </dgm:spPr>
      <dgm:t>
        <a:bodyPr/>
        <a:lstStyle/>
        <a:p>
          <a:r>
            <a:rPr lang="fa-IR" sz="1400" dirty="0">
              <a:cs typeface="B Nazanin" panose="00000400000000000000" pitchFamily="2" charset="-78"/>
            </a:rPr>
            <a:t>فصل پنجم</a:t>
          </a:r>
          <a:endParaRPr lang="en-US" sz="1400" dirty="0">
            <a:cs typeface="B Nazanin" panose="00000400000000000000" pitchFamily="2" charset="-78"/>
          </a:endParaRPr>
        </a:p>
      </dgm:t>
    </dgm:pt>
    <dgm:pt modelId="{ABD90CD5-BCBD-4364-8769-82E66D32FF21}" type="parTrans" cxnId="{1D9A4864-8A3D-4557-B641-C6C0906375EE}">
      <dgm:prSet/>
      <dgm:spPr/>
      <dgm:t>
        <a:bodyPr/>
        <a:lstStyle/>
        <a:p>
          <a:endParaRPr lang="en-US"/>
        </a:p>
      </dgm:t>
    </dgm:pt>
    <dgm:pt modelId="{C443F6CD-D682-4B00-B999-ADB316C3CB76}" type="sibTrans" cxnId="{1D9A4864-8A3D-4557-B641-C6C0906375EE}">
      <dgm:prSet/>
      <dgm:spPr/>
      <dgm:t>
        <a:bodyPr/>
        <a:lstStyle/>
        <a:p>
          <a:endParaRPr lang="en-US"/>
        </a:p>
      </dgm:t>
    </dgm:pt>
    <dgm:pt modelId="{071F1048-5532-4CC9-A6CE-CF2E5468AD9A}" type="pres">
      <dgm:prSet presAssocID="{EC40581F-7A84-49AC-BF90-FF5E05590B9B}" presName="theList" presStyleCnt="0">
        <dgm:presLayoutVars>
          <dgm:dir val="rev"/>
          <dgm:animLvl val="lvl"/>
          <dgm:resizeHandles val="exact"/>
        </dgm:presLayoutVars>
      </dgm:prSet>
      <dgm:spPr/>
    </dgm:pt>
    <dgm:pt modelId="{8F29C569-01E5-48C5-A09A-3080B45B21F5}" type="pres">
      <dgm:prSet presAssocID="{37981CAC-CCC6-4914-A805-9877B065F344}" presName="compNode" presStyleCnt="0"/>
      <dgm:spPr/>
    </dgm:pt>
    <dgm:pt modelId="{9A520957-F476-4464-920E-37209B0E1771}" type="pres">
      <dgm:prSet presAssocID="{37981CAC-CCC6-4914-A805-9877B065F344}" presName="noGeometry" presStyleCnt="0"/>
      <dgm:spPr/>
    </dgm:pt>
    <dgm:pt modelId="{8F1B1973-A5ED-406A-A521-C7344194C5A2}" type="pres">
      <dgm:prSet presAssocID="{37981CAC-CCC6-4914-A805-9877B065F344}" presName="childTextVisible" presStyleLbl="bgAccFollowNode1" presStyleIdx="0" presStyleCnt="5">
        <dgm:presLayoutVars>
          <dgm:bulletEnabled val="1"/>
        </dgm:presLayoutVars>
      </dgm:prSet>
      <dgm:spPr/>
    </dgm:pt>
    <dgm:pt modelId="{59D2D9D3-5AF3-410D-895C-DC342F5FF479}" type="pres">
      <dgm:prSet presAssocID="{37981CAC-CCC6-4914-A805-9877B065F344}" presName="childTextHidden" presStyleLbl="bgAccFollowNode1" presStyleIdx="0" presStyleCnt="5"/>
      <dgm:spPr/>
    </dgm:pt>
    <dgm:pt modelId="{E61DF376-AC8E-4E40-BBE1-266B8E1E77E4}" type="pres">
      <dgm:prSet presAssocID="{37981CAC-CCC6-4914-A805-9877B065F344}" presName="parentText" presStyleLbl="node1" presStyleIdx="0" presStyleCnt="5">
        <dgm:presLayoutVars>
          <dgm:chMax val="1"/>
          <dgm:bulletEnabled val="1"/>
        </dgm:presLayoutVars>
      </dgm:prSet>
      <dgm:spPr/>
    </dgm:pt>
    <dgm:pt modelId="{ABB1F2AB-5663-47C3-9D3B-025857D7DEBF}" type="pres">
      <dgm:prSet presAssocID="{37981CAC-CCC6-4914-A805-9877B065F344}" presName="aSpace" presStyleCnt="0"/>
      <dgm:spPr/>
    </dgm:pt>
    <dgm:pt modelId="{982024AC-5E96-4A67-84BF-E5C6FE3BE84A}" type="pres">
      <dgm:prSet presAssocID="{0EEB954C-DB23-42E2-8630-803230C2ED7D}" presName="compNode" presStyleCnt="0"/>
      <dgm:spPr/>
    </dgm:pt>
    <dgm:pt modelId="{849BCC66-95BC-408E-B39E-A52CEC00C7F2}" type="pres">
      <dgm:prSet presAssocID="{0EEB954C-DB23-42E2-8630-803230C2ED7D}" presName="noGeometry" presStyleCnt="0"/>
      <dgm:spPr/>
    </dgm:pt>
    <dgm:pt modelId="{26C5F16E-5FC2-4A9C-B163-6DC2D7E54D1C}" type="pres">
      <dgm:prSet presAssocID="{0EEB954C-DB23-42E2-8630-803230C2ED7D}" presName="childTextVisible" presStyleLbl="bgAccFollowNode1" presStyleIdx="1" presStyleCnt="5">
        <dgm:presLayoutVars>
          <dgm:bulletEnabled val="1"/>
        </dgm:presLayoutVars>
      </dgm:prSet>
      <dgm:spPr/>
    </dgm:pt>
    <dgm:pt modelId="{C4D50E52-D031-4422-AC6A-998513A6B4AC}" type="pres">
      <dgm:prSet presAssocID="{0EEB954C-DB23-42E2-8630-803230C2ED7D}" presName="childTextHidden" presStyleLbl="bgAccFollowNode1" presStyleIdx="1" presStyleCnt="5"/>
      <dgm:spPr/>
    </dgm:pt>
    <dgm:pt modelId="{6C656B54-C0F8-44A6-A8B9-2BB1031CD3D9}" type="pres">
      <dgm:prSet presAssocID="{0EEB954C-DB23-42E2-8630-803230C2ED7D}" presName="parentText" presStyleLbl="node1" presStyleIdx="1" presStyleCnt="5">
        <dgm:presLayoutVars>
          <dgm:chMax val="1"/>
          <dgm:bulletEnabled val="1"/>
        </dgm:presLayoutVars>
      </dgm:prSet>
      <dgm:spPr/>
    </dgm:pt>
    <dgm:pt modelId="{551583E8-993B-4536-B687-50D4EC7BD04E}" type="pres">
      <dgm:prSet presAssocID="{0EEB954C-DB23-42E2-8630-803230C2ED7D}" presName="aSpace" presStyleCnt="0"/>
      <dgm:spPr/>
    </dgm:pt>
    <dgm:pt modelId="{A6859B56-1A8F-44AB-8706-E519C7726B99}" type="pres">
      <dgm:prSet presAssocID="{3AE1DE14-7493-405E-B33D-7773069151CC}" presName="compNode" presStyleCnt="0"/>
      <dgm:spPr/>
    </dgm:pt>
    <dgm:pt modelId="{5D40A896-995D-4CCD-9DE2-AF8B0D49B131}" type="pres">
      <dgm:prSet presAssocID="{3AE1DE14-7493-405E-B33D-7773069151CC}" presName="noGeometry" presStyleCnt="0"/>
      <dgm:spPr/>
    </dgm:pt>
    <dgm:pt modelId="{8F5759C6-9292-4170-9A6F-9D6AFDE190DC}" type="pres">
      <dgm:prSet presAssocID="{3AE1DE14-7493-405E-B33D-7773069151CC}" presName="childTextVisible" presStyleLbl="bgAccFollowNode1" presStyleIdx="2" presStyleCnt="5">
        <dgm:presLayoutVars>
          <dgm:bulletEnabled val="1"/>
        </dgm:presLayoutVars>
      </dgm:prSet>
      <dgm:spPr/>
    </dgm:pt>
    <dgm:pt modelId="{E90DA396-5589-417A-8972-EAB2311C69B1}" type="pres">
      <dgm:prSet presAssocID="{3AE1DE14-7493-405E-B33D-7773069151CC}" presName="childTextHidden" presStyleLbl="bgAccFollowNode1" presStyleIdx="2" presStyleCnt="5"/>
      <dgm:spPr/>
    </dgm:pt>
    <dgm:pt modelId="{01682D86-E848-40EA-9B92-052DA9555032}" type="pres">
      <dgm:prSet presAssocID="{3AE1DE14-7493-405E-B33D-7773069151CC}" presName="parentText" presStyleLbl="node1" presStyleIdx="2" presStyleCnt="5">
        <dgm:presLayoutVars>
          <dgm:chMax val="1"/>
          <dgm:bulletEnabled val="1"/>
        </dgm:presLayoutVars>
      </dgm:prSet>
      <dgm:spPr/>
    </dgm:pt>
    <dgm:pt modelId="{908D3CF9-0298-480F-9130-2EEF524E3E70}" type="pres">
      <dgm:prSet presAssocID="{3AE1DE14-7493-405E-B33D-7773069151CC}" presName="aSpace" presStyleCnt="0"/>
      <dgm:spPr/>
    </dgm:pt>
    <dgm:pt modelId="{02B9D13A-0F22-4BA6-91D5-22E728991C43}" type="pres">
      <dgm:prSet presAssocID="{DBCA9317-00A5-4B5B-BC76-DD91DA427421}" presName="compNode" presStyleCnt="0"/>
      <dgm:spPr/>
    </dgm:pt>
    <dgm:pt modelId="{E7D92669-07AE-4E16-AF82-E856807C2DB9}" type="pres">
      <dgm:prSet presAssocID="{DBCA9317-00A5-4B5B-BC76-DD91DA427421}" presName="noGeometry" presStyleCnt="0"/>
      <dgm:spPr/>
    </dgm:pt>
    <dgm:pt modelId="{AB96A6D6-8F5C-4AC0-9AAB-84EC5176DD72}" type="pres">
      <dgm:prSet presAssocID="{DBCA9317-00A5-4B5B-BC76-DD91DA427421}" presName="childTextVisible" presStyleLbl="bgAccFollowNode1" presStyleIdx="3" presStyleCnt="5">
        <dgm:presLayoutVars>
          <dgm:bulletEnabled val="1"/>
        </dgm:presLayoutVars>
      </dgm:prSet>
      <dgm:spPr/>
    </dgm:pt>
    <dgm:pt modelId="{B63EE54D-3485-4526-A73B-494B3701BF24}" type="pres">
      <dgm:prSet presAssocID="{DBCA9317-00A5-4B5B-BC76-DD91DA427421}" presName="childTextHidden" presStyleLbl="bgAccFollowNode1" presStyleIdx="3" presStyleCnt="5"/>
      <dgm:spPr/>
    </dgm:pt>
    <dgm:pt modelId="{E667FC94-984D-461C-BBB0-4F381440BE4B}" type="pres">
      <dgm:prSet presAssocID="{DBCA9317-00A5-4B5B-BC76-DD91DA427421}" presName="parentText" presStyleLbl="node1" presStyleIdx="3" presStyleCnt="5">
        <dgm:presLayoutVars>
          <dgm:chMax val="1"/>
          <dgm:bulletEnabled val="1"/>
        </dgm:presLayoutVars>
      </dgm:prSet>
      <dgm:spPr/>
    </dgm:pt>
    <dgm:pt modelId="{058BB971-3741-4DE1-A4C6-46B173CC2811}" type="pres">
      <dgm:prSet presAssocID="{DBCA9317-00A5-4B5B-BC76-DD91DA427421}" presName="aSpace" presStyleCnt="0"/>
      <dgm:spPr/>
    </dgm:pt>
    <dgm:pt modelId="{3D2186E6-45D1-4354-A0AA-C6A7C4187C52}" type="pres">
      <dgm:prSet presAssocID="{9F8F87F6-AD86-4F67-9066-600EB70897F0}" presName="compNode" presStyleCnt="0"/>
      <dgm:spPr/>
    </dgm:pt>
    <dgm:pt modelId="{B99679D1-DA53-4C51-917E-D67AF16D0B6E}" type="pres">
      <dgm:prSet presAssocID="{9F8F87F6-AD86-4F67-9066-600EB70897F0}" presName="noGeometry" presStyleCnt="0"/>
      <dgm:spPr/>
    </dgm:pt>
    <dgm:pt modelId="{3CADF799-6E91-4281-B6D7-E5BE53DB0B43}" type="pres">
      <dgm:prSet presAssocID="{9F8F87F6-AD86-4F67-9066-600EB70897F0}" presName="childTextVisible" presStyleLbl="bgAccFollowNode1" presStyleIdx="4" presStyleCnt="5">
        <dgm:presLayoutVars>
          <dgm:bulletEnabled val="1"/>
        </dgm:presLayoutVars>
      </dgm:prSet>
      <dgm:spPr/>
    </dgm:pt>
    <dgm:pt modelId="{B39545D7-686D-40D6-851C-D35DFB0F8752}" type="pres">
      <dgm:prSet presAssocID="{9F8F87F6-AD86-4F67-9066-600EB70897F0}" presName="childTextHidden" presStyleLbl="bgAccFollowNode1" presStyleIdx="4" presStyleCnt="5"/>
      <dgm:spPr/>
    </dgm:pt>
    <dgm:pt modelId="{DB2E9E45-C268-44CE-98B7-0E10EB0F266A}" type="pres">
      <dgm:prSet presAssocID="{9F8F87F6-AD86-4F67-9066-600EB70897F0}" presName="parentText" presStyleLbl="node1" presStyleIdx="4" presStyleCnt="5">
        <dgm:presLayoutVars>
          <dgm:chMax val="1"/>
          <dgm:bulletEnabled val="1"/>
        </dgm:presLayoutVars>
      </dgm:prSet>
      <dgm:spPr/>
    </dgm:pt>
  </dgm:ptLst>
  <dgm:cxnLst>
    <dgm:cxn modelId="{D9324F00-AAC4-4AAC-87ED-A0C4919D5751}" type="presOf" srcId="{0EEB954C-DB23-42E2-8630-803230C2ED7D}" destId="{6C656B54-C0F8-44A6-A8B9-2BB1031CD3D9}" srcOrd="0" destOrd="0" presId="urn:microsoft.com/office/officeart/2005/8/layout/hProcess6"/>
    <dgm:cxn modelId="{4F8AF310-D7E5-40A2-A844-36A2D185399A}" type="presOf" srcId="{D6F4FFCA-1A2E-44E8-BA6F-450AB822EF1A}" destId="{8F5759C6-9292-4170-9A6F-9D6AFDE190DC}" srcOrd="0" destOrd="0" presId="urn:microsoft.com/office/officeart/2005/8/layout/hProcess6"/>
    <dgm:cxn modelId="{1B4D0016-E3C4-47C4-95FF-474C21D76A40}" type="presOf" srcId="{DBCA9317-00A5-4B5B-BC76-DD91DA427421}" destId="{E667FC94-984D-461C-BBB0-4F381440BE4B}" srcOrd="0" destOrd="0" presId="urn:microsoft.com/office/officeart/2005/8/layout/hProcess6"/>
    <dgm:cxn modelId="{33537B19-3DA4-45A3-A926-A97AB307E4EE}" srcId="{EC40581F-7A84-49AC-BF90-FF5E05590B9B}" destId="{3AE1DE14-7493-405E-B33D-7773069151CC}" srcOrd="2" destOrd="0" parTransId="{8C5D0CE2-E263-423F-A475-0B1ABBCFA5FC}" sibTransId="{7085CD86-7897-41DB-AE70-779984C59B17}"/>
    <dgm:cxn modelId="{BB26B91E-910F-4AE1-8A4F-57CC5E3D0FBE}" srcId="{EC40581F-7A84-49AC-BF90-FF5E05590B9B}" destId="{DBCA9317-00A5-4B5B-BC76-DD91DA427421}" srcOrd="3" destOrd="0" parTransId="{79B58D64-6D89-4781-AFCB-E2BC9933D7C4}" sibTransId="{65926C8A-6BA3-497B-AA04-7E643C8D9AB4}"/>
    <dgm:cxn modelId="{A40F5B37-7F74-41CC-BE95-8CB499EB4B06}" srcId="{EC40581F-7A84-49AC-BF90-FF5E05590B9B}" destId="{0EEB954C-DB23-42E2-8630-803230C2ED7D}" srcOrd="1" destOrd="0" parTransId="{F623C3A3-8059-43A8-AC24-62602F104249}" sibTransId="{0B6BCD1C-4425-4823-8B2E-1E4834E4BF91}"/>
    <dgm:cxn modelId="{E7CE5562-6058-41E4-89D4-4C1465D12B28}" type="presOf" srcId="{14F8934B-DD56-47D6-9A97-50E77CC95284}" destId="{B63EE54D-3485-4526-A73B-494B3701BF24}" srcOrd="1" destOrd="0" presId="urn:microsoft.com/office/officeart/2005/8/layout/hProcess6"/>
    <dgm:cxn modelId="{CA4D3244-B7E7-4A5C-AA91-A6DE5237853B}" srcId="{37981CAC-CCC6-4914-A805-9877B065F344}" destId="{A3CE583A-D4AB-47C9-A011-9ABBF55132B3}" srcOrd="0" destOrd="0" parTransId="{3C2B50B2-D570-4345-A5AD-D19EE415305E}" sibTransId="{0EE3CCF2-A0FF-45F4-8124-442998B02035}"/>
    <dgm:cxn modelId="{1D9A4864-8A3D-4557-B641-C6C0906375EE}" srcId="{EC40581F-7A84-49AC-BF90-FF5E05590B9B}" destId="{9F8F87F6-AD86-4F67-9066-600EB70897F0}" srcOrd="4" destOrd="0" parTransId="{ABD90CD5-BCBD-4364-8769-82E66D32FF21}" sibTransId="{C443F6CD-D682-4B00-B999-ADB316C3CB76}"/>
    <dgm:cxn modelId="{45C2326C-0E2A-4735-8FD1-57D4D8B12FDF}" type="presOf" srcId="{3AE1DE14-7493-405E-B33D-7773069151CC}" destId="{01682D86-E848-40EA-9B92-052DA9555032}" srcOrd="0" destOrd="0" presId="urn:microsoft.com/office/officeart/2005/8/layout/hProcess6"/>
    <dgm:cxn modelId="{0A3B0950-83FB-4175-931A-B91BA3CA138F}" type="presOf" srcId="{14F8934B-DD56-47D6-9A97-50E77CC95284}" destId="{AB96A6D6-8F5C-4AC0-9AAB-84EC5176DD72}" srcOrd="0" destOrd="0" presId="urn:microsoft.com/office/officeart/2005/8/layout/hProcess6"/>
    <dgm:cxn modelId="{19E30D59-33CA-4DEC-A8B2-E85BAD920BCC}" type="presOf" srcId="{A3CE583A-D4AB-47C9-A011-9ABBF55132B3}" destId="{59D2D9D3-5AF3-410D-895C-DC342F5FF479}" srcOrd="1" destOrd="0" presId="urn:microsoft.com/office/officeart/2005/8/layout/hProcess6"/>
    <dgm:cxn modelId="{645D7C7F-2038-42EF-AF90-F7BC5F076088}" type="presOf" srcId="{B8F9AB07-914B-4E00-B823-3203FD9E1516}" destId="{C4D50E52-D031-4422-AC6A-998513A6B4AC}" srcOrd="1" destOrd="0" presId="urn:microsoft.com/office/officeart/2005/8/layout/hProcess6"/>
    <dgm:cxn modelId="{80626E81-680C-4BFE-8D3A-97939FC7512D}" type="presOf" srcId="{37981CAC-CCC6-4914-A805-9877B065F344}" destId="{E61DF376-AC8E-4E40-BBE1-266B8E1E77E4}" srcOrd="0" destOrd="0" presId="urn:microsoft.com/office/officeart/2005/8/layout/hProcess6"/>
    <dgm:cxn modelId="{A58C4E82-29FA-4020-A0DF-9CB078939736}" type="presOf" srcId="{EC40581F-7A84-49AC-BF90-FF5E05590B9B}" destId="{071F1048-5532-4CC9-A6CE-CF2E5468AD9A}" srcOrd="0" destOrd="0" presId="urn:microsoft.com/office/officeart/2005/8/layout/hProcess6"/>
    <dgm:cxn modelId="{B2F1F68C-C2A6-4D81-BF95-21E446E9760D}" type="presOf" srcId="{D6F4FFCA-1A2E-44E8-BA6F-450AB822EF1A}" destId="{E90DA396-5589-417A-8972-EAB2311C69B1}" srcOrd="1" destOrd="0" presId="urn:microsoft.com/office/officeart/2005/8/layout/hProcess6"/>
    <dgm:cxn modelId="{E9F05694-B7D9-437B-9334-BF1929644D8C}" type="presOf" srcId="{9F8F87F6-AD86-4F67-9066-600EB70897F0}" destId="{DB2E9E45-C268-44CE-98B7-0E10EB0F266A}" srcOrd="0" destOrd="0" presId="urn:microsoft.com/office/officeart/2005/8/layout/hProcess6"/>
    <dgm:cxn modelId="{2CF7E39A-0FA9-4DD4-B67F-0BA9C851AE80}" srcId="{EC40581F-7A84-49AC-BF90-FF5E05590B9B}" destId="{37981CAC-CCC6-4914-A805-9877B065F344}" srcOrd="0" destOrd="0" parTransId="{E667A871-F7D2-4A54-9DC6-4183798BFAD8}" sibTransId="{A8C64434-9358-49A3-ACC6-12D0CFCF89FD}"/>
    <dgm:cxn modelId="{963A7DA0-81E5-425D-8D5F-580CC8A068AC}" srcId="{DBCA9317-00A5-4B5B-BC76-DD91DA427421}" destId="{14F8934B-DD56-47D6-9A97-50E77CC95284}" srcOrd="0" destOrd="0" parTransId="{720F3406-28CD-4959-963A-B3DAA65FB83F}" sibTransId="{AE94F9E2-0F67-4609-89AD-EA1B82E7320D}"/>
    <dgm:cxn modelId="{C66631A1-4303-4133-AE35-B055497CB511}" type="presOf" srcId="{209E643C-9096-46B4-B1B7-DC74D4587A2F}" destId="{B39545D7-686D-40D6-851C-D35DFB0F8752}" srcOrd="1" destOrd="0" presId="urn:microsoft.com/office/officeart/2005/8/layout/hProcess6"/>
    <dgm:cxn modelId="{1AC84CBE-9E4D-4CBA-8B60-58CC449C4E92}" type="presOf" srcId="{B8F9AB07-914B-4E00-B823-3203FD9E1516}" destId="{26C5F16E-5FC2-4A9C-B163-6DC2D7E54D1C}" srcOrd="0" destOrd="0" presId="urn:microsoft.com/office/officeart/2005/8/layout/hProcess6"/>
    <dgm:cxn modelId="{E7A4BDC9-C10A-4779-A41A-AD22D006E078}" srcId="{9F8F87F6-AD86-4F67-9066-600EB70897F0}" destId="{209E643C-9096-46B4-B1B7-DC74D4587A2F}" srcOrd="0" destOrd="0" parTransId="{F60CFE7C-611E-46F7-9406-EBE58AAC54B2}" sibTransId="{0EABD952-64F2-4054-B109-B837105DBD2B}"/>
    <dgm:cxn modelId="{56E8E7CB-B75A-43DA-87EA-13E7A3CFDA58}" type="presOf" srcId="{209E643C-9096-46B4-B1B7-DC74D4587A2F}" destId="{3CADF799-6E91-4281-B6D7-E5BE53DB0B43}" srcOrd="0" destOrd="0" presId="urn:microsoft.com/office/officeart/2005/8/layout/hProcess6"/>
    <dgm:cxn modelId="{56843ED2-E016-4F5F-A9B7-79AFD4045F2F}" srcId="{0EEB954C-DB23-42E2-8630-803230C2ED7D}" destId="{B8F9AB07-914B-4E00-B823-3203FD9E1516}" srcOrd="0" destOrd="0" parTransId="{381701FE-3BB2-424F-9EF3-B2BAE71B3FCC}" sibTransId="{FE7CA046-866E-454D-9FE8-BA60FDD239AC}"/>
    <dgm:cxn modelId="{340BEAF0-E0DF-449E-AACF-507C4DA7AE0D}" srcId="{3AE1DE14-7493-405E-B33D-7773069151CC}" destId="{D6F4FFCA-1A2E-44E8-BA6F-450AB822EF1A}" srcOrd="0" destOrd="0" parTransId="{49C123E5-48EA-49DE-A90C-B6BC53BF294C}" sibTransId="{F7A20F72-794B-46A6-974E-DFDCEC66F23C}"/>
    <dgm:cxn modelId="{3B3BC9F2-05B0-47E1-8776-10751251E4E9}" type="presOf" srcId="{A3CE583A-D4AB-47C9-A011-9ABBF55132B3}" destId="{8F1B1973-A5ED-406A-A521-C7344194C5A2}" srcOrd="0" destOrd="0" presId="urn:microsoft.com/office/officeart/2005/8/layout/hProcess6"/>
    <dgm:cxn modelId="{1F947035-1F23-4192-B2E4-F17A483AEEB6}" type="presParOf" srcId="{071F1048-5532-4CC9-A6CE-CF2E5468AD9A}" destId="{8F29C569-01E5-48C5-A09A-3080B45B21F5}" srcOrd="0" destOrd="0" presId="urn:microsoft.com/office/officeart/2005/8/layout/hProcess6"/>
    <dgm:cxn modelId="{67EF54D0-3E64-464F-80B0-DCCDB4E823E3}" type="presParOf" srcId="{8F29C569-01E5-48C5-A09A-3080B45B21F5}" destId="{9A520957-F476-4464-920E-37209B0E1771}" srcOrd="0" destOrd="0" presId="urn:microsoft.com/office/officeart/2005/8/layout/hProcess6"/>
    <dgm:cxn modelId="{88942095-CF81-4145-9D97-364968506CF0}" type="presParOf" srcId="{8F29C569-01E5-48C5-A09A-3080B45B21F5}" destId="{8F1B1973-A5ED-406A-A521-C7344194C5A2}" srcOrd="1" destOrd="0" presId="urn:microsoft.com/office/officeart/2005/8/layout/hProcess6"/>
    <dgm:cxn modelId="{C6634559-64D0-4B3D-B4DE-F83993BAE54A}" type="presParOf" srcId="{8F29C569-01E5-48C5-A09A-3080B45B21F5}" destId="{59D2D9D3-5AF3-410D-895C-DC342F5FF479}" srcOrd="2" destOrd="0" presId="urn:microsoft.com/office/officeart/2005/8/layout/hProcess6"/>
    <dgm:cxn modelId="{6175797F-0E19-4112-9692-EBE18333AB43}" type="presParOf" srcId="{8F29C569-01E5-48C5-A09A-3080B45B21F5}" destId="{E61DF376-AC8E-4E40-BBE1-266B8E1E77E4}" srcOrd="3" destOrd="0" presId="urn:microsoft.com/office/officeart/2005/8/layout/hProcess6"/>
    <dgm:cxn modelId="{D37E35AC-DF34-4C76-90FC-17EAA4AEC0EC}" type="presParOf" srcId="{071F1048-5532-4CC9-A6CE-CF2E5468AD9A}" destId="{ABB1F2AB-5663-47C3-9D3B-025857D7DEBF}" srcOrd="1" destOrd="0" presId="urn:microsoft.com/office/officeart/2005/8/layout/hProcess6"/>
    <dgm:cxn modelId="{257E612B-084C-4D1D-83C3-14017CAE8FB0}" type="presParOf" srcId="{071F1048-5532-4CC9-A6CE-CF2E5468AD9A}" destId="{982024AC-5E96-4A67-84BF-E5C6FE3BE84A}" srcOrd="2" destOrd="0" presId="urn:microsoft.com/office/officeart/2005/8/layout/hProcess6"/>
    <dgm:cxn modelId="{0444EF67-E2AB-4974-82F3-8AA0633E54B1}" type="presParOf" srcId="{982024AC-5E96-4A67-84BF-E5C6FE3BE84A}" destId="{849BCC66-95BC-408E-B39E-A52CEC00C7F2}" srcOrd="0" destOrd="0" presId="urn:microsoft.com/office/officeart/2005/8/layout/hProcess6"/>
    <dgm:cxn modelId="{49E2D6B7-D9A3-4945-8E87-995AC3FB4824}" type="presParOf" srcId="{982024AC-5E96-4A67-84BF-E5C6FE3BE84A}" destId="{26C5F16E-5FC2-4A9C-B163-6DC2D7E54D1C}" srcOrd="1" destOrd="0" presId="urn:microsoft.com/office/officeart/2005/8/layout/hProcess6"/>
    <dgm:cxn modelId="{14376A6F-92E5-4329-92BB-0AECCC9752FC}" type="presParOf" srcId="{982024AC-5E96-4A67-84BF-E5C6FE3BE84A}" destId="{C4D50E52-D031-4422-AC6A-998513A6B4AC}" srcOrd="2" destOrd="0" presId="urn:microsoft.com/office/officeart/2005/8/layout/hProcess6"/>
    <dgm:cxn modelId="{11CD1556-360A-4045-8FCD-C4048CD5F45F}" type="presParOf" srcId="{982024AC-5E96-4A67-84BF-E5C6FE3BE84A}" destId="{6C656B54-C0F8-44A6-A8B9-2BB1031CD3D9}" srcOrd="3" destOrd="0" presId="urn:microsoft.com/office/officeart/2005/8/layout/hProcess6"/>
    <dgm:cxn modelId="{EB6FAFA2-338A-4CF9-A124-12CD91B8FD30}" type="presParOf" srcId="{071F1048-5532-4CC9-A6CE-CF2E5468AD9A}" destId="{551583E8-993B-4536-B687-50D4EC7BD04E}" srcOrd="3" destOrd="0" presId="urn:microsoft.com/office/officeart/2005/8/layout/hProcess6"/>
    <dgm:cxn modelId="{E21C15E8-E8E7-41DA-9AC3-3D97FD0EB4B3}" type="presParOf" srcId="{071F1048-5532-4CC9-A6CE-CF2E5468AD9A}" destId="{A6859B56-1A8F-44AB-8706-E519C7726B99}" srcOrd="4" destOrd="0" presId="urn:microsoft.com/office/officeart/2005/8/layout/hProcess6"/>
    <dgm:cxn modelId="{6B21524A-F260-4882-B102-C70642F28F73}" type="presParOf" srcId="{A6859B56-1A8F-44AB-8706-E519C7726B99}" destId="{5D40A896-995D-4CCD-9DE2-AF8B0D49B131}" srcOrd="0" destOrd="0" presId="urn:microsoft.com/office/officeart/2005/8/layout/hProcess6"/>
    <dgm:cxn modelId="{C1B35507-59C6-4C59-96AB-FA2CCADD6774}" type="presParOf" srcId="{A6859B56-1A8F-44AB-8706-E519C7726B99}" destId="{8F5759C6-9292-4170-9A6F-9D6AFDE190DC}" srcOrd="1" destOrd="0" presId="urn:microsoft.com/office/officeart/2005/8/layout/hProcess6"/>
    <dgm:cxn modelId="{52160AC9-83C7-42FA-94CC-7C715EC887B8}" type="presParOf" srcId="{A6859B56-1A8F-44AB-8706-E519C7726B99}" destId="{E90DA396-5589-417A-8972-EAB2311C69B1}" srcOrd="2" destOrd="0" presId="urn:microsoft.com/office/officeart/2005/8/layout/hProcess6"/>
    <dgm:cxn modelId="{44DFB216-C09C-4658-A2CC-83DBB50538F7}" type="presParOf" srcId="{A6859B56-1A8F-44AB-8706-E519C7726B99}" destId="{01682D86-E848-40EA-9B92-052DA9555032}" srcOrd="3" destOrd="0" presId="urn:microsoft.com/office/officeart/2005/8/layout/hProcess6"/>
    <dgm:cxn modelId="{67753D88-EB93-490A-AFFD-92327C77B62D}" type="presParOf" srcId="{071F1048-5532-4CC9-A6CE-CF2E5468AD9A}" destId="{908D3CF9-0298-480F-9130-2EEF524E3E70}" srcOrd="5" destOrd="0" presId="urn:microsoft.com/office/officeart/2005/8/layout/hProcess6"/>
    <dgm:cxn modelId="{C672510F-6862-492D-9CA4-A38DB679E82C}" type="presParOf" srcId="{071F1048-5532-4CC9-A6CE-CF2E5468AD9A}" destId="{02B9D13A-0F22-4BA6-91D5-22E728991C43}" srcOrd="6" destOrd="0" presId="urn:microsoft.com/office/officeart/2005/8/layout/hProcess6"/>
    <dgm:cxn modelId="{9C4DB55B-554F-40A9-BADE-E52F9B28C651}" type="presParOf" srcId="{02B9D13A-0F22-4BA6-91D5-22E728991C43}" destId="{E7D92669-07AE-4E16-AF82-E856807C2DB9}" srcOrd="0" destOrd="0" presId="urn:microsoft.com/office/officeart/2005/8/layout/hProcess6"/>
    <dgm:cxn modelId="{129D470A-1EE0-4B1B-B9D6-11221DB99AAF}" type="presParOf" srcId="{02B9D13A-0F22-4BA6-91D5-22E728991C43}" destId="{AB96A6D6-8F5C-4AC0-9AAB-84EC5176DD72}" srcOrd="1" destOrd="0" presId="urn:microsoft.com/office/officeart/2005/8/layout/hProcess6"/>
    <dgm:cxn modelId="{8A8FB8F1-9156-42BA-8F2F-7DCF0DB0F803}" type="presParOf" srcId="{02B9D13A-0F22-4BA6-91D5-22E728991C43}" destId="{B63EE54D-3485-4526-A73B-494B3701BF24}" srcOrd="2" destOrd="0" presId="urn:microsoft.com/office/officeart/2005/8/layout/hProcess6"/>
    <dgm:cxn modelId="{3BB0F110-96C2-4FFE-8175-023A43A929F5}" type="presParOf" srcId="{02B9D13A-0F22-4BA6-91D5-22E728991C43}" destId="{E667FC94-984D-461C-BBB0-4F381440BE4B}" srcOrd="3" destOrd="0" presId="urn:microsoft.com/office/officeart/2005/8/layout/hProcess6"/>
    <dgm:cxn modelId="{BF801E2B-388B-4C97-8AB6-F8083D290B65}" type="presParOf" srcId="{071F1048-5532-4CC9-A6CE-CF2E5468AD9A}" destId="{058BB971-3741-4DE1-A4C6-46B173CC2811}" srcOrd="7" destOrd="0" presId="urn:microsoft.com/office/officeart/2005/8/layout/hProcess6"/>
    <dgm:cxn modelId="{85BC723B-C4A0-47E0-AF32-705730F60686}" type="presParOf" srcId="{071F1048-5532-4CC9-A6CE-CF2E5468AD9A}" destId="{3D2186E6-45D1-4354-A0AA-C6A7C4187C52}" srcOrd="8" destOrd="0" presId="urn:microsoft.com/office/officeart/2005/8/layout/hProcess6"/>
    <dgm:cxn modelId="{3E1FDACA-3D20-4748-881C-FFA7966A4D93}" type="presParOf" srcId="{3D2186E6-45D1-4354-A0AA-C6A7C4187C52}" destId="{B99679D1-DA53-4C51-917E-D67AF16D0B6E}" srcOrd="0" destOrd="0" presId="urn:microsoft.com/office/officeart/2005/8/layout/hProcess6"/>
    <dgm:cxn modelId="{0D26C3B9-6876-441B-AE2D-C028004AA837}" type="presParOf" srcId="{3D2186E6-45D1-4354-A0AA-C6A7C4187C52}" destId="{3CADF799-6E91-4281-B6D7-E5BE53DB0B43}" srcOrd="1" destOrd="0" presId="urn:microsoft.com/office/officeart/2005/8/layout/hProcess6"/>
    <dgm:cxn modelId="{4BC2CCB3-EA1B-4EDD-82B0-A0BB95747E8F}" type="presParOf" srcId="{3D2186E6-45D1-4354-A0AA-C6A7C4187C52}" destId="{B39545D7-686D-40D6-851C-D35DFB0F8752}" srcOrd="2" destOrd="0" presId="urn:microsoft.com/office/officeart/2005/8/layout/hProcess6"/>
    <dgm:cxn modelId="{5A2F970F-3536-4748-BC48-801BC15092A2}" type="presParOf" srcId="{3D2186E6-45D1-4354-A0AA-C6A7C4187C52}" destId="{DB2E9E45-C268-44CE-98B7-0E10EB0F266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C40581F-7A84-49AC-BF90-FF5E05590B9B}"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7981CAC-CCC6-4914-A805-9877B065F344}">
      <dgm:prSet phldrT="[Text]" custT="1"/>
      <dgm:spPr>
        <a:solidFill>
          <a:srgbClr val="0070C0"/>
        </a:solidFill>
      </dgm:spPr>
      <dgm:t>
        <a:bodyPr/>
        <a:lstStyle/>
        <a:p>
          <a:r>
            <a:rPr lang="fa-IR" sz="1400" dirty="0">
              <a:cs typeface="B Nazanin" panose="00000400000000000000" pitchFamily="2" charset="-78"/>
            </a:rPr>
            <a:t>فصل اول</a:t>
          </a:r>
          <a:endParaRPr lang="en-US" sz="1400" dirty="0">
            <a:cs typeface="B Nazanin" panose="00000400000000000000" pitchFamily="2" charset="-78"/>
          </a:endParaRPr>
        </a:p>
      </dgm:t>
    </dgm:pt>
    <dgm:pt modelId="{E667A871-F7D2-4A54-9DC6-4183798BFAD8}" type="parTrans" cxnId="{2CF7E39A-0FA9-4DD4-B67F-0BA9C851AE80}">
      <dgm:prSet/>
      <dgm:spPr/>
      <dgm:t>
        <a:bodyPr/>
        <a:lstStyle/>
        <a:p>
          <a:endParaRPr lang="en-US"/>
        </a:p>
      </dgm:t>
    </dgm:pt>
    <dgm:pt modelId="{A8C64434-9358-49A3-ACC6-12D0CFCF89FD}" type="sibTrans" cxnId="{2CF7E39A-0FA9-4DD4-B67F-0BA9C851AE80}">
      <dgm:prSet/>
      <dgm:spPr/>
      <dgm:t>
        <a:bodyPr/>
        <a:lstStyle/>
        <a:p>
          <a:endParaRPr lang="en-US"/>
        </a:p>
      </dgm:t>
    </dgm:pt>
    <dgm:pt modelId="{A3CE583A-D4AB-47C9-A011-9ABBF55132B3}">
      <dgm:prSet phldrT="[Text]" custT="1">
        <dgm:style>
          <a:lnRef idx="2">
            <a:schemeClr val="accent5"/>
          </a:lnRef>
          <a:fillRef idx="1">
            <a:schemeClr val="lt1"/>
          </a:fillRef>
          <a:effectRef idx="0">
            <a:schemeClr val="accent5"/>
          </a:effectRef>
          <a:fontRef idx="minor">
            <a:schemeClr val="dk1"/>
          </a:fontRef>
        </dgm:style>
      </dgm:prSet>
      <dgm:spPr>
        <a:solidFill>
          <a:srgbClr val="00B0F0"/>
        </a:solidFill>
        <a:ln>
          <a:solidFill>
            <a:schemeClr val="bg1">
              <a:lumMod val="75000"/>
            </a:schemeClr>
          </a:solidFill>
        </a:ln>
      </dgm:spPr>
      <dgm:t>
        <a:bodyPr/>
        <a:lstStyle/>
        <a:p>
          <a:r>
            <a:rPr lang="fa-IR" sz="1200" dirty="0">
              <a:solidFill>
                <a:schemeClr val="bg1"/>
              </a:solidFill>
              <a:cs typeface="B Nazanin" panose="00000400000000000000" pitchFamily="2" charset="-78"/>
            </a:rPr>
            <a:t>کلیات پژوهش</a:t>
          </a:r>
          <a:endParaRPr lang="en-US" sz="1200" dirty="0">
            <a:solidFill>
              <a:schemeClr val="bg1"/>
            </a:solidFill>
            <a:effectLst>
              <a:outerShdw blurRad="38100" dist="38100" dir="2700000" algn="tl">
                <a:srgbClr val="000000">
                  <a:alpha val="43137"/>
                </a:srgbClr>
              </a:outerShdw>
            </a:effectLst>
            <a:cs typeface="B Nazanin" panose="00000400000000000000" pitchFamily="2" charset="-78"/>
          </a:endParaRPr>
        </a:p>
      </dgm:t>
    </dgm:pt>
    <dgm:pt modelId="{3C2B50B2-D570-4345-A5AD-D19EE415305E}" type="parTrans" cxnId="{CA4D3244-B7E7-4A5C-AA91-A6DE5237853B}">
      <dgm:prSet/>
      <dgm:spPr/>
      <dgm:t>
        <a:bodyPr/>
        <a:lstStyle/>
        <a:p>
          <a:endParaRPr lang="en-US"/>
        </a:p>
      </dgm:t>
    </dgm:pt>
    <dgm:pt modelId="{0EE3CCF2-A0FF-45F4-8124-442998B02035}" type="sibTrans" cxnId="{CA4D3244-B7E7-4A5C-AA91-A6DE5237853B}">
      <dgm:prSet/>
      <dgm:spPr/>
      <dgm:t>
        <a:bodyPr/>
        <a:lstStyle/>
        <a:p>
          <a:endParaRPr lang="en-US"/>
        </a:p>
      </dgm:t>
    </dgm:pt>
    <dgm:pt modelId="{0EEB954C-DB23-42E2-8630-803230C2ED7D}">
      <dgm:prSet phldrT="[Text]" custT="1"/>
      <dgm:spPr>
        <a:solidFill>
          <a:srgbClr val="0070C0"/>
        </a:solidFill>
      </dgm:spPr>
      <dgm:t>
        <a:bodyPr/>
        <a:lstStyle/>
        <a:p>
          <a:r>
            <a:rPr lang="fa-IR" sz="1400" dirty="0">
              <a:cs typeface="B Nazanin" panose="00000400000000000000" pitchFamily="2" charset="-78"/>
            </a:rPr>
            <a:t>فصل دوم</a:t>
          </a:r>
          <a:endParaRPr lang="en-US" sz="1400" dirty="0">
            <a:cs typeface="B Nazanin" panose="00000400000000000000" pitchFamily="2" charset="-78"/>
          </a:endParaRPr>
        </a:p>
      </dgm:t>
    </dgm:pt>
    <dgm:pt modelId="{F623C3A3-8059-43A8-AC24-62602F104249}" type="parTrans" cxnId="{A40F5B37-7F74-41CC-BE95-8CB499EB4B06}">
      <dgm:prSet/>
      <dgm:spPr/>
      <dgm:t>
        <a:bodyPr/>
        <a:lstStyle/>
        <a:p>
          <a:endParaRPr lang="en-US"/>
        </a:p>
      </dgm:t>
    </dgm:pt>
    <dgm:pt modelId="{0B6BCD1C-4425-4823-8B2E-1E4834E4BF91}" type="sibTrans" cxnId="{A40F5B37-7F74-41CC-BE95-8CB499EB4B06}">
      <dgm:prSet/>
      <dgm:spPr/>
      <dgm:t>
        <a:bodyPr/>
        <a:lstStyle/>
        <a:p>
          <a:endParaRPr lang="en-US"/>
        </a:p>
      </dgm:t>
    </dgm:pt>
    <dgm:pt modelId="{B8F9AB07-914B-4E00-B823-3203FD9E1516}">
      <dgm:prSet phldrT="[Text]" custT="1"/>
      <dgm:spPr>
        <a:solidFill>
          <a:srgbClr val="00B0F0"/>
        </a:solidFill>
        <a:ln>
          <a:solidFill>
            <a:schemeClr val="bg2">
              <a:lumMod val="75000"/>
            </a:schemeClr>
          </a:solidFill>
        </a:ln>
      </dgm:spPr>
      <dgm:t>
        <a:bodyPr/>
        <a:lstStyle/>
        <a:p>
          <a:r>
            <a:rPr lang="fa-IR" sz="1200" dirty="0">
              <a:solidFill>
                <a:schemeClr val="bg1"/>
              </a:solidFill>
              <a:cs typeface="B Nazanin" panose="00000400000000000000" pitchFamily="2" charset="-78"/>
            </a:rPr>
            <a:t>مروری بر پیشینه پژوهش</a:t>
          </a:r>
          <a:endParaRPr lang="en-US" sz="1200" dirty="0">
            <a:solidFill>
              <a:schemeClr val="bg1"/>
            </a:solidFill>
            <a:cs typeface="B Nazanin" panose="00000400000000000000" pitchFamily="2" charset="-78"/>
          </a:endParaRPr>
        </a:p>
      </dgm:t>
    </dgm:pt>
    <dgm:pt modelId="{381701FE-3BB2-424F-9EF3-B2BAE71B3FCC}" type="parTrans" cxnId="{56843ED2-E016-4F5F-A9B7-79AFD4045F2F}">
      <dgm:prSet/>
      <dgm:spPr/>
      <dgm:t>
        <a:bodyPr/>
        <a:lstStyle/>
        <a:p>
          <a:endParaRPr lang="en-US"/>
        </a:p>
      </dgm:t>
    </dgm:pt>
    <dgm:pt modelId="{FE7CA046-866E-454D-9FE8-BA60FDD239AC}" type="sibTrans" cxnId="{56843ED2-E016-4F5F-A9B7-79AFD4045F2F}">
      <dgm:prSet/>
      <dgm:spPr/>
      <dgm:t>
        <a:bodyPr/>
        <a:lstStyle/>
        <a:p>
          <a:endParaRPr lang="en-US"/>
        </a:p>
      </dgm:t>
    </dgm:pt>
    <dgm:pt modelId="{3AE1DE14-7493-405E-B33D-7773069151CC}">
      <dgm:prSet phldrT="[Text]" custT="1"/>
      <dgm:spPr>
        <a:solidFill>
          <a:srgbClr val="0070C0"/>
        </a:solidFill>
      </dgm:spPr>
      <dgm:t>
        <a:bodyPr/>
        <a:lstStyle/>
        <a:p>
          <a:r>
            <a:rPr lang="fa-IR" sz="1400" dirty="0">
              <a:cs typeface="B Nazanin" panose="00000400000000000000" pitchFamily="2" charset="-78"/>
            </a:rPr>
            <a:t>فصل سوم</a:t>
          </a:r>
          <a:endParaRPr lang="en-US" sz="1400" dirty="0">
            <a:cs typeface="B Nazanin" panose="00000400000000000000" pitchFamily="2" charset="-78"/>
          </a:endParaRPr>
        </a:p>
      </dgm:t>
    </dgm:pt>
    <dgm:pt modelId="{8C5D0CE2-E263-423F-A475-0B1ABBCFA5FC}" type="parTrans" cxnId="{33537B19-3DA4-45A3-A926-A97AB307E4EE}">
      <dgm:prSet/>
      <dgm:spPr/>
      <dgm:t>
        <a:bodyPr/>
        <a:lstStyle/>
        <a:p>
          <a:endParaRPr lang="en-US"/>
        </a:p>
      </dgm:t>
    </dgm:pt>
    <dgm:pt modelId="{7085CD86-7897-41DB-AE70-779984C59B17}" type="sibTrans" cxnId="{33537B19-3DA4-45A3-A926-A97AB307E4EE}">
      <dgm:prSet/>
      <dgm:spPr/>
      <dgm:t>
        <a:bodyPr/>
        <a:lstStyle/>
        <a:p>
          <a:endParaRPr lang="en-US"/>
        </a:p>
      </dgm:t>
    </dgm:pt>
    <dgm:pt modelId="{D6F4FFCA-1A2E-44E8-BA6F-450AB822EF1A}">
      <dgm:prSet phldrT="[Text]" custT="1"/>
      <dgm:spPr>
        <a:solidFill>
          <a:schemeClr val="accent1">
            <a:lumMod val="75000"/>
          </a:schemeClr>
        </a:solidFill>
        <a:ln>
          <a:solidFill>
            <a:schemeClr val="bg1">
              <a:lumMod val="65000"/>
            </a:schemeClr>
          </a:solidFill>
        </a:ln>
      </dgm:spPr>
      <dgm:t>
        <a:bodyPr/>
        <a:lstStyle/>
        <a:p>
          <a:r>
            <a:rPr lang="fa-IR" sz="1200" dirty="0">
              <a:solidFill>
                <a:schemeClr val="bg1"/>
              </a:solidFill>
              <a:cs typeface="B Nazanin" panose="00000400000000000000" pitchFamily="2" charset="-78"/>
            </a:rPr>
            <a:t>روش پیشنهادی</a:t>
          </a:r>
          <a:endParaRPr lang="en-US" sz="1400" dirty="0">
            <a:solidFill>
              <a:schemeClr val="bg1"/>
            </a:solidFill>
            <a:cs typeface="B Nazanin" panose="00000400000000000000" pitchFamily="2" charset="-78"/>
          </a:endParaRPr>
        </a:p>
      </dgm:t>
    </dgm:pt>
    <dgm:pt modelId="{49C123E5-48EA-49DE-A90C-B6BC53BF294C}" type="parTrans" cxnId="{340BEAF0-E0DF-449E-AACF-507C4DA7AE0D}">
      <dgm:prSet/>
      <dgm:spPr/>
      <dgm:t>
        <a:bodyPr/>
        <a:lstStyle/>
        <a:p>
          <a:endParaRPr lang="en-US"/>
        </a:p>
      </dgm:t>
    </dgm:pt>
    <dgm:pt modelId="{F7A20F72-794B-46A6-974E-DFDCEC66F23C}" type="sibTrans" cxnId="{340BEAF0-E0DF-449E-AACF-507C4DA7AE0D}">
      <dgm:prSet/>
      <dgm:spPr/>
      <dgm:t>
        <a:bodyPr/>
        <a:lstStyle/>
        <a:p>
          <a:endParaRPr lang="en-US"/>
        </a:p>
      </dgm:t>
    </dgm:pt>
    <dgm:pt modelId="{209E643C-9096-46B4-B1B7-DC74D4587A2F}">
      <dgm:prSet phldrT="[Text]" custT="1"/>
      <dgm:spPr>
        <a:solidFill>
          <a:srgbClr val="00B0F0"/>
        </a:solidFill>
      </dgm:spPr>
      <dgm:t>
        <a:bodyPr/>
        <a:lstStyle/>
        <a:p>
          <a:r>
            <a:rPr lang="fa-IR" sz="1200" dirty="0" err="1">
              <a:solidFill>
                <a:schemeClr val="bg1"/>
              </a:solidFill>
              <a:cs typeface="B Nazanin" panose="00000400000000000000" pitchFamily="2" charset="-78"/>
            </a:rPr>
            <a:t>نتیجه‌گیری</a:t>
          </a:r>
          <a:r>
            <a:rPr lang="fa-IR" sz="1200" dirty="0">
              <a:solidFill>
                <a:schemeClr val="bg1"/>
              </a:solidFill>
              <a:cs typeface="B Nazanin" panose="00000400000000000000" pitchFamily="2" charset="-78"/>
            </a:rPr>
            <a:t> و پیشنهادات آینده</a:t>
          </a:r>
          <a:endParaRPr lang="en-US" sz="1400" dirty="0">
            <a:solidFill>
              <a:schemeClr val="bg1"/>
            </a:solidFill>
            <a:cs typeface="B Nazanin" panose="00000400000000000000" pitchFamily="2" charset="-78"/>
          </a:endParaRPr>
        </a:p>
      </dgm:t>
    </dgm:pt>
    <dgm:pt modelId="{F60CFE7C-611E-46F7-9406-EBE58AAC54B2}" type="parTrans" cxnId="{E7A4BDC9-C10A-4779-A41A-AD22D006E078}">
      <dgm:prSet/>
      <dgm:spPr/>
      <dgm:t>
        <a:bodyPr/>
        <a:lstStyle/>
        <a:p>
          <a:endParaRPr lang="en-US"/>
        </a:p>
      </dgm:t>
    </dgm:pt>
    <dgm:pt modelId="{0EABD952-64F2-4054-B109-B837105DBD2B}" type="sibTrans" cxnId="{E7A4BDC9-C10A-4779-A41A-AD22D006E078}">
      <dgm:prSet/>
      <dgm:spPr/>
      <dgm:t>
        <a:bodyPr/>
        <a:lstStyle/>
        <a:p>
          <a:endParaRPr lang="en-US"/>
        </a:p>
      </dgm:t>
    </dgm:pt>
    <dgm:pt modelId="{14F8934B-DD56-47D6-9A97-50E77CC95284}">
      <dgm:prSet phldrT="[Text]" custT="1"/>
      <dgm:spPr>
        <a:solidFill>
          <a:schemeClr val="bg1"/>
        </a:solidFill>
        <a:ln>
          <a:solidFill>
            <a:schemeClr val="accent2">
              <a:alpha val="90000"/>
            </a:schemeClr>
          </a:solidFill>
        </a:ln>
      </dgm:spPr>
      <dgm:t>
        <a:bodyPr/>
        <a:lstStyle/>
        <a:p>
          <a:r>
            <a:rPr lang="fa-IR" sz="1200" dirty="0">
              <a:solidFill>
                <a:schemeClr val="tx1"/>
              </a:solidFill>
              <a:cs typeface="B Nazanin" panose="00000400000000000000" pitchFamily="2" charset="-78"/>
            </a:rPr>
            <a:t>نتایج آزمایشگاهی</a:t>
          </a:r>
          <a:endParaRPr lang="en-US" sz="1200" dirty="0">
            <a:solidFill>
              <a:schemeClr val="tx1"/>
            </a:solidFill>
            <a:cs typeface="B Nazanin" panose="00000400000000000000" pitchFamily="2" charset="-78"/>
          </a:endParaRPr>
        </a:p>
      </dgm:t>
    </dgm:pt>
    <dgm:pt modelId="{720F3406-28CD-4959-963A-B3DAA65FB83F}" type="parTrans" cxnId="{963A7DA0-81E5-425D-8D5F-580CC8A068AC}">
      <dgm:prSet/>
      <dgm:spPr/>
      <dgm:t>
        <a:bodyPr/>
        <a:lstStyle/>
        <a:p>
          <a:endParaRPr lang="en-US"/>
        </a:p>
      </dgm:t>
    </dgm:pt>
    <dgm:pt modelId="{AE94F9E2-0F67-4609-89AD-EA1B82E7320D}" type="sibTrans" cxnId="{963A7DA0-81E5-425D-8D5F-580CC8A068AC}">
      <dgm:prSet/>
      <dgm:spPr/>
      <dgm:t>
        <a:bodyPr/>
        <a:lstStyle/>
        <a:p>
          <a:endParaRPr lang="en-US"/>
        </a:p>
      </dgm:t>
    </dgm:pt>
    <dgm:pt modelId="{DBCA9317-00A5-4B5B-BC76-DD91DA427421}">
      <dgm:prSet phldrT="[Text]" custT="1"/>
      <dgm:spPr>
        <a:solidFill>
          <a:srgbClr val="0070C0"/>
        </a:solidFill>
      </dgm:spPr>
      <dgm:t>
        <a:bodyPr/>
        <a:lstStyle/>
        <a:p>
          <a:r>
            <a:rPr lang="fa-IR" sz="1400" dirty="0">
              <a:cs typeface="B Nazanin" panose="00000400000000000000" pitchFamily="2" charset="-78"/>
            </a:rPr>
            <a:t>فصل چهارم</a:t>
          </a:r>
          <a:endParaRPr lang="en-US" sz="1400" dirty="0">
            <a:cs typeface="B Nazanin" panose="00000400000000000000" pitchFamily="2" charset="-78"/>
          </a:endParaRPr>
        </a:p>
      </dgm:t>
    </dgm:pt>
    <dgm:pt modelId="{79B58D64-6D89-4781-AFCB-E2BC9933D7C4}" type="parTrans" cxnId="{BB26B91E-910F-4AE1-8A4F-57CC5E3D0FBE}">
      <dgm:prSet/>
      <dgm:spPr/>
      <dgm:t>
        <a:bodyPr/>
        <a:lstStyle/>
        <a:p>
          <a:endParaRPr lang="en-US"/>
        </a:p>
      </dgm:t>
    </dgm:pt>
    <dgm:pt modelId="{65926C8A-6BA3-497B-AA04-7E643C8D9AB4}" type="sibTrans" cxnId="{BB26B91E-910F-4AE1-8A4F-57CC5E3D0FBE}">
      <dgm:prSet/>
      <dgm:spPr/>
      <dgm:t>
        <a:bodyPr/>
        <a:lstStyle/>
        <a:p>
          <a:endParaRPr lang="en-US"/>
        </a:p>
      </dgm:t>
    </dgm:pt>
    <dgm:pt modelId="{9F8F87F6-AD86-4F67-9066-600EB70897F0}">
      <dgm:prSet phldrT="[Text]" custT="1"/>
      <dgm:spPr>
        <a:solidFill>
          <a:srgbClr val="0070C0"/>
        </a:solidFill>
      </dgm:spPr>
      <dgm:t>
        <a:bodyPr/>
        <a:lstStyle/>
        <a:p>
          <a:r>
            <a:rPr lang="fa-IR" sz="1400" dirty="0">
              <a:cs typeface="B Nazanin" panose="00000400000000000000" pitchFamily="2" charset="-78"/>
            </a:rPr>
            <a:t>فصل پنجم</a:t>
          </a:r>
          <a:endParaRPr lang="en-US" sz="1400" dirty="0">
            <a:cs typeface="B Nazanin" panose="00000400000000000000" pitchFamily="2" charset="-78"/>
          </a:endParaRPr>
        </a:p>
      </dgm:t>
    </dgm:pt>
    <dgm:pt modelId="{ABD90CD5-BCBD-4364-8769-82E66D32FF21}" type="parTrans" cxnId="{1D9A4864-8A3D-4557-B641-C6C0906375EE}">
      <dgm:prSet/>
      <dgm:spPr/>
      <dgm:t>
        <a:bodyPr/>
        <a:lstStyle/>
        <a:p>
          <a:endParaRPr lang="en-US"/>
        </a:p>
      </dgm:t>
    </dgm:pt>
    <dgm:pt modelId="{C443F6CD-D682-4B00-B999-ADB316C3CB76}" type="sibTrans" cxnId="{1D9A4864-8A3D-4557-B641-C6C0906375EE}">
      <dgm:prSet/>
      <dgm:spPr/>
      <dgm:t>
        <a:bodyPr/>
        <a:lstStyle/>
        <a:p>
          <a:endParaRPr lang="en-US"/>
        </a:p>
      </dgm:t>
    </dgm:pt>
    <dgm:pt modelId="{071F1048-5532-4CC9-A6CE-CF2E5468AD9A}" type="pres">
      <dgm:prSet presAssocID="{EC40581F-7A84-49AC-BF90-FF5E05590B9B}" presName="theList" presStyleCnt="0">
        <dgm:presLayoutVars>
          <dgm:dir val="rev"/>
          <dgm:animLvl val="lvl"/>
          <dgm:resizeHandles val="exact"/>
        </dgm:presLayoutVars>
      </dgm:prSet>
      <dgm:spPr/>
    </dgm:pt>
    <dgm:pt modelId="{8F29C569-01E5-48C5-A09A-3080B45B21F5}" type="pres">
      <dgm:prSet presAssocID="{37981CAC-CCC6-4914-A805-9877B065F344}" presName="compNode" presStyleCnt="0"/>
      <dgm:spPr/>
    </dgm:pt>
    <dgm:pt modelId="{9A520957-F476-4464-920E-37209B0E1771}" type="pres">
      <dgm:prSet presAssocID="{37981CAC-CCC6-4914-A805-9877B065F344}" presName="noGeometry" presStyleCnt="0"/>
      <dgm:spPr/>
    </dgm:pt>
    <dgm:pt modelId="{8F1B1973-A5ED-406A-A521-C7344194C5A2}" type="pres">
      <dgm:prSet presAssocID="{37981CAC-CCC6-4914-A805-9877B065F344}" presName="childTextVisible" presStyleLbl="bgAccFollowNode1" presStyleIdx="0" presStyleCnt="5">
        <dgm:presLayoutVars>
          <dgm:bulletEnabled val="1"/>
        </dgm:presLayoutVars>
      </dgm:prSet>
      <dgm:spPr/>
    </dgm:pt>
    <dgm:pt modelId="{59D2D9D3-5AF3-410D-895C-DC342F5FF479}" type="pres">
      <dgm:prSet presAssocID="{37981CAC-CCC6-4914-A805-9877B065F344}" presName="childTextHidden" presStyleLbl="bgAccFollowNode1" presStyleIdx="0" presStyleCnt="5"/>
      <dgm:spPr/>
    </dgm:pt>
    <dgm:pt modelId="{E61DF376-AC8E-4E40-BBE1-266B8E1E77E4}" type="pres">
      <dgm:prSet presAssocID="{37981CAC-CCC6-4914-A805-9877B065F344}" presName="parentText" presStyleLbl="node1" presStyleIdx="0" presStyleCnt="5">
        <dgm:presLayoutVars>
          <dgm:chMax val="1"/>
          <dgm:bulletEnabled val="1"/>
        </dgm:presLayoutVars>
      </dgm:prSet>
      <dgm:spPr/>
    </dgm:pt>
    <dgm:pt modelId="{ABB1F2AB-5663-47C3-9D3B-025857D7DEBF}" type="pres">
      <dgm:prSet presAssocID="{37981CAC-CCC6-4914-A805-9877B065F344}" presName="aSpace" presStyleCnt="0"/>
      <dgm:spPr/>
    </dgm:pt>
    <dgm:pt modelId="{982024AC-5E96-4A67-84BF-E5C6FE3BE84A}" type="pres">
      <dgm:prSet presAssocID="{0EEB954C-DB23-42E2-8630-803230C2ED7D}" presName="compNode" presStyleCnt="0"/>
      <dgm:spPr/>
    </dgm:pt>
    <dgm:pt modelId="{849BCC66-95BC-408E-B39E-A52CEC00C7F2}" type="pres">
      <dgm:prSet presAssocID="{0EEB954C-DB23-42E2-8630-803230C2ED7D}" presName="noGeometry" presStyleCnt="0"/>
      <dgm:spPr/>
    </dgm:pt>
    <dgm:pt modelId="{26C5F16E-5FC2-4A9C-B163-6DC2D7E54D1C}" type="pres">
      <dgm:prSet presAssocID="{0EEB954C-DB23-42E2-8630-803230C2ED7D}" presName="childTextVisible" presStyleLbl="bgAccFollowNode1" presStyleIdx="1" presStyleCnt="5">
        <dgm:presLayoutVars>
          <dgm:bulletEnabled val="1"/>
        </dgm:presLayoutVars>
      </dgm:prSet>
      <dgm:spPr/>
    </dgm:pt>
    <dgm:pt modelId="{C4D50E52-D031-4422-AC6A-998513A6B4AC}" type="pres">
      <dgm:prSet presAssocID="{0EEB954C-DB23-42E2-8630-803230C2ED7D}" presName="childTextHidden" presStyleLbl="bgAccFollowNode1" presStyleIdx="1" presStyleCnt="5"/>
      <dgm:spPr/>
    </dgm:pt>
    <dgm:pt modelId="{6C656B54-C0F8-44A6-A8B9-2BB1031CD3D9}" type="pres">
      <dgm:prSet presAssocID="{0EEB954C-DB23-42E2-8630-803230C2ED7D}" presName="parentText" presStyleLbl="node1" presStyleIdx="1" presStyleCnt="5">
        <dgm:presLayoutVars>
          <dgm:chMax val="1"/>
          <dgm:bulletEnabled val="1"/>
        </dgm:presLayoutVars>
      </dgm:prSet>
      <dgm:spPr/>
    </dgm:pt>
    <dgm:pt modelId="{551583E8-993B-4536-B687-50D4EC7BD04E}" type="pres">
      <dgm:prSet presAssocID="{0EEB954C-DB23-42E2-8630-803230C2ED7D}" presName="aSpace" presStyleCnt="0"/>
      <dgm:spPr/>
    </dgm:pt>
    <dgm:pt modelId="{A6859B56-1A8F-44AB-8706-E519C7726B99}" type="pres">
      <dgm:prSet presAssocID="{3AE1DE14-7493-405E-B33D-7773069151CC}" presName="compNode" presStyleCnt="0"/>
      <dgm:spPr/>
    </dgm:pt>
    <dgm:pt modelId="{5D40A896-995D-4CCD-9DE2-AF8B0D49B131}" type="pres">
      <dgm:prSet presAssocID="{3AE1DE14-7493-405E-B33D-7773069151CC}" presName="noGeometry" presStyleCnt="0"/>
      <dgm:spPr/>
    </dgm:pt>
    <dgm:pt modelId="{8F5759C6-9292-4170-9A6F-9D6AFDE190DC}" type="pres">
      <dgm:prSet presAssocID="{3AE1DE14-7493-405E-B33D-7773069151CC}" presName="childTextVisible" presStyleLbl="bgAccFollowNode1" presStyleIdx="2" presStyleCnt="5">
        <dgm:presLayoutVars>
          <dgm:bulletEnabled val="1"/>
        </dgm:presLayoutVars>
      </dgm:prSet>
      <dgm:spPr/>
    </dgm:pt>
    <dgm:pt modelId="{E90DA396-5589-417A-8972-EAB2311C69B1}" type="pres">
      <dgm:prSet presAssocID="{3AE1DE14-7493-405E-B33D-7773069151CC}" presName="childTextHidden" presStyleLbl="bgAccFollowNode1" presStyleIdx="2" presStyleCnt="5"/>
      <dgm:spPr/>
    </dgm:pt>
    <dgm:pt modelId="{01682D86-E848-40EA-9B92-052DA9555032}" type="pres">
      <dgm:prSet presAssocID="{3AE1DE14-7493-405E-B33D-7773069151CC}" presName="parentText" presStyleLbl="node1" presStyleIdx="2" presStyleCnt="5">
        <dgm:presLayoutVars>
          <dgm:chMax val="1"/>
          <dgm:bulletEnabled val="1"/>
        </dgm:presLayoutVars>
      </dgm:prSet>
      <dgm:spPr/>
    </dgm:pt>
    <dgm:pt modelId="{908D3CF9-0298-480F-9130-2EEF524E3E70}" type="pres">
      <dgm:prSet presAssocID="{3AE1DE14-7493-405E-B33D-7773069151CC}" presName="aSpace" presStyleCnt="0"/>
      <dgm:spPr/>
    </dgm:pt>
    <dgm:pt modelId="{02B9D13A-0F22-4BA6-91D5-22E728991C43}" type="pres">
      <dgm:prSet presAssocID="{DBCA9317-00A5-4B5B-BC76-DD91DA427421}" presName="compNode" presStyleCnt="0"/>
      <dgm:spPr/>
    </dgm:pt>
    <dgm:pt modelId="{E7D92669-07AE-4E16-AF82-E856807C2DB9}" type="pres">
      <dgm:prSet presAssocID="{DBCA9317-00A5-4B5B-BC76-DD91DA427421}" presName="noGeometry" presStyleCnt="0"/>
      <dgm:spPr/>
    </dgm:pt>
    <dgm:pt modelId="{AB96A6D6-8F5C-4AC0-9AAB-84EC5176DD72}" type="pres">
      <dgm:prSet presAssocID="{DBCA9317-00A5-4B5B-BC76-DD91DA427421}" presName="childTextVisible" presStyleLbl="bgAccFollowNode1" presStyleIdx="3" presStyleCnt="5">
        <dgm:presLayoutVars>
          <dgm:bulletEnabled val="1"/>
        </dgm:presLayoutVars>
      </dgm:prSet>
      <dgm:spPr/>
    </dgm:pt>
    <dgm:pt modelId="{B63EE54D-3485-4526-A73B-494B3701BF24}" type="pres">
      <dgm:prSet presAssocID="{DBCA9317-00A5-4B5B-BC76-DD91DA427421}" presName="childTextHidden" presStyleLbl="bgAccFollowNode1" presStyleIdx="3" presStyleCnt="5"/>
      <dgm:spPr/>
    </dgm:pt>
    <dgm:pt modelId="{E667FC94-984D-461C-BBB0-4F381440BE4B}" type="pres">
      <dgm:prSet presAssocID="{DBCA9317-00A5-4B5B-BC76-DD91DA427421}" presName="parentText" presStyleLbl="node1" presStyleIdx="3" presStyleCnt="5">
        <dgm:presLayoutVars>
          <dgm:chMax val="1"/>
          <dgm:bulletEnabled val="1"/>
        </dgm:presLayoutVars>
      </dgm:prSet>
      <dgm:spPr/>
    </dgm:pt>
    <dgm:pt modelId="{058BB971-3741-4DE1-A4C6-46B173CC2811}" type="pres">
      <dgm:prSet presAssocID="{DBCA9317-00A5-4B5B-BC76-DD91DA427421}" presName="aSpace" presStyleCnt="0"/>
      <dgm:spPr/>
    </dgm:pt>
    <dgm:pt modelId="{3D2186E6-45D1-4354-A0AA-C6A7C4187C52}" type="pres">
      <dgm:prSet presAssocID="{9F8F87F6-AD86-4F67-9066-600EB70897F0}" presName="compNode" presStyleCnt="0"/>
      <dgm:spPr/>
    </dgm:pt>
    <dgm:pt modelId="{B99679D1-DA53-4C51-917E-D67AF16D0B6E}" type="pres">
      <dgm:prSet presAssocID="{9F8F87F6-AD86-4F67-9066-600EB70897F0}" presName="noGeometry" presStyleCnt="0"/>
      <dgm:spPr/>
    </dgm:pt>
    <dgm:pt modelId="{3CADF799-6E91-4281-B6D7-E5BE53DB0B43}" type="pres">
      <dgm:prSet presAssocID="{9F8F87F6-AD86-4F67-9066-600EB70897F0}" presName="childTextVisible" presStyleLbl="bgAccFollowNode1" presStyleIdx="4" presStyleCnt="5">
        <dgm:presLayoutVars>
          <dgm:bulletEnabled val="1"/>
        </dgm:presLayoutVars>
      </dgm:prSet>
      <dgm:spPr/>
    </dgm:pt>
    <dgm:pt modelId="{B39545D7-686D-40D6-851C-D35DFB0F8752}" type="pres">
      <dgm:prSet presAssocID="{9F8F87F6-AD86-4F67-9066-600EB70897F0}" presName="childTextHidden" presStyleLbl="bgAccFollowNode1" presStyleIdx="4" presStyleCnt="5"/>
      <dgm:spPr/>
    </dgm:pt>
    <dgm:pt modelId="{DB2E9E45-C268-44CE-98B7-0E10EB0F266A}" type="pres">
      <dgm:prSet presAssocID="{9F8F87F6-AD86-4F67-9066-600EB70897F0}" presName="parentText" presStyleLbl="node1" presStyleIdx="4" presStyleCnt="5">
        <dgm:presLayoutVars>
          <dgm:chMax val="1"/>
          <dgm:bulletEnabled val="1"/>
        </dgm:presLayoutVars>
      </dgm:prSet>
      <dgm:spPr/>
    </dgm:pt>
  </dgm:ptLst>
  <dgm:cxnLst>
    <dgm:cxn modelId="{D9324F00-AAC4-4AAC-87ED-A0C4919D5751}" type="presOf" srcId="{0EEB954C-DB23-42E2-8630-803230C2ED7D}" destId="{6C656B54-C0F8-44A6-A8B9-2BB1031CD3D9}" srcOrd="0" destOrd="0" presId="urn:microsoft.com/office/officeart/2005/8/layout/hProcess6"/>
    <dgm:cxn modelId="{4F8AF310-D7E5-40A2-A844-36A2D185399A}" type="presOf" srcId="{D6F4FFCA-1A2E-44E8-BA6F-450AB822EF1A}" destId="{8F5759C6-9292-4170-9A6F-9D6AFDE190DC}" srcOrd="0" destOrd="0" presId="urn:microsoft.com/office/officeart/2005/8/layout/hProcess6"/>
    <dgm:cxn modelId="{1B4D0016-E3C4-47C4-95FF-474C21D76A40}" type="presOf" srcId="{DBCA9317-00A5-4B5B-BC76-DD91DA427421}" destId="{E667FC94-984D-461C-BBB0-4F381440BE4B}" srcOrd="0" destOrd="0" presId="urn:microsoft.com/office/officeart/2005/8/layout/hProcess6"/>
    <dgm:cxn modelId="{33537B19-3DA4-45A3-A926-A97AB307E4EE}" srcId="{EC40581F-7A84-49AC-BF90-FF5E05590B9B}" destId="{3AE1DE14-7493-405E-B33D-7773069151CC}" srcOrd="2" destOrd="0" parTransId="{8C5D0CE2-E263-423F-A475-0B1ABBCFA5FC}" sibTransId="{7085CD86-7897-41DB-AE70-779984C59B17}"/>
    <dgm:cxn modelId="{BB26B91E-910F-4AE1-8A4F-57CC5E3D0FBE}" srcId="{EC40581F-7A84-49AC-BF90-FF5E05590B9B}" destId="{DBCA9317-00A5-4B5B-BC76-DD91DA427421}" srcOrd="3" destOrd="0" parTransId="{79B58D64-6D89-4781-AFCB-E2BC9933D7C4}" sibTransId="{65926C8A-6BA3-497B-AA04-7E643C8D9AB4}"/>
    <dgm:cxn modelId="{A40F5B37-7F74-41CC-BE95-8CB499EB4B06}" srcId="{EC40581F-7A84-49AC-BF90-FF5E05590B9B}" destId="{0EEB954C-DB23-42E2-8630-803230C2ED7D}" srcOrd="1" destOrd="0" parTransId="{F623C3A3-8059-43A8-AC24-62602F104249}" sibTransId="{0B6BCD1C-4425-4823-8B2E-1E4834E4BF91}"/>
    <dgm:cxn modelId="{E7CE5562-6058-41E4-89D4-4C1465D12B28}" type="presOf" srcId="{14F8934B-DD56-47D6-9A97-50E77CC95284}" destId="{B63EE54D-3485-4526-A73B-494B3701BF24}" srcOrd="1" destOrd="0" presId="urn:microsoft.com/office/officeart/2005/8/layout/hProcess6"/>
    <dgm:cxn modelId="{CA4D3244-B7E7-4A5C-AA91-A6DE5237853B}" srcId="{37981CAC-CCC6-4914-A805-9877B065F344}" destId="{A3CE583A-D4AB-47C9-A011-9ABBF55132B3}" srcOrd="0" destOrd="0" parTransId="{3C2B50B2-D570-4345-A5AD-D19EE415305E}" sibTransId="{0EE3CCF2-A0FF-45F4-8124-442998B02035}"/>
    <dgm:cxn modelId="{1D9A4864-8A3D-4557-B641-C6C0906375EE}" srcId="{EC40581F-7A84-49AC-BF90-FF5E05590B9B}" destId="{9F8F87F6-AD86-4F67-9066-600EB70897F0}" srcOrd="4" destOrd="0" parTransId="{ABD90CD5-BCBD-4364-8769-82E66D32FF21}" sibTransId="{C443F6CD-D682-4B00-B999-ADB316C3CB76}"/>
    <dgm:cxn modelId="{45C2326C-0E2A-4735-8FD1-57D4D8B12FDF}" type="presOf" srcId="{3AE1DE14-7493-405E-B33D-7773069151CC}" destId="{01682D86-E848-40EA-9B92-052DA9555032}" srcOrd="0" destOrd="0" presId="urn:microsoft.com/office/officeart/2005/8/layout/hProcess6"/>
    <dgm:cxn modelId="{0A3B0950-83FB-4175-931A-B91BA3CA138F}" type="presOf" srcId="{14F8934B-DD56-47D6-9A97-50E77CC95284}" destId="{AB96A6D6-8F5C-4AC0-9AAB-84EC5176DD72}" srcOrd="0" destOrd="0" presId="urn:microsoft.com/office/officeart/2005/8/layout/hProcess6"/>
    <dgm:cxn modelId="{19E30D59-33CA-4DEC-A8B2-E85BAD920BCC}" type="presOf" srcId="{A3CE583A-D4AB-47C9-A011-9ABBF55132B3}" destId="{59D2D9D3-5AF3-410D-895C-DC342F5FF479}" srcOrd="1" destOrd="0" presId="urn:microsoft.com/office/officeart/2005/8/layout/hProcess6"/>
    <dgm:cxn modelId="{645D7C7F-2038-42EF-AF90-F7BC5F076088}" type="presOf" srcId="{B8F9AB07-914B-4E00-B823-3203FD9E1516}" destId="{C4D50E52-D031-4422-AC6A-998513A6B4AC}" srcOrd="1" destOrd="0" presId="urn:microsoft.com/office/officeart/2005/8/layout/hProcess6"/>
    <dgm:cxn modelId="{80626E81-680C-4BFE-8D3A-97939FC7512D}" type="presOf" srcId="{37981CAC-CCC6-4914-A805-9877B065F344}" destId="{E61DF376-AC8E-4E40-BBE1-266B8E1E77E4}" srcOrd="0" destOrd="0" presId="urn:microsoft.com/office/officeart/2005/8/layout/hProcess6"/>
    <dgm:cxn modelId="{A58C4E82-29FA-4020-A0DF-9CB078939736}" type="presOf" srcId="{EC40581F-7A84-49AC-BF90-FF5E05590B9B}" destId="{071F1048-5532-4CC9-A6CE-CF2E5468AD9A}" srcOrd="0" destOrd="0" presId="urn:microsoft.com/office/officeart/2005/8/layout/hProcess6"/>
    <dgm:cxn modelId="{B2F1F68C-C2A6-4D81-BF95-21E446E9760D}" type="presOf" srcId="{D6F4FFCA-1A2E-44E8-BA6F-450AB822EF1A}" destId="{E90DA396-5589-417A-8972-EAB2311C69B1}" srcOrd="1" destOrd="0" presId="urn:microsoft.com/office/officeart/2005/8/layout/hProcess6"/>
    <dgm:cxn modelId="{E9F05694-B7D9-437B-9334-BF1929644D8C}" type="presOf" srcId="{9F8F87F6-AD86-4F67-9066-600EB70897F0}" destId="{DB2E9E45-C268-44CE-98B7-0E10EB0F266A}" srcOrd="0" destOrd="0" presId="urn:microsoft.com/office/officeart/2005/8/layout/hProcess6"/>
    <dgm:cxn modelId="{2CF7E39A-0FA9-4DD4-B67F-0BA9C851AE80}" srcId="{EC40581F-7A84-49AC-BF90-FF5E05590B9B}" destId="{37981CAC-CCC6-4914-A805-9877B065F344}" srcOrd="0" destOrd="0" parTransId="{E667A871-F7D2-4A54-9DC6-4183798BFAD8}" sibTransId="{A8C64434-9358-49A3-ACC6-12D0CFCF89FD}"/>
    <dgm:cxn modelId="{963A7DA0-81E5-425D-8D5F-580CC8A068AC}" srcId="{DBCA9317-00A5-4B5B-BC76-DD91DA427421}" destId="{14F8934B-DD56-47D6-9A97-50E77CC95284}" srcOrd="0" destOrd="0" parTransId="{720F3406-28CD-4959-963A-B3DAA65FB83F}" sibTransId="{AE94F9E2-0F67-4609-89AD-EA1B82E7320D}"/>
    <dgm:cxn modelId="{C66631A1-4303-4133-AE35-B055497CB511}" type="presOf" srcId="{209E643C-9096-46B4-B1B7-DC74D4587A2F}" destId="{B39545D7-686D-40D6-851C-D35DFB0F8752}" srcOrd="1" destOrd="0" presId="urn:microsoft.com/office/officeart/2005/8/layout/hProcess6"/>
    <dgm:cxn modelId="{1AC84CBE-9E4D-4CBA-8B60-58CC449C4E92}" type="presOf" srcId="{B8F9AB07-914B-4E00-B823-3203FD9E1516}" destId="{26C5F16E-5FC2-4A9C-B163-6DC2D7E54D1C}" srcOrd="0" destOrd="0" presId="urn:microsoft.com/office/officeart/2005/8/layout/hProcess6"/>
    <dgm:cxn modelId="{E7A4BDC9-C10A-4779-A41A-AD22D006E078}" srcId="{9F8F87F6-AD86-4F67-9066-600EB70897F0}" destId="{209E643C-9096-46B4-B1B7-DC74D4587A2F}" srcOrd="0" destOrd="0" parTransId="{F60CFE7C-611E-46F7-9406-EBE58AAC54B2}" sibTransId="{0EABD952-64F2-4054-B109-B837105DBD2B}"/>
    <dgm:cxn modelId="{56E8E7CB-B75A-43DA-87EA-13E7A3CFDA58}" type="presOf" srcId="{209E643C-9096-46B4-B1B7-DC74D4587A2F}" destId="{3CADF799-6E91-4281-B6D7-E5BE53DB0B43}" srcOrd="0" destOrd="0" presId="urn:microsoft.com/office/officeart/2005/8/layout/hProcess6"/>
    <dgm:cxn modelId="{56843ED2-E016-4F5F-A9B7-79AFD4045F2F}" srcId="{0EEB954C-DB23-42E2-8630-803230C2ED7D}" destId="{B8F9AB07-914B-4E00-B823-3203FD9E1516}" srcOrd="0" destOrd="0" parTransId="{381701FE-3BB2-424F-9EF3-B2BAE71B3FCC}" sibTransId="{FE7CA046-866E-454D-9FE8-BA60FDD239AC}"/>
    <dgm:cxn modelId="{340BEAF0-E0DF-449E-AACF-507C4DA7AE0D}" srcId="{3AE1DE14-7493-405E-B33D-7773069151CC}" destId="{D6F4FFCA-1A2E-44E8-BA6F-450AB822EF1A}" srcOrd="0" destOrd="0" parTransId="{49C123E5-48EA-49DE-A90C-B6BC53BF294C}" sibTransId="{F7A20F72-794B-46A6-974E-DFDCEC66F23C}"/>
    <dgm:cxn modelId="{3B3BC9F2-05B0-47E1-8776-10751251E4E9}" type="presOf" srcId="{A3CE583A-D4AB-47C9-A011-9ABBF55132B3}" destId="{8F1B1973-A5ED-406A-A521-C7344194C5A2}" srcOrd="0" destOrd="0" presId="urn:microsoft.com/office/officeart/2005/8/layout/hProcess6"/>
    <dgm:cxn modelId="{1F947035-1F23-4192-B2E4-F17A483AEEB6}" type="presParOf" srcId="{071F1048-5532-4CC9-A6CE-CF2E5468AD9A}" destId="{8F29C569-01E5-48C5-A09A-3080B45B21F5}" srcOrd="0" destOrd="0" presId="urn:microsoft.com/office/officeart/2005/8/layout/hProcess6"/>
    <dgm:cxn modelId="{67EF54D0-3E64-464F-80B0-DCCDB4E823E3}" type="presParOf" srcId="{8F29C569-01E5-48C5-A09A-3080B45B21F5}" destId="{9A520957-F476-4464-920E-37209B0E1771}" srcOrd="0" destOrd="0" presId="urn:microsoft.com/office/officeart/2005/8/layout/hProcess6"/>
    <dgm:cxn modelId="{88942095-CF81-4145-9D97-364968506CF0}" type="presParOf" srcId="{8F29C569-01E5-48C5-A09A-3080B45B21F5}" destId="{8F1B1973-A5ED-406A-A521-C7344194C5A2}" srcOrd="1" destOrd="0" presId="urn:microsoft.com/office/officeart/2005/8/layout/hProcess6"/>
    <dgm:cxn modelId="{C6634559-64D0-4B3D-B4DE-F83993BAE54A}" type="presParOf" srcId="{8F29C569-01E5-48C5-A09A-3080B45B21F5}" destId="{59D2D9D3-5AF3-410D-895C-DC342F5FF479}" srcOrd="2" destOrd="0" presId="urn:microsoft.com/office/officeart/2005/8/layout/hProcess6"/>
    <dgm:cxn modelId="{6175797F-0E19-4112-9692-EBE18333AB43}" type="presParOf" srcId="{8F29C569-01E5-48C5-A09A-3080B45B21F5}" destId="{E61DF376-AC8E-4E40-BBE1-266B8E1E77E4}" srcOrd="3" destOrd="0" presId="urn:microsoft.com/office/officeart/2005/8/layout/hProcess6"/>
    <dgm:cxn modelId="{D37E35AC-DF34-4C76-90FC-17EAA4AEC0EC}" type="presParOf" srcId="{071F1048-5532-4CC9-A6CE-CF2E5468AD9A}" destId="{ABB1F2AB-5663-47C3-9D3B-025857D7DEBF}" srcOrd="1" destOrd="0" presId="urn:microsoft.com/office/officeart/2005/8/layout/hProcess6"/>
    <dgm:cxn modelId="{257E612B-084C-4D1D-83C3-14017CAE8FB0}" type="presParOf" srcId="{071F1048-5532-4CC9-A6CE-CF2E5468AD9A}" destId="{982024AC-5E96-4A67-84BF-E5C6FE3BE84A}" srcOrd="2" destOrd="0" presId="urn:microsoft.com/office/officeart/2005/8/layout/hProcess6"/>
    <dgm:cxn modelId="{0444EF67-E2AB-4974-82F3-8AA0633E54B1}" type="presParOf" srcId="{982024AC-5E96-4A67-84BF-E5C6FE3BE84A}" destId="{849BCC66-95BC-408E-B39E-A52CEC00C7F2}" srcOrd="0" destOrd="0" presId="urn:microsoft.com/office/officeart/2005/8/layout/hProcess6"/>
    <dgm:cxn modelId="{49E2D6B7-D9A3-4945-8E87-995AC3FB4824}" type="presParOf" srcId="{982024AC-5E96-4A67-84BF-E5C6FE3BE84A}" destId="{26C5F16E-5FC2-4A9C-B163-6DC2D7E54D1C}" srcOrd="1" destOrd="0" presId="urn:microsoft.com/office/officeart/2005/8/layout/hProcess6"/>
    <dgm:cxn modelId="{14376A6F-92E5-4329-92BB-0AECCC9752FC}" type="presParOf" srcId="{982024AC-5E96-4A67-84BF-E5C6FE3BE84A}" destId="{C4D50E52-D031-4422-AC6A-998513A6B4AC}" srcOrd="2" destOrd="0" presId="urn:microsoft.com/office/officeart/2005/8/layout/hProcess6"/>
    <dgm:cxn modelId="{11CD1556-360A-4045-8FCD-C4048CD5F45F}" type="presParOf" srcId="{982024AC-5E96-4A67-84BF-E5C6FE3BE84A}" destId="{6C656B54-C0F8-44A6-A8B9-2BB1031CD3D9}" srcOrd="3" destOrd="0" presId="urn:microsoft.com/office/officeart/2005/8/layout/hProcess6"/>
    <dgm:cxn modelId="{EB6FAFA2-338A-4CF9-A124-12CD91B8FD30}" type="presParOf" srcId="{071F1048-5532-4CC9-A6CE-CF2E5468AD9A}" destId="{551583E8-993B-4536-B687-50D4EC7BD04E}" srcOrd="3" destOrd="0" presId="urn:microsoft.com/office/officeart/2005/8/layout/hProcess6"/>
    <dgm:cxn modelId="{E21C15E8-E8E7-41DA-9AC3-3D97FD0EB4B3}" type="presParOf" srcId="{071F1048-5532-4CC9-A6CE-CF2E5468AD9A}" destId="{A6859B56-1A8F-44AB-8706-E519C7726B99}" srcOrd="4" destOrd="0" presId="urn:microsoft.com/office/officeart/2005/8/layout/hProcess6"/>
    <dgm:cxn modelId="{6B21524A-F260-4882-B102-C70642F28F73}" type="presParOf" srcId="{A6859B56-1A8F-44AB-8706-E519C7726B99}" destId="{5D40A896-995D-4CCD-9DE2-AF8B0D49B131}" srcOrd="0" destOrd="0" presId="urn:microsoft.com/office/officeart/2005/8/layout/hProcess6"/>
    <dgm:cxn modelId="{C1B35507-59C6-4C59-96AB-FA2CCADD6774}" type="presParOf" srcId="{A6859B56-1A8F-44AB-8706-E519C7726B99}" destId="{8F5759C6-9292-4170-9A6F-9D6AFDE190DC}" srcOrd="1" destOrd="0" presId="urn:microsoft.com/office/officeart/2005/8/layout/hProcess6"/>
    <dgm:cxn modelId="{52160AC9-83C7-42FA-94CC-7C715EC887B8}" type="presParOf" srcId="{A6859B56-1A8F-44AB-8706-E519C7726B99}" destId="{E90DA396-5589-417A-8972-EAB2311C69B1}" srcOrd="2" destOrd="0" presId="urn:microsoft.com/office/officeart/2005/8/layout/hProcess6"/>
    <dgm:cxn modelId="{44DFB216-C09C-4658-A2CC-83DBB50538F7}" type="presParOf" srcId="{A6859B56-1A8F-44AB-8706-E519C7726B99}" destId="{01682D86-E848-40EA-9B92-052DA9555032}" srcOrd="3" destOrd="0" presId="urn:microsoft.com/office/officeart/2005/8/layout/hProcess6"/>
    <dgm:cxn modelId="{67753D88-EB93-490A-AFFD-92327C77B62D}" type="presParOf" srcId="{071F1048-5532-4CC9-A6CE-CF2E5468AD9A}" destId="{908D3CF9-0298-480F-9130-2EEF524E3E70}" srcOrd="5" destOrd="0" presId="urn:microsoft.com/office/officeart/2005/8/layout/hProcess6"/>
    <dgm:cxn modelId="{C672510F-6862-492D-9CA4-A38DB679E82C}" type="presParOf" srcId="{071F1048-5532-4CC9-A6CE-CF2E5468AD9A}" destId="{02B9D13A-0F22-4BA6-91D5-22E728991C43}" srcOrd="6" destOrd="0" presId="urn:microsoft.com/office/officeart/2005/8/layout/hProcess6"/>
    <dgm:cxn modelId="{9C4DB55B-554F-40A9-BADE-E52F9B28C651}" type="presParOf" srcId="{02B9D13A-0F22-4BA6-91D5-22E728991C43}" destId="{E7D92669-07AE-4E16-AF82-E856807C2DB9}" srcOrd="0" destOrd="0" presId="urn:microsoft.com/office/officeart/2005/8/layout/hProcess6"/>
    <dgm:cxn modelId="{129D470A-1EE0-4B1B-B9D6-11221DB99AAF}" type="presParOf" srcId="{02B9D13A-0F22-4BA6-91D5-22E728991C43}" destId="{AB96A6D6-8F5C-4AC0-9AAB-84EC5176DD72}" srcOrd="1" destOrd="0" presId="urn:microsoft.com/office/officeart/2005/8/layout/hProcess6"/>
    <dgm:cxn modelId="{8A8FB8F1-9156-42BA-8F2F-7DCF0DB0F803}" type="presParOf" srcId="{02B9D13A-0F22-4BA6-91D5-22E728991C43}" destId="{B63EE54D-3485-4526-A73B-494B3701BF24}" srcOrd="2" destOrd="0" presId="urn:microsoft.com/office/officeart/2005/8/layout/hProcess6"/>
    <dgm:cxn modelId="{3BB0F110-96C2-4FFE-8175-023A43A929F5}" type="presParOf" srcId="{02B9D13A-0F22-4BA6-91D5-22E728991C43}" destId="{E667FC94-984D-461C-BBB0-4F381440BE4B}" srcOrd="3" destOrd="0" presId="urn:microsoft.com/office/officeart/2005/8/layout/hProcess6"/>
    <dgm:cxn modelId="{BF801E2B-388B-4C97-8AB6-F8083D290B65}" type="presParOf" srcId="{071F1048-5532-4CC9-A6CE-CF2E5468AD9A}" destId="{058BB971-3741-4DE1-A4C6-46B173CC2811}" srcOrd="7" destOrd="0" presId="urn:microsoft.com/office/officeart/2005/8/layout/hProcess6"/>
    <dgm:cxn modelId="{85BC723B-C4A0-47E0-AF32-705730F60686}" type="presParOf" srcId="{071F1048-5532-4CC9-A6CE-CF2E5468AD9A}" destId="{3D2186E6-45D1-4354-A0AA-C6A7C4187C52}" srcOrd="8" destOrd="0" presId="urn:microsoft.com/office/officeart/2005/8/layout/hProcess6"/>
    <dgm:cxn modelId="{3E1FDACA-3D20-4748-881C-FFA7966A4D93}" type="presParOf" srcId="{3D2186E6-45D1-4354-A0AA-C6A7C4187C52}" destId="{B99679D1-DA53-4C51-917E-D67AF16D0B6E}" srcOrd="0" destOrd="0" presId="urn:microsoft.com/office/officeart/2005/8/layout/hProcess6"/>
    <dgm:cxn modelId="{0D26C3B9-6876-441B-AE2D-C028004AA837}" type="presParOf" srcId="{3D2186E6-45D1-4354-A0AA-C6A7C4187C52}" destId="{3CADF799-6E91-4281-B6D7-E5BE53DB0B43}" srcOrd="1" destOrd="0" presId="urn:microsoft.com/office/officeart/2005/8/layout/hProcess6"/>
    <dgm:cxn modelId="{4BC2CCB3-EA1B-4EDD-82B0-A0BB95747E8F}" type="presParOf" srcId="{3D2186E6-45D1-4354-A0AA-C6A7C4187C52}" destId="{B39545D7-686D-40D6-851C-D35DFB0F8752}" srcOrd="2" destOrd="0" presId="urn:microsoft.com/office/officeart/2005/8/layout/hProcess6"/>
    <dgm:cxn modelId="{5A2F970F-3536-4748-BC48-801BC15092A2}" type="presParOf" srcId="{3D2186E6-45D1-4354-A0AA-C6A7C4187C52}" destId="{DB2E9E45-C268-44CE-98B7-0E10EB0F266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C40581F-7A84-49AC-BF90-FF5E05590B9B}"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7981CAC-CCC6-4914-A805-9877B065F344}">
      <dgm:prSet phldrT="[Text]" custT="1"/>
      <dgm:spPr>
        <a:solidFill>
          <a:srgbClr val="0070C0"/>
        </a:solidFill>
      </dgm:spPr>
      <dgm:t>
        <a:bodyPr/>
        <a:lstStyle/>
        <a:p>
          <a:r>
            <a:rPr lang="fa-IR" sz="1400" dirty="0">
              <a:cs typeface="B Nazanin" panose="00000400000000000000" pitchFamily="2" charset="-78"/>
            </a:rPr>
            <a:t>فصل اول</a:t>
          </a:r>
          <a:endParaRPr lang="en-US" sz="1400" dirty="0">
            <a:cs typeface="B Nazanin" panose="00000400000000000000" pitchFamily="2" charset="-78"/>
          </a:endParaRPr>
        </a:p>
      </dgm:t>
    </dgm:pt>
    <dgm:pt modelId="{E667A871-F7D2-4A54-9DC6-4183798BFAD8}" type="parTrans" cxnId="{2CF7E39A-0FA9-4DD4-B67F-0BA9C851AE80}">
      <dgm:prSet/>
      <dgm:spPr/>
      <dgm:t>
        <a:bodyPr/>
        <a:lstStyle/>
        <a:p>
          <a:endParaRPr lang="en-US"/>
        </a:p>
      </dgm:t>
    </dgm:pt>
    <dgm:pt modelId="{A8C64434-9358-49A3-ACC6-12D0CFCF89FD}" type="sibTrans" cxnId="{2CF7E39A-0FA9-4DD4-B67F-0BA9C851AE80}">
      <dgm:prSet/>
      <dgm:spPr/>
      <dgm:t>
        <a:bodyPr/>
        <a:lstStyle/>
        <a:p>
          <a:endParaRPr lang="en-US"/>
        </a:p>
      </dgm:t>
    </dgm:pt>
    <dgm:pt modelId="{A3CE583A-D4AB-47C9-A011-9ABBF55132B3}">
      <dgm:prSet phldrT="[Text]" custT="1">
        <dgm:style>
          <a:lnRef idx="2">
            <a:schemeClr val="accent5"/>
          </a:lnRef>
          <a:fillRef idx="1">
            <a:schemeClr val="lt1"/>
          </a:fillRef>
          <a:effectRef idx="0">
            <a:schemeClr val="accent5"/>
          </a:effectRef>
          <a:fontRef idx="minor">
            <a:schemeClr val="dk1"/>
          </a:fontRef>
        </dgm:style>
      </dgm:prSet>
      <dgm:spPr>
        <a:solidFill>
          <a:srgbClr val="00B0F0"/>
        </a:solidFill>
        <a:ln>
          <a:solidFill>
            <a:schemeClr val="bg1">
              <a:lumMod val="75000"/>
            </a:schemeClr>
          </a:solidFill>
        </a:ln>
      </dgm:spPr>
      <dgm:t>
        <a:bodyPr/>
        <a:lstStyle/>
        <a:p>
          <a:r>
            <a:rPr lang="fa-IR" sz="1200" dirty="0">
              <a:solidFill>
                <a:schemeClr val="bg1"/>
              </a:solidFill>
              <a:cs typeface="B Nazanin" panose="00000400000000000000" pitchFamily="2" charset="-78"/>
            </a:rPr>
            <a:t>کلیات پژوهش</a:t>
          </a:r>
          <a:endParaRPr lang="en-US" sz="1200" dirty="0">
            <a:solidFill>
              <a:schemeClr val="bg1"/>
            </a:solidFill>
            <a:effectLst>
              <a:outerShdw blurRad="38100" dist="38100" dir="2700000" algn="tl">
                <a:srgbClr val="000000">
                  <a:alpha val="43137"/>
                </a:srgbClr>
              </a:outerShdw>
            </a:effectLst>
            <a:cs typeface="B Nazanin" panose="00000400000000000000" pitchFamily="2" charset="-78"/>
          </a:endParaRPr>
        </a:p>
      </dgm:t>
    </dgm:pt>
    <dgm:pt modelId="{3C2B50B2-D570-4345-A5AD-D19EE415305E}" type="parTrans" cxnId="{CA4D3244-B7E7-4A5C-AA91-A6DE5237853B}">
      <dgm:prSet/>
      <dgm:spPr/>
      <dgm:t>
        <a:bodyPr/>
        <a:lstStyle/>
        <a:p>
          <a:endParaRPr lang="en-US"/>
        </a:p>
      </dgm:t>
    </dgm:pt>
    <dgm:pt modelId="{0EE3CCF2-A0FF-45F4-8124-442998B02035}" type="sibTrans" cxnId="{CA4D3244-B7E7-4A5C-AA91-A6DE5237853B}">
      <dgm:prSet/>
      <dgm:spPr/>
      <dgm:t>
        <a:bodyPr/>
        <a:lstStyle/>
        <a:p>
          <a:endParaRPr lang="en-US"/>
        </a:p>
      </dgm:t>
    </dgm:pt>
    <dgm:pt modelId="{0EEB954C-DB23-42E2-8630-803230C2ED7D}">
      <dgm:prSet phldrT="[Text]" custT="1"/>
      <dgm:spPr>
        <a:solidFill>
          <a:srgbClr val="0070C0"/>
        </a:solidFill>
      </dgm:spPr>
      <dgm:t>
        <a:bodyPr/>
        <a:lstStyle/>
        <a:p>
          <a:r>
            <a:rPr lang="fa-IR" sz="1400" dirty="0">
              <a:cs typeface="B Nazanin" panose="00000400000000000000" pitchFamily="2" charset="-78"/>
            </a:rPr>
            <a:t>فصل دوم</a:t>
          </a:r>
          <a:endParaRPr lang="en-US" sz="1400" dirty="0">
            <a:cs typeface="B Nazanin" panose="00000400000000000000" pitchFamily="2" charset="-78"/>
          </a:endParaRPr>
        </a:p>
      </dgm:t>
    </dgm:pt>
    <dgm:pt modelId="{F623C3A3-8059-43A8-AC24-62602F104249}" type="parTrans" cxnId="{A40F5B37-7F74-41CC-BE95-8CB499EB4B06}">
      <dgm:prSet/>
      <dgm:spPr/>
      <dgm:t>
        <a:bodyPr/>
        <a:lstStyle/>
        <a:p>
          <a:endParaRPr lang="en-US"/>
        </a:p>
      </dgm:t>
    </dgm:pt>
    <dgm:pt modelId="{0B6BCD1C-4425-4823-8B2E-1E4834E4BF91}" type="sibTrans" cxnId="{A40F5B37-7F74-41CC-BE95-8CB499EB4B06}">
      <dgm:prSet/>
      <dgm:spPr/>
      <dgm:t>
        <a:bodyPr/>
        <a:lstStyle/>
        <a:p>
          <a:endParaRPr lang="en-US"/>
        </a:p>
      </dgm:t>
    </dgm:pt>
    <dgm:pt modelId="{B8F9AB07-914B-4E00-B823-3203FD9E1516}">
      <dgm:prSet phldrT="[Text]" custT="1"/>
      <dgm:spPr>
        <a:solidFill>
          <a:srgbClr val="00B0F0"/>
        </a:solidFill>
        <a:ln>
          <a:solidFill>
            <a:schemeClr val="bg2">
              <a:lumMod val="75000"/>
            </a:schemeClr>
          </a:solidFill>
        </a:ln>
      </dgm:spPr>
      <dgm:t>
        <a:bodyPr/>
        <a:lstStyle/>
        <a:p>
          <a:r>
            <a:rPr lang="fa-IR" sz="1200" dirty="0">
              <a:solidFill>
                <a:schemeClr val="bg1"/>
              </a:solidFill>
              <a:cs typeface="B Nazanin" panose="00000400000000000000" pitchFamily="2" charset="-78"/>
            </a:rPr>
            <a:t>مروری بر پیشینه پژوهش</a:t>
          </a:r>
          <a:endParaRPr lang="en-US" sz="1200" dirty="0">
            <a:solidFill>
              <a:schemeClr val="bg1"/>
            </a:solidFill>
            <a:cs typeface="B Nazanin" panose="00000400000000000000" pitchFamily="2" charset="-78"/>
          </a:endParaRPr>
        </a:p>
      </dgm:t>
    </dgm:pt>
    <dgm:pt modelId="{381701FE-3BB2-424F-9EF3-B2BAE71B3FCC}" type="parTrans" cxnId="{56843ED2-E016-4F5F-A9B7-79AFD4045F2F}">
      <dgm:prSet/>
      <dgm:spPr/>
      <dgm:t>
        <a:bodyPr/>
        <a:lstStyle/>
        <a:p>
          <a:endParaRPr lang="en-US"/>
        </a:p>
      </dgm:t>
    </dgm:pt>
    <dgm:pt modelId="{FE7CA046-866E-454D-9FE8-BA60FDD239AC}" type="sibTrans" cxnId="{56843ED2-E016-4F5F-A9B7-79AFD4045F2F}">
      <dgm:prSet/>
      <dgm:spPr/>
      <dgm:t>
        <a:bodyPr/>
        <a:lstStyle/>
        <a:p>
          <a:endParaRPr lang="en-US"/>
        </a:p>
      </dgm:t>
    </dgm:pt>
    <dgm:pt modelId="{3AE1DE14-7493-405E-B33D-7773069151CC}">
      <dgm:prSet phldrT="[Text]" custT="1"/>
      <dgm:spPr>
        <a:solidFill>
          <a:srgbClr val="0070C0"/>
        </a:solidFill>
      </dgm:spPr>
      <dgm:t>
        <a:bodyPr/>
        <a:lstStyle/>
        <a:p>
          <a:r>
            <a:rPr lang="fa-IR" sz="1400" dirty="0">
              <a:cs typeface="B Nazanin" panose="00000400000000000000" pitchFamily="2" charset="-78"/>
            </a:rPr>
            <a:t>فصل سوم</a:t>
          </a:r>
          <a:endParaRPr lang="en-US" sz="1400" dirty="0">
            <a:cs typeface="B Nazanin" panose="00000400000000000000" pitchFamily="2" charset="-78"/>
          </a:endParaRPr>
        </a:p>
      </dgm:t>
    </dgm:pt>
    <dgm:pt modelId="{8C5D0CE2-E263-423F-A475-0B1ABBCFA5FC}" type="parTrans" cxnId="{33537B19-3DA4-45A3-A926-A97AB307E4EE}">
      <dgm:prSet/>
      <dgm:spPr/>
      <dgm:t>
        <a:bodyPr/>
        <a:lstStyle/>
        <a:p>
          <a:endParaRPr lang="en-US"/>
        </a:p>
      </dgm:t>
    </dgm:pt>
    <dgm:pt modelId="{7085CD86-7897-41DB-AE70-779984C59B17}" type="sibTrans" cxnId="{33537B19-3DA4-45A3-A926-A97AB307E4EE}">
      <dgm:prSet/>
      <dgm:spPr/>
      <dgm:t>
        <a:bodyPr/>
        <a:lstStyle/>
        <a:p>
          <a:endParaRPr lang="en-US"/>
        </a:p>
      </dgm:t>
    </dgm:pt>
    <dgm:pt modelId="{D6F4FFCA-1A2E-44E8-BA6F-450AB822EF1A}">
      <dgm:prSet phldrT="[Text]" custT="1"/>
      <dgm:spPr>
        <a:solidFill>
          <a:schemeClr val="accent1">
            <a:lumMod val="75000"/>
          </a:schemeClr>
        </a:solidFill>
        <a:ln>
          <a:solidFill>
            <a:schemeClr val="bg1">
              <a:lumMod val="65000"/>
            </a:schemeClr>
          </a:solidFill>
        </a:ln>
      </dgm:spPr>
      <dgm:t>
        <a:bodyPr/>
        <a:lstStyle/>
        <a:p>
          <a:r>
            <a:rPr lang="fa-IR" sz="1200" dirty="0">
              <a:solidFill>
                <a:schemeClr val="bg1"/>
              </a:solidFill>
              <a:cs typeface="B Nazanin" panose="00000400000000000000" pitchFamily="2" charset="-78"/>
            </a:rPr>
            <a:t>روش پیشنهادی</a:t>
          </a:r>
          <a:endParaRPr lang="en-US" sz="1400" dirty="0">
            <a:solidFill>
              <a:schemeClr val="bg1"/>
            </a:solidFill>
            <a:cs typeface="B Nazanin" panose="00000400000000000000" pitchFamily="2" charset="-78"/>
          </a:endParaRPr>
        </a:p>
      </dgm:t>
    </dgm:pt>
    <dgm:pt modelId="{49C123E5-48EA-49DE-A90C-B6BC53BF294C}" type="parTrans" cxnId="{340BEAF0-E0DF-449E-AACF-507C4DA7AE0D}">
      <dgm:prSet/>
      <dgm:spPr/>
      <dgm:t>
        <a:bodyPr/>
        <a:lstStyle/>
        <a:p>
          <a:endParaRPr lang="en-US"/>
        </a:p>
      </dgm:t>
    </dgm:pt>
    <dgm:pt modelId="{F7A20F72-794B-46A6-974E-DFDCEC66F23C}" type="sibTrans" cxnId="{340BEAF0-E0DF-449E-AACF-507C4DA7AE0D}">
      <dgm:prSet/>
      <dgm:spPr/>
      <dgm:t>
        <a:bodyPr/>
        <a:lstStyle/>
        <a:p>
          <a:endParaRPr lang="en-US"/>
        </a:p>
      </dgm:t>
    </dgm:pt>
    <dgm:pt modelId="{209E643C-9096-46B4-B1B7-DC74D4587A2F}">
      <dgm:prSet phldrT="[Text]" custT="1"/>
      <dgm:spPr>
        <a:solidFill>
          <a:srgbClr val="00B0F0"/>
        </a:solidFill>
      </dgm:spPr>
      <dgm:t>
        <a:bodyPr/>
        <a:lstStyle/>
        <a:p>
          <a:r>
            <a:rPr lang="fa-IR" sz="1200" dirty="0" err="1">
              <a:solidFill>
                <a:schemeClr val="bg1"/>
              </a:solidFill>
              <a:cs typeface="B Nazanin" panose="00000400000000000000" pitchFamily="2" charset="-78"/>
            </a:rPr>
            <a:t>نتیجه‌گیری</a:t>
          </a:r>
          <a:r>
            <a:rPr lang="fa-IR" sz="1200" dirty="0">
              <a:solidFill>
                <a:schemeClr val="bg1"/>
              </a:solidFill>
              <a:cs typeface="B Nazanin" panose="00000400000000000000" pitchFamily="2" charset="-78"/>
            </a:rPr>
            <a:t> و پیشنهادات آینده</a:t>
          </a:r>
          <a:endParaRPr lang="en-US" sz="1400" dirty="0">
            <a:solidFill>
              <a:schemeClr val="bg1"/>
            </a:solidFill>
            <a:cs typeface="B Nazanin" panose="00000400000000000000" pitchFamily="2" charset="-78"/>
          </a:endParaRPr>
        </a:p>
      </dgm:t>
    </dgm:pt>
    <dgm:pt modelId="{F60CFE7C-611E-46F7-9406-EBE58AAC54B2}" type="parTrans" cxnId="{E7A4BDC9-C10A-4779-A41A-AD22D006E078}">
      <dgm:prSet/>
      <dgm:spPr/>
      <dgm:t>
        <a:bodyPr/>
        <a:lstStyle/>
        <a:p>
          <a:endParaRPr lang="en-US"/>
        </a:p>
      </dgm:t>
    </dgm:pt>
    <dgm:pt modelId="{0EABD952-64F2-4054-B109-B837105DBD2B}" type="sibTrans" cxnId="{E7A4BDC9-C10A-4779-A41A-AD22D006E078}">
      <dgm:prSet/>
      <dgm:spPr/>
      <dgm:t>
        <a:bodyPr/>
        <a:lstStyle/>
        <a:p>
          <a:endParaRPr lang="en-US"/>
        </a:p>
      </dgm:t>
    </dgm:pt>
    <dgm:pt modelId="{14F8934B-DD56-47D6-9A97-50E77CC95284}">
      <dgm:prSet phldrT="[Text]" custT="1"/>
      <dgm:spPr>
        <a:solidFill>
          <a:schemeClr val="bg1"/>
        </a:solidFill>
        <a:ln>
          <a:solidFill>
            <a:schemeClr val="accent2">
              <a:alpha val="90000"/>
            </a:schemeClr>
          </a:solidFill>
        </a:ln>
      </dgm:spPr>
      <dgm:t>
        <a:bodyPr/>
        <a:lstStyle/>
        <a:p>
          <a:r>
            <a:rPr lang="fa-IR" sz="1200" dirty="0">
              <a:solidFill>
                <a:schemeClr val="tx1"/>
              </a:solidFill>
              <a:cs typeface="B Nazanin" panose="00000400000000000000" pitchFamily="2" charset="-78"/>
            </a:rPr>
            <a:t>نتایج آزمایشگاهی</a:t>
          </a:r>
          <a:endParaRPr lang="en-US" sz="1200" dirty="0">
            <a:solidFill>
              <a:schemeClr val="tx1"/>
            </a:solidFill>
            <a:cs typeface="B Nazanin" panose="00000400000000000000" pitchFamily="2" charset="-78"/>
          </a:endParaRPr>
        </a:p>
      </dgm:t>
    </dgm:pt>
    <dgm:pt modelId="{720F3406-28CD-4959-963A-B3DAA65FB83F}" type="parTrans" cxnId="{963A7DA0-81E5-425D-8D5F-580CC8A068AC}">
      <dgm:prSet/>
      <dgm:spPr/>
      <dgm:t>
        <a:bodyPr/>
        <a:lstStyle/>
        <a:p>
          <a:endParaRPr lang="en-US"/>
        </a:p>
      </dgm:t>
    </dgm:pt>
    <dgm:pt modelId="{AE94F9E2-0F67-4609-89AD-EA1B82E7320D}" type="sibTrans" cxnId="{963A7DA0-81E5-425D-8D5F-580CC8A068AC}">
      <dgm:prSet/>
      <dgm:spPr/>
      <dgm:t>
        <a:bodyPr/>
        <a:lstStyle/>
        <a:p>
          <a:endParaRPr lang="en-US"/>
        </a:p>
      </dgm:t>
    </dgm:pt>
    <dgm:pt modelId="{DBCA9317-00A5-4B5B-BC76-DD91DA427421}">
      <dgm:prSet phldrT="[Text]" custT="1"/>
      <dgm:spPr>
        <a:solidFill>
          <a:srgbClr val="0070C0"/>
        </a:solidFill>
      </dgm:spPr>
      <dgm:t>
        <a:bodyPr/>
        <a:lstStyle/>
        <a:p>
          <a:r>
            <a:rPr lang="fa-IR" sz="1400" dirty="0">
              <a:cs typeface="B Nazanin" panose="00000400000000000000" pitchFamily="2" charset="-78"/>
            </a:rPr>
            <a:t>فصل چهارم</a:t>
          </a:r>
          <a:endParaRPr lang="en-US" sz="1400" dirty="0">
            <a:cs typeface="B Nazanin" panose="00000400000000000000" pitchFamily="2" charset="-78"/>
          </a:endParaRPr>
        </a:p>
      </dgm:t>
    </dgm:pt>
    <dgm:pt modelId="{79B58D64-6D89-4781-AFCB-E2BC9933D7C4}" type="parTrans" cxnId="{BB26B91E-910F-4AE1-8A4F-57CC5E3D0FBE}">
      <dgm:prSet/>
      <dgm:spPr/>
      <dgm:t>
        <a:bodyPr/>
        <a:lstStyle/>
        <a:p>
          <a:endParaRPr lang="en-US"/>
        </a:p>
      </dgm:t>
    </dgm:pt>
    <dgm:pt modelId="{65926C8A-6BA3-497B-AA04-7E643C8D9AB4}" type="sibTrans" cxnId="{BB26B91E-910F-4AE1-8A4F-57CC5E3D0FBE}">
      <dgm:prSet/>
      <dgm:spPr/>
      <dgm:t>
        <a:bodyPr/>
        <a:lstStyle/>
        <a:p>
          <a:endParaRPr lang="en-US"/>
        </a:p>
      </dgm:t>
    </dgm:pt>
    <dgm:pt modelId="{9F8F87F6-AD86-4F67-9066-600EB70897F0}">
      <dgm:prSet phldrT="[Text]" custT="1"/>
      <dgm:spPr>
        <a:solidFill>
          <a:srgbClr val="0070C0"/>
        </a:solidFill>
      </dgm:spPr>
      <dgm:t>
        <a:bodyPr/>
        <a:lstStyle/>
        <a:p>
          <a:r>
            <a:rPr lang="fa-IR" sz="1400" dirty="0">
              <a:cs typeface="B Nazanin" panose="00000400000000000000" pitchFamily="2" charset="-78"/>
            </a:rPr>
            <a:t>فصل پنجم</a:t>
          </a:r>
          <a:endParaRPr lang="en-US" sz="1400" dirty="0">
            <a:cs typeface="B Nazanin" panose="00000400000000000000" pitchFamily="2" charset="-78"/>
          </a:endParaRPr>
        </a:p>
      </dgm:t>
    </dgm:pt>
    <dgm:pt modelId="{ABD90CD5-BCBD-4364-8769-82E66D32FF21}" type="parTrans" cxnId="{1D9A4864-8A3D-4557-B641-C6C0906375EE}">
      <dgm:prSet/>
      <dgm:spPr/>
      <dgm:t>
        <a:bodyPr/>
        <a:lstStyle/>
        <a:p>
          <a:endParaRPr lang="en-US"/>
        </a:p>
      </dgm:t>
    </dgm:pt>
    <dgm:pt modelId="{C443F6CD-D682-4B00-B999-ADB316C3CB76}" type="sibTrans" cxnId="{1D9A4864-8A3D-4557-B641-C6C0906375EE}">
      <dgm:prSet/>
      <dgm:spPr/>
      <dgm:t>
        <a:bodyPr/>
        <a:lstStyle/>
        <a:p>
          <a:endParaRPr lang="en-US"/>
        </a:p>
      </dgm:t>
    </dgm:pt>
    <dgm:pt modelId="{071F1048-5532-4CC9-A6CE-CF2E5468AD9A}" type="pres">
      <dgm:prSet presAssocID="{EC40581F-7A84-49AC-BF90-FF5E05590B9B}" presName="theList" presStyleCnt="0">
        <dgm:presLayoutVars>
          <dgm:dir val="rev"/>
          <dgm:animLvl val="lvl"/>
          <dgm:resizeHandles val="exact"/>
        </dgm:presLayoutVars>
      </dgm:prSet>
      <dgm:spPr/>
    </dgm:pt>
    <dgm:pt modelId="{8F29C569-01E5-48C5-A09A-3080B45B21F5}" type="pres">
      <dgm:prSet presAssocID="{37981CAC-CCC6-4914-A805-9877B065F344}" presName="compNode" presStyleCnt="0"/>
      <dgm:spPr/>
    </dgm:pt>
    <dgm:pt modelId="{9A520957-F476-4464-920E-37209B0E1771}" type="pres">
      <dgm:prSet presAssocID="{37981CAC-CCC6-4914-A805-9877B065F344}" presName="noGeometry" presStyleCnt="0"/>
      <dgm:spPr/>
    </dgm:pt>
    <dgm:pt modelId="{8F1B1973-A5ED-406A-A521-C7344194C5A2}" type="pres">
      <dgm:prSet presAssocID="{37981CAC-CCC6-4914-A805-9877B065F344}" presName="childTextVisible" presStyleLbl="bgAccFollowNode1" presStyleIdx="0" presStyleCnt="5">
        <dgm:presLayoutVars>
          <dgm:bulletEnabled val="1"/>
        </dgm:presLayoutVars>
      </dgm:prSet>
      <dgm:spPr/>
    </dgm:pt>
    <dgm:pt modelId="{59D2D9D3-5AF3-410D-895C-DC342F5FF479}" type="pres">
      <dgm:prSet presAssocID="{37981CAC-CCC6-4914-A805-9877B065F344}" presName="childTextHidden" presStyleLbl="bgAccFollowNode1" presStyleIdx="0" presStyleCnt="5"/>
      <dgm:spPr/>
    </dgm:pt>
    <dgm:pt modelId="{E61DF376-AC8E-4E40-BBE1-266B8E1E77E4}" type="pres">
      <dgm:prSet presAssocID="{37981CAC-CCC6-4914-A805-9877B065F344}" presName="parentText" presStyleLbl="node1" presStyleIdx="0" presStyleCnt="5">
        <dgm:presLayoutVars>
          <dgm:chMax val="1"/>
          <dgm:bulletEnabled val="1"/>
        </dgm:presLayoutVars>
      </dgm:prSet>
      <dgm:spPr/>
    </dgm:pt>
    <dgm:pt modelId="{ABB1F2AB-5663-47C3-9D3B-025857D7DEBF}" type="pres">
      <dgm:prSet presAssocID="{37981CAC-CCC6-4914-A805-9877B065F344}" presName="aSpace" presStyleCnt="0"/>
      <dgm:spPr/>
    </dgm:pt>
    <dgm:pt modelId="{982024AC-5E96-4A67-84BF-E5C6FE3BE84A}" type="pres">
      <dgm:prSet presAssocID="{0EEB954C-DB23-42E2-8630-803230C2ED7D}" presName="compNode" presStyleCnt="0"/>
      <dgm:spPr/>
    </dgm:pt>
    <dgm:pt modelId="{849BCC66-95BC-408E-B39E-A52CEC00C7F2}" type="pres">
      <dgm:prSet presAssocID="{0EEB954C-DB23-42E2-8630-803230C2ED7D}" presName="noGeometry" presStyleCnt="0"/>
      <dgm:spPr/>
    </dgm:pt>
    <dgm:pt modelId="{26C5F16E-5FC2-4A9C-B163-6DC2D7E54D1C}" type="pres">
      <dgm:prSet presAssocID="{0EEB954C-DB23-42E2-8630-803230C2ED7D}" presName="childTextVisible" presStyleLbl="bgAccFollowNode1" presStyleIdx="1" presStyleCnt="5">
        <dgm:presLayoutVars>
          <dgm:bulletEnabled val="1"/>
        </dgm:presLayoutVars>
      </dgm:prSet>
      <dgm:spPr/>
    </dgm:pt>
    <dgm:pt modelId="{C4D50E52-D031-4422-AC6A-998513A6B4AC}" type="pres">
      <dgm:prSet presAssocID="{0EEB954C-DB23-42E2-8630-803230C2ED7D}" presName="childTextHidden" presStyleLbl="bgAccFollowNode1" presStyleIdx="1" presStyleCnt="5"/>
      <dgm:spPr/>
    </dgm:pt>
    <dgm:pt modelId="{6C656B54-C0F8-44A6-A8B9-2BB1031CD3D9}" type="pres">
      <dgm:prSet presAssocID="{0EEB954C-DB23-42E2-8630-803230C2ED7D}" presName="parentText" presStyleLbl="node1" presStyleIdx="1" presStyleCnt="5">
        <dgm:presLayoutVars>
          <dgm:chMax val="1"/>
          <dgm:bulletEnabled val="1"/>
        </dgm:presLayoutVars>
      </dgm:prSet>
      <dgm:spPr/>
    </dgm:pt>
    <dgm:pt modelId="{551583E8-993B-4536-B687-50D4EC7BD04E}" type="pres">
      <dgm:prSet presAssocID="{0EEB954C-DB23-42E2-8630-803230C2ED7D}" presName="aSpace" presStyleCnt="0"/>
      <dgm:spPr/>
    </dgm:pt>
    <dgm:pt modelId="{A6859B56-1A8F-44AB-8706-E519C7726B99}" type="pres">
      <dgm:prSet presAssocID="{3AE1DE14-7493-405E-B33D-7773069151CC}" presName="compNode" presStyleCnt="0"/>
      <dgm:spPr/>
    </dgm:pt>
    <dgm:pt modelId="{5D40A896-995D-4CCD-9DE2-AF8B0D49B131}" type="pres">
      <dgm:prSet presAssocID="{3AE1DE14-7493-405E-B33D-7773069151CC}" presName="noGeometry" presStyleCnt="0"/>
      <dgm:spPr/>
    </dgm:pt>
    <dgm:pt modelId="{8F5759C6-9292-4170-9A6F-9D6AFDE190DC}" type="pres">
      <dgm:prSet presAssocID="{3AE1DE14-7493-405E-B33D-7773069151CC}" presName="childTextVisible" presStyleLbl="bgAccFollowNode1" presStyleIdx="2" presStyleCnt="5">
        <dgm:presLayoutVars>
          <dgm:bulletEnabled val="1"/>
        </dgm:presLayoutVars>
      </dgm:prSet>
      <dgm:spPr/>
    </dgm:pt>
    <dgm:pt modelId="{E90DA396-5589-417A-8972-EAB2311C69B1}" type="pres">
      <dgm:prSet presAssocID="{3AE1DE14-7493-405E-B33D-7773069151CC}" presName="childTextHidden" presStyleLbl="bgAccFollowNode1" presStyleIdx="2" presStyleCnt="5"/>
      <dgm:spPr/>
    </dgm:pt>
    <dgm:pt modelId="{01682D86-E848-40EA-9B92-052DA9555032}" type="pres">
      <dgm:prSet presAssocID="{3AE1DE14-7493-405E-B33D-7773069151CC}" presName="parentText" presStyleLbl="node1" presStyleIdx="2" presStyleCnt="5">
        <dgm:presLayoutVars>
          <dgm:chMax val="1"/>
          <dgm:bulletEnabled val="1"/>
        </dgm:presLayoutVars>
      </dgm:prSet>
      <dgm:spPr/>
    </dgm:pt>
    <dgm:pt modelId="{908D3CF9-0298-480F-9130-2EEF524E3E70}" type="pres">
      <dgm:prSet presAssocID="{3AE1DE14-7493-405E-B33D-7773069151CC}" presName="aSpace" presStyleCnt="0"/>
      <dgm:spPr/>
    </dgm:pt>
    <dgm:pt modelId="{02B9D13A-0F22-4BA6-91D5-22E728991C43}" type="pres">
      <dgm:prSet presAssocID="{DBCA9317-00A5-4B5B-BC76-DD91DA427421}" presName="compNode" presStyleCnt="0"/>
      <dgm:spPr/>
    </dgm:pt>
    <dgm:pt modelId="{E7D92669-07AE-4E16-AF82-E856807C2DB9}" type="pres">
      <dgm:prSet presAssocID="{DBCA9317-00A5-4B5B-BC76-DD91DA427421}" presName="noGeometry" presStyleCnt="0"/>
      <dgm:spPr/>
    </dgm:pt>
    <dgm:pt modelId="{AB96A6D6-8F5C-4AC0-9AAB-84EC5176DD72}" type="pres">
      <dgm:prSet presAssocID="{DBCA9317-00A5-4B5B-BC76-DD91DA427421}" presName="childTextVisible" presStyleLbl="bgAccFollowNode1" presStyleIdx="3" presStyleCnt="5">
        <dgm:presLayoutVars>
          <dgm:bulletEnabled val="1"/>
        </dgm:presLayoutVars>
      </dgm:prSet>
      <dgm:spPr/>
    </dgm:pt>
    <dgm:pt modelId="{B63EE54D-3485-4526-A73B-494B3701BF24}" type="pres">
      <dgm:prSet presAssocID="{DBCA9317-00A5-4B5B-BC76-DD91DA427421}" presName="childTextHidden" presStyleLbl="bgAccFollowNode1" presStyleIdx="3" presStyleCnt="5"/>
      <dgm:spPr/>
    </dgm:pt>
    <dgm:pt modelId="{E667FC94-984D-461C-BBB0-4F381440BE4B}" type="pres">
      <dgm:prSet presAssocID="{DBCA9317-00A5-4B5B-BC76-DD91DA427421}" presName="parentText" presStyleLbl="node1" presStyleIdx="3" presStyleCnt="5">
        <dgm:presLayoutVars>
          <dgm:chMax val="1"/>
          <dgm:bulletEnabled val="1"/>
        </dgm:presLayoutVars>
      </dgm:prSet>
      <dgm:spPr/>
    </dgm:pt>
    <dgm:pt modelId="{058BB971-3741-4DE1-A4C6-46B173CC2811}" type="pres">
      <dgm:prSet presAssocID="{DBCA9317-00A5-4B5B-BC76-DD91DA427421}" presName="aSpace" presStyleCnt="0"/>
      <dgm:spPr/>
    </dgm:pt>
    <dgm:pt modelId="{3D2186E6-45D1-4354-A0AA-C6A7C4187C52}" type="pres">
      <dgm:prSet presAssocID="{9F8F87F6-AD86-4F67-9066-600EB70897F0}" presName="compNode" presStyleCnt="0"/>
      <dgm:spPr/>
    </dgm:pt>
    <dgm:pt modelId="{B99679D1-DA53-4C51-917E-D67AF16D0B6E}" type="pres">
      <dgm:prSet presAssocID="{9F8F87F6-AD86-4F67-9066-600EB70897F0}" presName="noGeometry" presStyleCnt="0"/>
      <dgm:spPr/>
    </dgm:pt>
    <dgm:pt modelId="{3CADF799-6E91-4281-B6D7-E5BE53DB0B43}" type="pres">
      <dgm:prSet presAssocID="{9F8F87F6-AD86-4F67-9066-600EB70897F0}" presName="childTextVisible" presStyleLbl="bgAccFollowNode1" presStyleIdx="4" presStyleCnt="5">
        <dgm:presLayoutVars>
          <dgm:bulletEnabled val="1"/>
        </dgm:presLayoutVars>
      </dgm:prSet>
      <dgm:spPr/>
    </dgm:pt>
    <dgm:pt modelId="{B39545D7-686D-40D6-851C-D35DFB0F8752}" type="pres">
      <dgm:prSet presAssocID="{9F8F87F6-AD86-4F67-9066-600EB70897F0}" presName="childTextHidden" presStyleLbl="bgAccFollowNode1" presStyleIdx="4" presStyleCnt="5"/>
      <dgm:spPr/>
    </dgm:pt>
    <dgm:pt modelId="{DB2E9E45-C268-44CE-98B7-0E10EB0F266A}" type="pres">
      <dgm:prSet presAssocID="{9F8F87F6-AD86-4F67-9066-600EB70897F0}" presName="parentText" presStyleLbl="node1" presStyleIdx="4" presStyleCnt="5">
        <dgm:presLayoutVars>
          <dgm:chMax val="1"/>
          <dgm:bulletEnabled val="1"/>
        </dgm:presLayoutVars>
      </dgm:prSet>
      <dgm:spPr/>
    </dgm:pt>
  </dgm:ptLst>
  <dgm:cxnLst>
    <dgm:cxn modelId="{D9324F00-AAC4-4AAC-87ED-A0C4919D5751}" type="presOf" srcId="{0EEB954C-DB23-42E2-8630-803230C2ED7D}" destId="{6C656B54-C0F8-44A6-A8B9-2BB1031CD3D9}" srcOrd="0" destOrd="0" presId="urn:microsoft.com/office/officeart/2005/8/layout/hProcess6"/>
    <dgm:cxn modelId="{4F8AF310-D7E5-40A2-A844-36A2D185399A}" type="presOf" srcId="{D6F4FFCA-1A2E-44E8-BA6F-450AB822EF1A}" destId="{8F5759C6-9292-4170-9A6F-9D6AFDE190DC}" srcOrd="0" destOrd="0" presId="urn:microsoft.com/office/officeart/2005/8/layout/hProcess6"/>
    <dgm:cxn modelId="{1B4D0016-E3C4-47C4-95FF-474C21D76A40}" type="presOf" srcId="{DBCA9317-00A5-4B5B-BC76-DD91DA427421}" destId="{E667FC94-984D-461C-BBB0-4F381440BE4B}" srcOrd="0" destOrd="0" presId="urn:microsoft.com/office/officeart/2005/8/layout/hProcess6"/>
    <dgm:cxn modelId="{33537B19-3DA4-45A3-A926-A97AB307E4EE}" srcId="{EC40581F-7A84-49AC-BF90-FF5E05590B9B}" destId="{3AE1DE14-7493-405E-B33D-7773069151CC}" srcOrd="2" destOrd="0" parTransId="{8C5D0CE2-E263-423F-A475-0B1ABBCFA5FC}" sibTransId="{7085CD86-7897-41DB-AE70-779984C59B17}"/>
    <dgm:cxn modelId="{BB26B91E-910F-4AE1-8A4F-57CC5E3D0FBE}" srcId="{EC40581F-7A84-49AC-BF90-FF5E05590B9B}" destId="{DBCA9317-00A5-4B5B-BC76-DD91DA427421}" srcOrd="3" destOrd="0" parTransId="{79B58D64-6D89-4781-AFCB-E2BC9933D7C4}" sibTransId="{65926C8A-6BA3-497B-AA04-7E643C8D9AB4}"/>
    <dgm:cxn modelId="{A40F5B37-7F74-41CC-BE95-8CB499EB4B06}" srcId="{EC40581F-7A84-49AC-BF90-FF5E05590B9B}" destId="{0EEB954C-DB23-42E2-8630-803230C2ED7D}" srcOrd="1" destOrd="0" parTransId="{F623C3A3-8059-43A8-AC24-62602F104249}" sibTransId="{0B6BCD1C-4425-4823-8B2E-1E4834E4BF91}"/>
    <dgm:cxn modelId="{E7CE5562-6058-41E4-89D4-4C1465D12B28}" type="presOf" srcId="{14F8934B-DD56-47D6-9A97-50E77CC95284}" destId="{B63EE54D-3485-4526-A73B-494B3701BF24}" srcOrd="1" destOrd="0" presId="urn:microsoft.com/office/officeart/2005/8/layout/hProcess6"/>
    <dgm:cxn modelId="{CA4D3244-B7E7-4A5C-AA91-A6DE5237853B}" srcId="{37981CAC-CCC6-4914-A805-9877B065F344}" destId="{A3CE583A-D4AB-47C9-A011-9ABBF55132B3}" srcOrd="0" destOrd="0" parTransId="{3C2B50B2-D570-4345-A5AD-D19EE415305E}" sibTransId="{0EE3CCF2-A0FF-45F4-8124-442998B02035}"/>
    <dgm:cxn modelId="{1D9A4864-8A3D-4557-B641-C6C0906375EE}" srcId="{EC40581F-7A84-49AC-BF90-FF5E05590B9B}" destId="{9F8F87F6-AD86-4F67-9066-600EB70897F0}" srcOrd="4" destOrd="0" parTransId="{ABD90CD5-BCBD-4364-8769-82E66D32FF21}" sibTransId="{C443F6CD-D682-4B00-B999-ADB316C3CB76}"/>
    <dgm:cxn modelId="{45C2326C-0E2A-4735-8FD1-57D4D8B12FDF}" type="presOf" srcId="{3AE1DE14-7493-405E-B33D-7773069151CC}" destId="{01682D86-E848-40EA-9B92-052DA9555032}" srcOrd="0" destOrd="0" presId="urn:microsoft.com/office/officeart/2005/8/layout/hProcess6"/>
    <dgm:cxn modelId="{0A3B0950-83FB-4175-931A-B91BA3CA138F}" type="presOf" srcId="{14F8934B-DD56-47D6-9A97-50E77CC95284}" destId="{AB96A6D6-8F5C-4AC0-9AAB-84EC5176DD72}" srcOrd="0" destOrd="0" presId="urn:microsoft.com/office/officeart/2005/8/layout/hProcess6"/>
    <dgm:cxn modelId="{19E30D59-33CA-4DEC-A8B2-E85BAD920BCC}" type="presOf" srcId="{A3CE583A-D4AB-47C9-A011-9ABBF55132B3}" destId="{59D2D9D3-5AF3-410D-895C-DC342F5FF479}" srcOrd="1" destOrd="0" presId="urn:microsoft.com/office/officeart/2005/8/layout/hProcess6"/>
    <dgm:cxn modelId="{645D7C7F-2038-42EF-AF90-F7BC5F076088}" type="presOf" srcId="{B8F9AB07-914B-4E00-B823-3203FD9E1516}" destId="{C4D50E52-D031-4422-AC6A-998513A6B4AC}" srcOrd="1" destOrd="0" presId="urn:microsoft.com/office/officeart/2005/8/layout/hProcess6"/>
    <dgm:cxn modelId="{80626E81-680C-4BFE-8D3A-97939FC7512D}" type="presOf" srcId="{37981CAC-CCC6-4914-A805-9877B065F344}" destId="{E61DF376-AC8E-4E40-BBE1-266B8E1E77E4}" srcOrd="0" destOrd="0" presId="urn:microsoft.com/office/officeart/2005/8/layout/hProcess6"/>
    <dgm:cxn modelId="{A58C4E82-29FA-4020-A0DF-9CB078939736}" type="presOf" srcId="{EC40581F-7A84-49AC-BF90-FF5E05590B9B}" destId="{071F1048-5532-4CC9-A6CE-CF2E5468AD9A}" srcOrd="0" destOrd="0" presId="urn:microsoft.com/office/officeart/2005/8/layout/hProcess6"/>
    <dgm:cxn modelId="{B2F1F68C-C2A6-4D81-BF95-21E446E9760D}" type="presOf" srcId="{D6F4FFCA-1A2E-44E8-BA6F-450AB822EF1A}" destId="{E90DA396-5589-417A-8972-EAB2311C69B1}" srcOrd="1" destOrd="0" presId="urn:microsoft.com/office/officeart/2005/8/layout/hProcess6"/>
    <dgm:cxn modelId="{E9F05694-B7D9-437B-9334-BF1929644D8C}" type="presOf" srcId="{9F8F87F6-AD86-4F67-9066-600EB70897F0}" destId="{DB2E9E45-C268-44CE-98B7-0E10EB0F266A}" srcOrd="0" destOrd="0" presId="urn:microsoft.com/office/officeart/2005/8/layout/hProcess6"/>
    <dgm:cxn modelId="{2CF7E39A-0FA9-4DD4-B67F-0BA9C851AE80}" srcId="{EC40581F-7A84-49AC-BF90-FF5E05590B9B}" destId="{37981CAC-CCC6-4914-A805-9877B065F344}" srcOrd="0" destOrd="0" parTransId="{E667A871-F7D2-4A54-9DC6-4183798BFAD8}" sibTransId="{A8C64434-9358-49A3-ACC6-12D0CFCF89FD}"/>
    <dgm:cxn modelId="{963A7DA0-81E5-425D-8D5F-580CC8A068AC}" srcId="{DBCA9317-00A5-4B5B-BC76-DD91DA427421}" destId="{14F8934B-DD56-47D6-9A97-50E77CC95284}" srcOrd="0" destOrd="0" parTransId="{720F3406-28CD-4959-963A-B3DAA65FB83F}" sibTransId="{AE94F9E2-0F67-4609-89AD-EA1B82E7320D}"/>
    <dgm:cxn modelId="{C66631A1-4303-4133-AE35-B055497CB511}" type="presOf" srcId="{209E643C-9096-46B4-B1B7-DC74D4587A2F}" destId="{B39545D7-686D-40D6-851C-D35DFB0F8752}" srcOrd="1" destOrd="0" presId="urn:microsoft.com/office/officeart/2005/8/layout/hProcess6"/>
    <dgm:cxn modelId="{1AC84CBE-9E4D-4CBA-8B60-58CC449C4E92}" type="presOf" srcId="{B8F9AB07-914B-4E00-B823-3203FD9E1516}" destId="{26C5F16E-5FC2-4A9C-B163-6DC2D7E54D1C}" srcOrd="0" destOrd="0" presId="urn:microsoft.com/office/officeart/2005/8/layout/hProcess6"/>
    <dgm:cxn modelId="{E7A4BDC9-C10A-4779-A41A-AD22D006E078}" srcId="{9F8F87F6-AD86-4F67-9066-600EB70897F0}" destId="{209E643C-9096-46B4-B1B7-DC74D4587A2F}" srcOrd="0" destOrd="0" parTransId="{F60CFE7C-611E-46F7-9406-EBE58AAC54B2}" sibTransId="{0EABD952-64F2-4054-B109-B837105DBD2B}"/>
    <dgm:cxn modelId="{56E8E7CB-B75A-43DA-87EA-13E7A3CFDA58}" type="presOf" srcId="{209E643C-9096-46B4-B1B7-DC74D4587A2F}" destId="{3CADF799-6E91-4281-B6D7-E5BE53DB0B43}" srcOrd="0" destOrd="0" presId="urn:microsoft.com/office/officeart/2005/8/layout/hProcess6"/>
    <dgm:cxn modelId="{56843ED2-E016-4F5F-A9B7-79AFD4045F2F}" srcId="{0EEB954C-DB23-42E2-8630-803230C2ED7D}" destId="{B8F9AB07-914B-4E00-B823-3203FD9E1516}" srcOrd="0" destOrd="0" parTransId="{381701FE-3BB2-424F-9EF3-B2BAE71B3FCC}" sibTransId="{FE7CA046-866E-454D-9FE8-BA60FDD239AC}"/>
    <dgm:cxn modelId="{340BEAF0-E0DF-449E-AACF-507C4DA7AE0D}" srcId="{3AE1DE14-7493-405E-B33D-7773069151CC}" destId="{D6F4FFCA-1A2E-44E8-BA6F-450AB822EF1A}" srcOrd="0" destOrd="0" parTransId="{49C123E5-48EA-49DE-A90C-B6BC53BF294C}" sibTransId="{F7A20F72-794B-46A6-974E-DFDCEC66F23C}"/>
    <dgm:cxn modelId="{3B3BC9F2-05B0-47E1-8776-10751251E4E9}" type="presOf" srcId="{A3CE583A-D4AB-47C9-A011-9ABBF55132B3}" destId="{8F1B1973-A5ED-406A-A521-C7344194C5A2}" srcOrd="0" destOrd="0" presId="urn:microsoft.com/office/officeart/2005/8/layout/hProcess6"/>
    <dgm:cxn modelId="{1F947035-1F23-4192-B2E4-F17A483AEEB6}" type="presParOf" srcId="{071F1048-5532-4CC9-A6CE-CF2E5468AD9A}" destId="{8F29C569-01E5-48C5-A09A-3080B45B21F5}" srcOrd="0" destOrd="0" presId="urn:microsoft.com/office/officeart/2005/8/layout/hProcess6"/>
    <dgm:cxn modelId="{67EF54D0-3E64-464F-80B0-DCCDB4E823E3}" type="presParOf" srcId="{8F29C569-01E5-48C5-A09A-3080B45B21F5}" destId="{9A520957-F476-4464-920E-37209B0E1771}" srcOrd="0" destOrd="0" presId="urn:microsoft.com/office/officeart/2005/8/layout/hProcess6"/>
    <dgm:cxn modelId="{88942095-CF81-4145-9D97-364968506CF0}" type="presParOf" srcId="{8F29C569-01E5-48C5-A09A-3080B45B21F5}" destId="{8F1B1973-A5ED-406A-A521-C7344194C5A2}" srcOrd="1" destOrd="0" presId="urn:microsoft.com/office/officeart/2005/8/layout/hProcess6"/>
    <dgm:cxn modelId="{C6634559-64D0-4B3D-B4DE-F83993BAE54A}" type="presParOf" srcId="{8F29C569-01E5-48C5-A09A-3080B45B21F5}" destId="{59D2D9D3-5AF3-410D-895C-DC342F5FF479}" srcOrd="2" destOrd="0" presId="urn:microsoft.com/office/officeart/2005/8/layout/hProcess6"/>
    <dgm:cxn modelId="{6175797F-0E19-4112-9692-EBE18333AB43}" type="presParOf" srcId="{8F29C569-01E5-48C5-A09A-3080B45B21F5}" destId="{E61DF376-AC8E-4E40-BBE1-266B8E1E77E4}" srcOrd="3" destOrd="0" presId="urn:microsoft.com/office/officeart/2005/8/layout/hProcess6"/>
    <dgm:cxn modelId="{D37E35AC-DF34-4C76-90FC-17EAA4AEC0EC}" type="presParOf" srcId="{071F1048-5532-4CC9-A6CE-CF2E5468AD9A}" destId="{ABB1F2AB-5663-47C3-9D3B-025857D7DEBF}" srcOrd="1" destOrd="0" presId="urn:microsoft.com/office/officeart/2005/8/layout/hProcess6"/>
    <dgm:cxn modelId="{257E612B-084C-4D1D-83C3-14017CAE8FB0}" type="presParOf" srcId="{071F1048-5532-4CC9-A6CE-CF2E5468AD9A}" destId="{982024AC-5E96-4A67-84BF-E5C6FE3BE84A}" srcOrd="2" destOrd="0" presId="urn:microsoft.com/office/officeart/2005/8/layout/hProcess6"/>
    <dgm:cxn modelId="{0444EF67-E2AB-4974-82F3-8AA0633E54B1}" type="presParOf" srcId="{982024AC-5E96-4A67-84BF-E5C6FE3BE84A}" destId="{849BCC66-95BC-408E-B39E-A52CEC00C7F2}" srcOrd="0" destOrd="0" presId="urn:microsoft.com/office/officeart/2005/8/layout/hProcess6"/>
    <dgm:cxn modelId="{49E2D6B7-D9A3-4945-8E87-995AC3FB4824}" type="presParOf" srcId="{982024AC-5E96-4A67-84BF-E5C6FE3BE84A}" destId="{26C5F16E-5FC2-4A9C-B163-6DC2D7E54D1C}" srcOrd="1" destOrd="0" presId="urn:microsoft.com/office/officeart/2005/8/layout/hProcess6"/>
    <dgm:cxn modelId="{14376A6F-92E5-4329-92BB-0AECCC9752FC}" type="presParOf" srcId="{982024AC-5E96-4A67-84BF-E5C6FE3BE84A}" destId="{C4D50E52-D031-4422-AC6A-998513A6B4AC}" srcOrd="2" destOrd="0" presId="urn:microsoft.com/office/officeart/2005/8/layout/hProcess6"/>
    <dgm:cxn modelId="{11CD1556-360A-4045-8FCD-C4048CD5F45F}" type="presParOf" srcId="{982024AC-5E96-4A67-84BF-E5C6FE3BE84A}" destId="{6C656B54-C0F8-44A6-A8B9-2BB1031CD3D9}" srcOrd="3" destOrd="0" presId="urn:microsoft.com/office/officeart/2005/8/layout/hProcess6"/>
    <dgm:cxn modelId="{EB6FAFA2-338A-4CF9-A124-12CD91B8FD30}" type="presParOf" srcId="{071F1048-5532-4CC9-A6CE-CF2E5468AD9A}" destId="{551583E8-993B-4536-B687-50D4EC7BD04E}" srcOrd="3" destOrd="0" presId="urn:microsoft.com/office/officeart/2005/8/layout/hProcess6"/>
    <dgm:cxn modelId="{E21C15E8-E8E7-41DA-9AC3-3D97FD0EB4B3}" type="presParOf" srcId="{071F1048-5532-4CC9-A6CE-CF2E5468AD9A}" destId="{A6859B56-1A8F-44AB-8706-E519C7726B99}" srcOrd="4" destOrd="0" presId="urn:microsoft.com/office/officeart/2005/8/layout/hProcess6"/>
    <dgm:cxn modelId="{6B21524A-F260-4882-B102-C70642F28F73}" type="presParOf" srcId="{A6859B56-1A8F-44AB-8706-E519C7726B99}" destId="{5D40A896-995D-4CCD-9DE2-AF8B0D49B131}" srcOrd="0" destOrd="0" presId="urn:microsoft.com/office/officeart/2005/8/layout/hProcess6"/>
    <dgm:cxn modelId="{C1B35507-59C6-4C59-96AB-FA2CCADD6774}" type="presParOf" srcId="{A6859B56-1A8F-44AB-8706-E519C7726B99}" destId="{8F5759C6-9292-4170-9A6F-9D6AFDE190DC}" srcOrd="1" destOrd="0" presId="urn:microsoft.com/office/officeart/2005/8/layout/hProcess6"/>
    <dgm:cxn modelId="{52160AC9-83C7-42FA-94CC-7C715EC887B8}" type="presParOf" srcId="{A6859B56-1A8F-44AB-8706-E519C7726B99}" destId="{E90DA396-5589-417A-8972-EAB2311C69B1}" srcOrd="2" destOrd="0" presId="urn:microsoft.com/office/officeart/2005/8/layout/hProcess6"/>
    <dgm:cxn modelId="{44DFB216-C09C-4658-A2CC-83DBB50538F7}" type="presParOf" srcId="{A6859B56-1A8F-44AB-8706-E519C7726B99}" destId="{01682D86-E848-40EA-9B92-052DA9555032}" srcOrd="3" destOrd="0" presId="urn:microsoft.com/office/officeart/2005/8/layout/hProcess6"/>
    <dgm:cxn modelId="{67753D88-EB93-490A-AFFD-92327C77B62D}" type="presParOf" srcId="{071F1048-5532-4CC9-A6CE-CF2E5468AD9A}" destId="{908D3CF9-0298-480F-9130-2EEF524E3E70}" srcOrd="5" destOrd="0" presId="urn:microsoft.com/office/officeart/2005/8/layout/hProcess6"/>
    <dgm:cxn modelId="{C672510F-6862-492D-9CA4-A38DB679E82C}" type="presParOf" srcId="{071F1048-5532-4CC9-A6CE-CF2E5468AD9A}" destId="{02B9D13A-0F22-4BA6-91D5-22E728991C43}" srcOrd="6" destOrd="0" presId="urn:microsoft.com/office/officeart/2005/8/layout/hProcess6"/>
    <dgm:cxn modelId="{9C4DB55B-554F-40A9-BADE-E52F9B28C651}" type="presParOf" srcId="{02B9D13A-0F22-4BA6-91D5-22E728991C43}" destId="{E7D92669-07AE-4E16-AF82-E856807C2DB9}" srcOrd="0" destOrd="0" presId="urn:microsoft.com/office/officeart/2005/8/layout/hProcess6"/>
    <dgm:cxn modelId="{129D470A-1EE0-4B1B-B9D6-11221DB99AAF}" type="presParOf" srcId="{02B9D13A-0F22-4BA6-91D5-22E728991C43}" destId="{AB96A6D6-8F5C-4AC0-9AAB-84EC5176DD72}" srcOrd="1" destOrd="0" presId="urn:microsoft.com/office/officeart/2005/8/layout/hProcess6"/>
    <dgm:cxn modelId="{8A8FB8F1-9156-42BA-8F2F-7DCF0DB0F803}" type="presParOf" srcId="{02B9D13A-0F22-4BA6-91D5-22E728991C43}" destId="{B63EE54D-3485-4526-A73B-494B3701BF24}" srcOrd="2" destOrd="0" presId="urn:microsoft.com/office/officeart/2005/8/layout/hProcess6"/>
    <dgm:cxn modelId="{3BB0F110-96C2-4FFE-8175-023A43A929F5}" type="presParOf" srcId="{02B9D13A-0F22-4BA6-91D5-22E728991C43}" destId="{E667FC94-984D-461C-BBB0-4F381440BE4B}" srcOrd="3" destOrd="0" presId="urn:microsoft.com/office/officeart/2005/8/layout/hProcess6"/>
    <dgm:cxn modelId="{BF801E2B-388B-4C97-8AB6-F8083D290B65}" type="presParOf" srcId="{071F1048-5532-4CC9-A6CE-CF2E5468AD9A}" destId="{058BB971-3741-4DE1-A4C6-46B173CC2811}" srcOrd="7" destOrd="0" presId="urn:microsoft.com/office/officeart/2005/8/layout/hProcess6"/>
    <dgm:cxn modelId="{85BC723B-C4A0-47E0-AF32-705730F60686}" type="presParOf" srcId="{071F1048-5532-4CC9-A6CE-CF2E5468AD9A}" destId="{3D2186E6-45D1-4354-A0AA-C6A7C4187C52}" srcOrd="8" destOrd="0" presId="urn:microsoft.com/office/officeart/2005/8/layout/hProcess6"/>
    <dgm:cxn modelId="{3E1FDACA-3D20-4748-881C-FFA7966A4D93}" type="presParOf" srcId="{3D2186E6-45D1-4354-A0AA-C6A7C4187C52}" destId="{B99679D1-DA53-4C51-917E-D67AF16D0B6E}" srcOrd="0" destOrd="0" presId="urn:microsoft.com/office/officeart/2005/8/layout/hProcess6"/>
    <dgm:cxn modelId="{0D26C3B9-6876-441B-AE2D-C028004AA837}" type="presParOf" srcId="{3D2186E6-45D1-4354-A0AA-C6A7C4187C52}" destId="{3CADF799-6E91-4281-B6D7-E5BE53DB0B43}" srcOrd="1" destOrd="0" presId="urn:microsoft.com/office/officeart/2005/8/layout/hProcess6"/>
    <dgm:cxn modelId="{4BC2CCB3-EA1B-4EDD-82B0-A0BB95747E8F}" type="presParOf" srcId="{3D2186E6-45D1-4354-A0AA-C6A7C4187C52}" destId="{B39545D7-686D-40D6-851C-D35DFB0F8752}" srcOrd="2" destOrd="0" presId="urn:microsoft.com/office/officeart/2005/8/layout/hProcess6"/>
    <dgm:cxn modelId="{5A2F970F-3536-4748-BC48-801BC15092A2}" type="presParOf" srcId="{3D2186E6-45D1-4354-A0AA-C6A7C4187C52}" destId="{DB2E9E45-C268-44CE-98B7-0E10EB0F266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C40581F-7A84-49AC-BF90-FF5E05590B9B}"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7981CAC-CCC6-4914-A805-9877B065F344}">
      <dgm:prSet phldrT="[Text]" custT="1"/>
      <dgm:spPr>
        <a:solidFill>
          <a:srgbClr val="0070C0"/>
        </a:solidFill>
      </dgm:spPr>
      <dgm:t>
        <a:bodyPr/>
        <a:lstStyle/>
        <a:p>
          <a:r>
            <a:rPr lang="fa-IR" sz="1400" dirty="0">
              <a:cs typeface="B Nazanin" panose="00000400000000000000" pitchFamily="2" charset="-78"/>
            </a:rPr>
            <a:t>فصل اول</a:t>
          </a:r>
          <a:endParaRPr lang="en-US" sz="1400" dirty="0">
            <a:cs typeface="B Nazanin" panose="00000400000000000000" pitchFamily="2" charset="-78"/>
          </a:endParaRPr>
        </a:p>
      </dgm:t>
    </dgm:pt>
    <dgm:pt modelId="{E667A871-F7D2-4A54-9DC6-4183798BFAD8}" type="parTrans" cxnId="{2CF7E39A-0FA9-4DD4-B67F-0BA9C851AE80}">
      <dgm:prSet/>
      <dgm:spPr/>
      <dgm:t>
        <a:bodyPr/>
        <a:lstStyle/>
        <a:p>
          <a:endParaRPr lang="en-US"/>
        </a:p>
      </dgm:t>
    </dgm:pt>
    <dgm:pt modelId="{A8C64434-9358-49A3-ACC6-12D0CFCF89FD}" type="sibTrans" cxnId="{2CF7E39A-0FA9-4DD4-B67F-0BA9C851AE80}">
      <dgm:prSet/>
      <dgm:spPr/>
      <dgm:t>
        <a:bodyPr/>
        <a:lstStyle/>
        <a:p>
          <a:endParaRPr lang="en-US"/>
        </a:p>
      </dgm:t>
    </dgm:pt>
    <dgm:pt modelId="{A3CE583A-D4AB-47C9-A011-9ABBF55132B3}">
      <dgm:prSet phldrT="[Text]" custT="1">
        <dgm:style>
          <a:lnRef idx="2">
            <a:schemeClr val="accent5"/>
          </a:lnRef>
          <a:fillRef idx="1">
            <a:schemeClr val="lt1"/>
          </a:fillRef>
          <a:effectRef idx="0">
            <a:schemeClr val="accent5"/>
          </a:effectRef>
          <a:fontRef idx="minor">
            <a:schemeClr val="dk1"/>
          </a:fontRef>
        </dgm:style>
      </dgm:prSet>
      <dgm:spPr>
        <a:solidFill>
          <a:srgbClr val="00B0F0"/>
        </a:solidFill>
        <a:ln>
          <a:solidFill>
            <a:schemeClr val="bg1">
              <a:lumMod val="75000"/>
            </a:schemeClr>
          </a:solidFill>
        </a:ln>
      </dgm:spPr>
      <dgm:t>
        <a:bodyPr/>
        <a:lstStyle/>
        <a:p>
          <a:r>
            <a:rPr lang="fa-IR" sz="1200" dirty="0">
              <a:solidFill>
                <a:schemeClr val="bg1"/>
              </a:solidFill>
              <a:cs typeface="B Nazanin" panose="00000400000000000000" pitchFamily="2" charset="-78"/>
            </a:rPr>
            <a:t>کلیات پژوهش</a:t>
          </a:r>
          <a:endParaRPr lang="en-US" sz="1200" dirty="0">
            <a:solidFill>
              <a:schemeClr val="bg1"/>
            </a:solidFill>
            <a:effectLst>
              <a:outerShdw blurRad="38100" dist="38100" dir="2700000" algn="tl">
                <a:srgbClr val="000000">
                  <a:alpha val="43137"/>
                </a:srgbClr>
              </a:outerShdw>
            </a:effectLst>
            <a:cs typeface="B Nazanin" panose="00000400000000000000" pitchFamily="2" charset="-78"/>
          </a:endParaRPr>
        </a:p>
      </dgm:t>
    </dgm:pt>
    <dgm:pt modelId="{3C2B50B2-D570-4345-A5AD-D19EE415305E}" type="parTrans" cxnId="{CA4D3244-B7E7-4A5C-AA91-A6DE5237853B}">
      <dgm:prSet/>
      <dgm:spPr/>
      <dgm:t>
        <a:bodyPr/>
        <a:lstStyle/>
        <a:p>
          <a:endParaRPr lang="en-US"/>
        </a:p>
      </dgm:t>
    </dgm:pt>
    <dgm:pt modelId="{0EE3CCF2-A0FF-45F4-8124-442998B02035}" type="sibTrans" cxnId="{CA4D3244-B7E7-4A5C-AA91-A6DE5237853B}">
      <dgm:prSet/>
      <dgm:spPr/>
      <dgm:t>
        <a:bodyPr/>
        <a:lstStyle/>
        <a:p>
          <a:endParaRPr lang="en-US"/>
        </a:p>
      </dgm:t>
    </dgm:pt>
    <dgm:pt modelId="{0EEB954C-DB23-42E2-8630-803230C2ED7D}">
      <dgm:prSet phldrT="[Text]" custT="1"/>
      <dgm:spPr>
        <a:solidFill>
          <a:srgbClr val="0070C0"/>
        </a:solidFill>
      </dgm:spPr>
      <dgm:t>
        <a:bodyPr/>
        <a:lstStyle/>
        <a:p>
          <a:r>
            <a:rPr lang="fa-IR" sz="1400" dirty="0">
              <a:cs typeface="B Nazanin" panose="00000400000000000000" pitchFamily="2" charset="-78"/>
            </a:rPr>
            <a:t>فصل دوم</a:t>
          </a:r>
          <a:endParaRPr lang="en-US" sz="1400" dirty="0">
            <a:cs typeface="B Nazanin" panose="00000400000000000000" pitchFamily="2" charset="-78"/>
          </a:endParaRPr>
        </a:p>
      </dgm:t>
    </dgm:pt>
    <dgm:pt modelId="{F623C3A3-8059-43A8-AC24-62602F104249}" type="parTrans" cxnId="{A40F5B37-7F74-41CC-BE95-8CB499EB4B06}">
      <dgm:prSet/>
      <dgm:spPr/>
      <dgm:t>
        <a:bodyPr/>
        <a:lstStyle/>
        <a:p>
          <a:endParaRPr lang="en-US"/>
        </a:p>
      </dgm:t>
    </dgm:pt>
    <dgm:pt modelId="{0B6BCD1C-4425-4823-8B2E-1E4834E4BF91}" type="sibTrans" cxnId="{A40F5B37-7F74-41CC-BE95-8CB499EB4B06}">
      <dgm:prSet/>
      <dgm:spPr/>
      <dgm:t>
        <a:bodyPr/>
        <a:lstStyle/>
        <a:p>
          <a:endParaRPr lang="en-US"/>
        </a:p>
      </dgm:t>
    </dgm:pt>
    <dgm:pt modelId="{B8F9AB07-914B-4E00-B823-3203FD9E1516}">
      <dgm:prSet phldrT="[Text]" custT="1"/>
      <dgm:spPr>
        <a:solidFill>
          <a:srgbClr val="00B0F0"/>
        </a:solidFill>
        <a:ln>
          <a:solidFill>
            <a:schemeClr val="bg2">
              <a:lumMod val="75000"/>
            </a:schemeClr>
          </a:solidFill>
        </a:ln>
      </dgm:spPr>
      <dgm:t>
        <a:bodyPr/>
        <a:lstStyle/>
        <a:p>
          <a:r>
            <a:rPr lang="fa-IR" sz="1200" dirty="0">
              <a:solidFill>
                <a:schemeClr val="bg1"/>
              </a:solidFill>
              <a:cs typeface="B Nazanin" panose="00000400000000000000" pitchFamily="2" charset="-78"/>
            </a:rPr>
            <a:t>مروری بر پیشینه پژوهش</a:t>
          </a:r>
          <a:endParaRPr lang="en-US" sz="1200" dirty="0">
            <a:solidFill>
              <a:schemeClr val="bg1"/>
            </a:solidFill>
            <a:cs typeface="B Nazanin" panose="00000400000000000000" pitchFamily="2" charset="-78"/>
          </a:endParaRPr>
        </a:p>
      </dgm:t>
    </dgm:pt>
    <dgm:pt modelId="{381701FE-3BB2-424F-9EF3-B2BAE71B3FCC}" type="parTrans" cxnId="{56843ED2-E016-4F5F-A9B7-79AFD4045F2F}">
      <dgm:prSet/>
      <dgm:spPr/>
      <dgm:t>
        <a:bodyPr/>
        <a:lstStyle/>
        <a:p>
          <a:endParaRPr lang="en-US"/>
        </a:p>
      </dgm:t>
    </dgm:pt>
    <dgm:pt modelId="{FE7CA046-866E-454D-9FE8-BA60FDD239AC}" type="sibTrans" cxnId="{56843ED2-E016-4F5F-A9B7-79AFD4045F2F}">
      <dgm:prSet/>
      <dgm:spPr/>
      <dgm:t>
        <a:bodyPr/>
        <a:lstStyle/>
        <a:p>
          <a:endParaRPr lang="en-US"/>
        </a:p>
      </dgm:t>
    </dgm:pt>
    <dgm:pt modelId="{3AE1DE14-7493-405E-B33D-7773069151CC}">
      <dgm:prSet phldrT="[Text]" custT="1"/>
      <dgm:spPr>
        <a:solidFill>
          <a:srgbClr val="0070C0"/>
        </a:solidFill>
      </dgm:spPr>
      <dgm:t>
        <a:bodyPr/>
        <a:lstStyle/>
        <a:p>
          <a:r>
            <a:rPr lang="fa-IR" sz="1400" dirty="0">
              <a:cs typeface="B Nazanin" panose="00000400000000000000" pitchFamily="2" charset="-78"/>
            </a:rPr>
            <a:t>فصل سوم</a:t>
          </a:r>
          <a:endParaRPr lang="en-US" sz="1400" dirty="0">
            <a:cs typeface="B Nazanin" panose="00000400000000000000" pitchFamily="2" charset="-78"/>
          </a:endParaRPr>
        </a:p>
      </dgm:t>
    </dgm:pt>
    <dgm:pt modelId="{8C5D0CE2-E263-423F-A475-0B1ABBCFA5FC}" type="parTrans" cxnId="{33537B19-3DA4-45A3-A926-A97AB307E4EE}">
      <dgm:prSet/>
      <dgm:spPr/>
      <dgm:t>
        <a:bodyPr/>
        <a:lstStyle/>
        <a:p>
          <a:endParaRPr lang="en-US"/>
        </a:p>
      </dgm:t>
    </dgm:pt>
    <dgm:pt modelId="{7085CD86-7897-41DB-AE70-779984C59B17}" type="sibTrans" cxnId="{33537B19-3DA4-45A3-A926-A97AB307E4EE}">
      <dgm:prSet/>
      <dgm:spPr/>
      <dgm:t>
        <a:bodyPr/>
        <a:lstStyle/>
        <a:p>
          <a:endParaRPr lang="en-US"/>
        </a:p>
      </dgm:t>
    </dgm:pt>
    <dgm:pt modelId="{D6F4FFCA-1A2E-44E8-BA6F-450AB822EF1A}">
      <dgm:prSet phldrT="[Text]" custT="1"/>
      <dgm:spPr>
        <a:solidFill>
          <a:schemeClr val="accent1">
            <a:lumMod val="75000"/>
          </a:schemeClr>
        </a:solidFill>
        <a:ln>
          <a:solidFill>
            <a:schemeClr val="bg1">
              <a:lumMod val="65000"/>
            </a:schemeClr>
          </a:solidFill>
        </a:ln>
      </dgm:spPr>
      <dgm:t>
        <a:bodyPr/>
        <a:lstStyle/>
        <a:p>
          <a:r>
            <a:rPr lang="fa-IR" sz="1200" dirty="0">
              <a:solidFill>
                <a:schemeClr val="bg1"/>
              </a:solidFill>
              <a:cs typeface="B Nazanin" panose="00000400000000000000" pitchFamily="2" charset="-78"/>
            </a:rPr>
            <a:t>روش پیشنهادی</a:t>
          </a:r>
          <a:endParaRPr lang="en-US" sz="1400" dirty="0">
            <a:solidFill>
              <a:schemeClr val="bg1"/>
            </a:solidFill>
            <a:cs typeface="B Nazanin" panose="00000400000000000000" pitchFamily="2" charset="-78"/>
          </a:endParaRPr>
        </a:p>
      </dgm:t>
    </dgm:pt>
    <dgm:pt modelId="{49C123E5-48EA-49DE-A90C-B6BC53BF294C}" type="parTrans" cxnId="{340BEAF0-E0DF-449E-AACF-507C4DA7AE0D}">
      <dgm:prSet/>
      <dgm:spPr/>
      <dgm:t>
        <a:bodyPr/>
        <a:lstStyle/>
        <a:p>
          <a:endParaRPr lang="en-US"/>
        </a:p>
      </dgm:t>
    </dgm:pt>
    <dgm:pt modelId="{F7A20F72-794B-46A6-974E-DFDCEC66F23C}" type="sibTrans" cxnId="{340BEAF0-E0DF-449E-AACF-507C4DA7AE0D}">
      <dgm:prSet/>
      <dgm:spPr/>
      <dgm:t>
        <a:bodyPr/>
        <a:lstStyle/>
        <a:p>
          <a:endParaRPr lang="en-US"/>
        </a:p>
      </dgm:t>
    </dgm:pt>
    <dgm:pt modelId="{209E643C-9096-46B4-B1B7-DC74D4587A2F}">
      <dgm:prSet phldrT="[Text]" custT="1"/>
      <dgm:spPr>
        <a:solidFill>
          <a:srgbClr val="00B0F0"/>
        </a:solidFill>
      </dgm:spPr>
      <dgm:t>
        <a:bodyPr/>
        <a:lstStyle/>
        <a:p>
          <a:r>
            <a:rPr lang="fa-IR" sz="1200" dirty="0" err="1">
              <a:solidFill>
                <a:schemeClr val="bg1"/>
              </a:solidFill>
              <a:cs typeface="B Nazanin" panose="00000400000000000000" pitchFamily="2" charset="-78"/>
            </a:rPr>
            <a:t>نتیجه‌گیری</a:t>
          </a:r>
          <a:r>
            <a:rPr lang="fa-IR" sz="1200" dirty="0">
              <a:solidFill>
                <a:schemeClr val="bg1"/>
              </a:solidFill>
              <a:cs typeface="B Nazanin" panose="00000400000000000000" pitchFamily="2" charset="-78"/>
            </a:rPr>
            <a:t> و پیشنهادات آینده</a:t>
          </a:r>
          <a:endParaRPr lang="en-US" sz="1400" dirty="0">
            <a:solidFill>
              <a:schemeClr val="bg1"/>
            </a:solidFill>
            <a:cs typeface="B Nazanin" panose="00000400000000000000" pitchFamily="2" charset="-78"/>
          </a:endParaRPr>
        </a:p>
      </dgm:t>
    </dgm:pt>
    <dgm:pt modelId="{F60CFE7C-611E-46F7-9406-EBE58AAC54B2}" type="parTrans" cxnId="{E7A4BDC9-C10A-4779-A41A-AD22D006E078}">
      <dgm:prSet/>
      <dgm:spPr/>
      <dgm:t>
        <a:bodyPr/>
        <a:lstStyle/>
        <a:p>
          <a:endParaRPr lang="en-US"/>
        </a:p>
      </dgm:t>
    </dgm:pt>
    <dgm:pt modelId="{0EABD952-64F2-4054-B109-B837105DBD2B}" type="sibTrans" cxnId="{E7A4BDC9-C10A-4779-A41A-AD22D006E078}">
      <dgm:prSet/>
      <dgm:spPr/>
      <dgm:t>
        <a:bodyPr/>
        <a:lstStyle/>
        <a:p>
          <a:endParaRPr lang="en-US"/>
        </a:p>
      </dgm:t>
    </dgm:pt>
    <dgm:pt modelId="{14F8934B-DD56-47D6-9A97-50E77CC95284}">
      <dgm:prSet phldrT="[Text]" custT="1"/>
      <dgm:spPr>
        <a:solidFill>
          <a:schemeClr val="bg1"/>
        </a:solidFill>
        <a:ln>
          <a:solidFill>
            <a:schemeClr val="accent2">
              <a:alpha val="90000"/>
            </a:schemeClr>
          </a:solidFill>
        </a:ln>
      </dgm:spPr>
      <dgm:t>
        <a:bodyPr/>
        <a:lstStyle/>
        <a:p>
          <a:r>
            <a:rPr lang="fa-IR" sz="1200" dirty="0">
              <a:solidFill>
                <a:schemeClr val="tx1"/>
              </a:solidFill>
              <a:cs typeface="B Nazanin" panose="00000400000000000000" pitchFamily="2" charset="-78"/>
            </a:rPr>
            <a:t>نتایج آزمایشگاهی</a:t>
          </a:r>
          <a:endParaRPr lang="en-US" sz="1200" dirty="0">
            <a:solidFill>
              <a:schemeClr val="tx1"/>
            </a:solidFill>
            <a:cs typeface="B Nazanin" panose="00000400000000000000" pitchFamily="2" charset="-78"/>
          </a:endParaRPr>
        </a:p>
      </dgm:t>
    </dgm:pt>
    <dgm:pt modelId="{720F3406-28CD-4959-963A-B3DAA65FB83F}" type="parTrans" cxnId="{963A7DA0-81E5-425D-8D5F-580CC8A068AC}">
      <dgm:prSet/>
      <dgm:spPr/>
      <dgm:t>
        <a:bodyPr/>
        <a:lstStyle/>
        <a:p>
          <a:endParaRPr lang="en-US"/>
        </a:p>
      </dgm:t>
    </dgm:pt>
    <dgm:pt modelId="{AE94F9E2-0F67-4609-89AD-EA1B82E7320D}" type="sibTrans" cxnId="{963A7DA0-81E5-425D-8D5F-580CC8A068AC}">
      <dgm:prSet/>
      <dgm:spPr/>
      <dgm:t>
        <a:bodyPr/>
        <a:lstStyle/>
        <a:p>
          <a:endParaRPr lang="en-US"/>
        </a:p>
      </dgm:t>
    </dgm:pt>
    <dgm:pt modelId="{DBCA9317-00A5-4B5B-BC76-DD91DA427421}">
      <dgm:prSet phldrT="[Text]" custT="1"/>
      <dgm:spPr>
        <a:solidFill>
          <a:srgbClr val="0070C0"/>
        </a:solidFill>
      </dgm:spPr>
      <dgm:t>
        <a:bodyPr/>
        <a:lstStyle/>
        <a:p>
          <a:r>
            <a:rPr lang="fa-IR" sz="1400" dirty="0">
              <a:cs typeface="B Nazanin" panose="00000400000000000000" pitchFamily="2" charset="-78"/>
            </a:rPr>
            <a:t>فصل چهارم</a:t>
          </a:r>
          <a:endParaRPr lang="en-US" sz="1400" dirty="0">
            <a:cs typeface="B Nazanin" panose="00000400000000000000" pitchFamily="2" charset="-78"/>
          </a:endParaRPr>
        </a:p>
      </dgm:t>
    </dgm:pt>
    <dgm:pt modelId="{79B58D64-6D89-4781-AFCB-E2BC9933D7C4}" type="parTrans" cxnId="{BB26B91E-910F-4AE1-8A4F-57CC5E3D0FBE}">
      <dgm:prSet/>
      <dgm:spPr/>
      <dgm:t>
        <a:bodyPr/>
        <a:lstStyle/>
        <a:p>
          <a:endParaRPr lang="en-US"/>
        </a:p>
      </dgm:t>
    </dgm:pt>
    <dgm:pt modelId="{65926C8A-6BA3-497B-AA04-7E643C8D9AB4}" type="sibTrans" cxnId="{BB26B91E-910F-4AE1-8A4F-57CC5E3D0FBE}">
      <dgm:prSet/>
      <dgm:spPr/>
      <dgm:t>
        <a:bodyPr/>
        <a:lstStyle/>
        <a:p>
          <a:endParaRPr lang="en-US"/>
        </a:p>
      </dgm:t>
    </dgm:pt>
    <dgm:pt modelId="{9F8F87F6-AD86-4F67-9066-600EB70897F0}">
      <dgm:prSet phldrT="[Text]" custT="1"/>
      <dgm:spPr>
        <a:solidFill>
          <a:srgbClr val="0070C0"/>
        </a:solidFill>
      </dgm:spPr>
      <dgm:t>
        <a:bodyPr/>
        <a:lstStyle/>
        <a:p>
          <a:r>
            <a:rPr lang="fa-IR" sz="1400" dirty="0">
              <a:cs typeface="B Nazanin" panose="00000400000000000000" pitchFamily="2" charset="-78"/>
            </a:rPr>
            <a:t>فصل پنجم</a:t>
          </a:r>
          <a:endParaRPr lang="en-US" sz="1400" dirty="0">
            <a:cs typeface="B Nazanin" panose="00000400000000000000" pitchFamily="2" charset="-78"/>
          </a:endParaRPr>
        </a:p>
      </dgm:t>
    </dgm:pt>
    <dgm:pt modelId="{ABD90CD5-BCBD-4364-8769-82E66D32FF21}" type="parTrans" cxnId="{1D9A4864-8A3D-4557-B641-C6C0906375EE}">
      <dgm:prSet/>
      <dgm:spPr/>
      <dgm:t>
        <a:bodyPr/>
        <a:lstStyle/>
        <a:p>
          <a:endParaRPr lang="en-US"/>
        </a:p>
      </dgm:t>
    </dgm:pt>
    <dgm:pt modelId="{C443F6CD-D682-4B00-B999-ADB316C3CB76}" type="sibTrans" cxnId="{1D9A4864-8A3D-4557-B641-C6C0906375EE}">
      <dgm:prSet/>
      <dgm:spPr/>
      <dgm:t>
        <a:bodyPr/>
        <a:lstStyle/>
        <a:p>
          <a:endParaRPr lang="en-US"/>
        </a:p>
      </dgm:t>
    </dgm:pt>
    <dgm:pt modelId="{071F1048-5532-4CC9-A6CE-CF2E5468AD9A}" type="pres">
      <dgm:prSet presAssocID="{EC40581F-7A84-49AC-BF90-FF5E05590B9B}" presName="theList" presStyleCnt="0">
        <dgm:presLayoutVars>
          <dgm:dir val="rev"/>
          <dgm:animLvl val="lvl"/>
          <dgm:resizeHandles val="exact"/>
        </dgm:presLayoutVars>
      </dgm:prSet>
      <dgm:spPr/>
    </dgm:pt>
    <dgm:pt modelId="{8F29C569-01E5-48C5-A09A-3080B45B21F5}" type="pres">
      <dgm:prSet presAssocID="{37981CAC-CCC6-4914-A805-9877B065F344}" presName="compNode" presStyleCnt="0"/>
      <dgm:spPr/>
    </dgm:pt>
    <dgm:pt modelId="{9A520957-F476-4464-920E-37209B0E1771}" type="pres">
      <dgm:prSet presAssocID="{37981CAC-CCC6-4914-A805-9877B065F344}" presName="noGeometry" presStyleCnt="0"/>
      <dgm:spPr/>
    </dgm:pt>
    <dgm:pt modelId="{8F1B1973-A5ED-406A-A521-C7344194C5A2}" type="pres">
      <dgm:prSet presAssocID="{37981CAC-CCC6-4914-A805-9877B065F344}" presName="childTextVisible" presStyleLbl="bgAccFollowNode1" presStyleIdx="0" presStyleCnt="5">
        <dgm:presLayoutVars>
          <dgm:bulletEnabled val="1"/>
        </dgm:presLayoutVars>
      </dgm:prSet>
      <dgm:spPr/>
    </dgm:pt>
    <dgm:pt modelId="{59D2D9D3-5AF3-410D-895C-DC342F5FF479}" type="pres">
      <dgm:prSet presAssocID="{37981CAC-CCC6-4914-A805-9877B065F344}" presName="childTextHidden" presStyleLbl="bgAccFollowNode1" presStyleIdx="0" presStyleCnt="5"/>
      <dgm:spPr/>
    </dgm:pt>
    <dgm:pt modelId="{E61DF376-AC8E-4E40-BBE1-266B8E1E77E4}" type="pres">
      <dgm:prSet presAssocID="{37981CAC-CCC6-4914-A805-9877B065F344}" presName="parentText" presStyleLbl="node1" presStyleIdx="0" presStyleCnt="5">
        <dgm:presLayoutVars>
          <dgm:chMax val="1"/>
          <dgm:bulletEnabled val="1"/>
        </dgm:presLayoutVars>
      </dgm:prSet>
      <dgm:spPr/>
    </dgm:pt>
    <dgm:pt modelId="{ABB1F2AB-5663-47C3-9D3B-025857D7DEBF}" type="pres">
      <dgm:prSet presAssocID="{37981CAC-CCC6-4914-A805-9877B065F344}" presName="aSpace" presStyleCnt="0"/>
      <dgm:spPr/>
    </dgm:pt>
    <dgm:pt modelId="{982024AC-5E96-4A67-84BF-E5C6FE3BE84A}" type="pres">
      <dgm:prSet presAssocID="{0EEB954C-DB23-42E2-8630-803230C2ED7D}" presName="compNode" presStyleCnt="0"/>
      <dgm:spPr/>
    </dgm:pt>
    <dgm:pt modelId="{849BCC66-95BC-408E-B39E-A52CEC00C7F2}" type="pres">
      <dgm:prSet presAssocID="{0EEB954C-DB23-42E2-8630-803230C2ED7D}" presName="noGeometry" presStyleCnt="0"/>
      <dgm:spPr/>
    </dgm:pt>
    <dgm:pt modelId="{26C5F16E-5FC2-4A9C-B163-6DC2D7E54D1C}" type="pres">
      <dgm:prSet presAssocID="{0EEB954C-DB23-42E2-8630-803230C2ED7D}" presName="childTextVisible" presStyleLbl="bgAccFollowNode1" presStyleIdx="1" presStyleCnt="5">
        <dgm:presLayoutVars>
          <dgm:bulletEnabled val="1"/>
        </dgm:presLayoutVars>
      </dgm:prSet>
      <dgm:spPr/>
    </dgm:pt>
    <dgm:pt modelId="{C4D50E52-D031-4422-AC6A-998513A6B4AC}" type="pres">
      <dgm:prSet presAssocID="{0EEB954C-DB23-42E2-8630-803230C2ED7D}" presName="childTextHidden" presStyleLbl="bgAccFollowNode1" presStyleIdx="1" presStyleCnt="5"/>
      <dgm:spPr/>
    </dgm:pt>
    <dgm:pt modelId="{6C656B54-C0F8-44A6-A8B9-2BB1031CD3D9}" type="pres">
      <dgm:prSet presAssocID="{0EEB954C-DB23-42E2-8630-803230C2ED7D}" presName="parentText" presStyleLbl="node1" presStyleIdx="1" presStyleCnt="5">
        <dgm:presLayoutVars>
          <dgm:chMax val="1"/>
          <dgm:bulletEnabled val="1"/>
        </dgm:presLayoutVars>
      </dgm:prSet>
      <dgm:spPr/>
    </dgm:pt>
    <dgm:pt modelId="{551583E8-993B-4536-B687-50D4EC7BD04E}" type="pres">
      <dgm:prSet presAssocID="{0EEB954C-DB23-42E2-8630-803230C2ED7D}" presName="aSpace" presStyleCnt="0"/>
      <dgm:spPr/>
    </dgm:pt>
    <dgm:pt modelId="{A6859B56-1A8F-44AB-8706-E519C7726B99}" type="pres">
      <dgm:prSet presAssocID="{3AE1DE14-7493-405E-B33D-7773069151CC}" presName="compNode" presStyleCnt="0"/>
      <dgm:spPr/>
    </dgm:pt>
    <dgm:pt modelId="{5D40A896-995D-4CCD-9DE2-AF8B0D49B131}" type="pres">
      <dgm:prSet presAssocID="{3AE1DE14-7493-405E-B33D-7773069151CC}" presName="noGeometry" presStyleCnt="0"/>
      <dgm:spPr/>
    </dgm:pt>
    <dgm:pt modelId="{8F5759C6-9292-4170-9A6F-9D6AFDE190DC}" type="pres">
      <dgm:prSet presAssocID="{3AE1DE14-7493-405E-B33D-7773069151CC}" presName="childTextVisible" presStyleLbl="bgAccFollowNode1" presStyleIdx="2" presStyleCnt="5">
        <dgm:presLayoutVars>
          <dgm:bulletEnabled val="1"/>
        </dgm:presLayoutVars>
      </dgm:prSet>
      <dgm:spPr/>
    </dgm:pt>
    <dgm:pt modelId="{E90DA396-5589-417A-8972-EAB2311C69B1}" type="pres">
      <dgm:prSet presAssocID="{3AE1DE14-7493-405E-B33D-7773069151CC}" presName="childTextHidden" presStyleLbl="bgAccFollowNode1" presStyleIdx="2" presStyleCnt="5"/>
      <dgm:spPr/>
    </dgm:pt>
    <dgm:pt modelId="{01682D86-E848-40EA-9B92-052DA9555032}" type="pres">
      <dgm:prSet presAssocID="{3AE1DE14-7493-405E-B33D-7773069151CC}" presName="parentText" presStyleLbl="node1" presStyleIdx="2" presStyleCnt="5">
        <dgm:presLayoutVars>
          <dgm:chMax val="1"/>
          <dgm:bulletEnabled val="1"/>
        </dgm:presLayoutVars>
      </dgm:prSet>
      <dgm:spPr/>
    </dgm:pt>
    <dgm:pt modelId="{908D3CF9-0298-480F-9130-2EEF524E3E70}" type="pres">
      <dgm:prSet presAssocID="{3AE1DE14-7493-405E-B33D-7773069151CC}" presName="aSpace" presStyleCnt="0"/>
      <dgm:spPr/>
    </dgm:pt>
    <dgm:pt modelId="{02B9D13A-0F22-4BA6-91D5-22E728991C43}" type="pres">
      <dgm:prSet presAssocID="{DBCA9317-00A5-4B5B-BC76-DD91DA427421}" presName="compNode" presStyleCnt="0"/>
      <dgm:spPr/>
    </dgm:pt>
    <dgm:pt modelId="{E7D92669-07AE-4E16-AF82-E856807C2DB9}" type="pres">
      <dgm:prSet presAssocID="{DBCA9317-00A5-4B5B-BC76-DD91DA427421}" presName="noGeometry" presStyleCnt="0"/>
      <dgm:spPr/>
    </dgm:pt>
    <dgm:pt modelId="{AB96A6D6-8F5C-4AC0-9AAB-84EC5176DD72}" type="pres">
      <dgm:prSet presAssocID="{DBCA9317-00A5-4B5B-BC76-DD91DA427421}" presName="childTextVisible" presStyleLbl="bgAccFollowNode1" presStyleIdx="3" presStyleCnt="5">
        <dgm:presLayoutVars>
          <dgm:bulletEnabled val="1"/>
        </dgm:presLayoutVars>
      </dgm:prSet>
      <dgm:spPr/>
    </dgm:pt>
    <dgm:pt modelId="{B63EE54D-3485-4526-A73B-494B3701BF24}" type="pres">
      <dgm:prSet presAssocID="{DBCA9317-00A5-4B5B-BC76-DD91DA427421}" presName="childTextHidden" presStyleLbl="bgAccFollowNode1" presStyleIdx="3" presStyleCnt="5"/>
      <dgm:spPr/>
    </dgm:pt>
    <dgm:pt modelId="{E667FC94-984D-461C-BBB0-4F381440BE4B}" type="pres">
      <dgm:prSet presAssocID="{DBCA9317-00A5-4B5B-BC76-DD91DA427421}" presName="parentText" presStyleLbl="node1" presStyleIdx="3" presStyleCnt="5">
        <dgm:presLayoutVars>
          <dgm:chMax val="1"/>
          <dgm:bulletEnabled val="1"/>
        </dgm:presLayoutVars>
      </dgm:prSet>
      <dgm:spPr/>
    </dgm:pt>
    <dgm:pt modelId="{058BB971-3741-4DE1-A4C6-46B173CC2811}" type="pres">
      <dgm:prSet presAssocID="{DBCA9317-00A5-4B5B-BC76-DD91DA427421}" presName="aSpace" presStyleCnt="0"/>
      <dgm:spPr/>
    </dgm:pt>
    <dgm:pt modelId="{3D2186E6-45D1-4354-A0AA-C6A7C4187C52}" type="pres">
      <dgm:prSet presAssocID="{9F8F87F6-AD86-4F67-9066-600EB70897F0}" presName="compNode" presStyleCnt="0"/>
      <dgm:spPr/>
    </dgm:pt>
    <dgm:pt modelId="{B99679D1-DA53-4C51-917E-D67AF16D0B6E}" type="pres">
      <dgm:prSet presAssocID="{9F8F87F6-AD86-4F67-9066-600EB70897F0}" presName="noGeometry" presStyleCnt="0"/>
      <dgm:spPr/>
    </dgm:pt>
    <dgm:pt modelId="{3CADF799-6E91-4281-B6D7-E5BE53DB0B43}" type="pres">
      <dgm:prSet presAssocID="{9F8F87F6-AD86-4F67-9066-600EB70897F0}" presName="childTextVisible" presStyleLbl="bgAccFollowNode1" presStyleIdx="4" presStyleCnt="5">
        <dgm:presLayoutVars>
          <dgm:bulletEnabled val="1"/>
        </dgm:presLayoutVars>
      </dgm:prSet>
      <dgm:spPr/>
    </dgm:pt>
    <dgm:pt modelId="{B39545D7-686D-40D6-851C-D35DFB0F8752}" type="pres">
      <dgm:prSet presAssocID="{9F8F87F6-AD86-4F67-9066-600EB70897F0}" presName="childTextHidden" presStyleLbl="bgAccFollowNode1" presStyleIdx="4" presStyleCnt="5"/>
      <dgm:spPr/>
    </dgm:pt>
    <dgm:pt modelId="{DB2E9E45-C268-44CE-98B7-0E10EB0F266A}" type="pres">
      <dgm:prSet presAssocID="{9F8F87F6-AD86-4F67-9066-600EB70897F0}" presName="parentText" presStyleLbl="node1" presStyleIdx="4" presStyleCnt="5">
        <dgm:presLayoutVars>
          <dgm:chMax val="1"/>
          <dgm:bulletEnabled val="1"/>
        </dgm:presLayoutVars>
      </dgm:prSet>
      <dgm:spPr/>
    </dgm:pt>
  </dgm:ptLst>
  <dgm:cxnLst>
    <dgm:cxn modelId="{D9324F00-AAC4-4AAC-87ED-A0C4919D5751}" type="presOf" srcId="{0EEB954C-DB23-42E2-8630-803230C2ED7D}" destId="{6C656B54-C0F8-44A6-A8B9-2BB1031CD3D9}" srcOrd="0" destOrd="0" presId="urn:microsoft.com/office/officeart/2005/8/layout/hProcess6"/>
    <dgm:cxn modelId="{4F8AF310-D7E5-40A2-A844-36A2D185399A}" type="presOf" srcId="{D6F4FFCA-1A2E-44E8-BA6F-450AB822EF1A}" destId="{8F5759C6-9292-4170-9A6F-9D6AFDE190DC}" srcOrd="0" destOrd="0" presId="urn:microsoft.com/office/officeart/2005/8/layout/hProcess6"/>
    <dgm:cxn modelId="{1B4D0016-E3C4-47C4-95FF-474C21D76A40}" type="presOf" srcId="{DBCA9317-00A5-4B5B-BC76-DD91DA427421}" destId="{E667FC94-984D-461C-BBB0-4F381440BE4B}" srcOrd="0" destOrd="0" presId="urn:microsoft.com/office/officeart/2005/8/layout/hProcess6"/>
    <dgm:cxn modelId="{33537B19-3DA4-45A3-A926-A97AB307E4EE}" srcId="{EC40581F-7A84-49AC-BF90-FF5E05590B9B}" destId="{3AE1DE14-7493-405E-B33D-7773069151CC}" srcOrd="2" destOrd="0" parTransId="{8C5D0CE2-E263-423F-A475-0B1ABBCFA5FC}" sibTransId="{7085CD86-7897-41DB-AE70-779984C59B17}"/>
    <dgm:cxn modelId="{BB26B91E-910F-4AE1-8A4F-57CC5E3D0FBE}" srcId="{EC40581F-7A84-49AC-BF90-FF5E05590B9B}" destId="{DBCA9317-00A5-4B5B-BC76-DD91DA427421}" srcOrd="3" destOrd="0" parTransId="{79B58D64-6D89-4781-AFCB-E2BC9933D7C4}" sibTransId="{65926C8A-6BA3-497B-AA04-7E643C8D9AB4}"/>
    <dgm:cxn modelId="{A40F5B37-7F74-41CC-BE95-8CB499EB4B06}" srcId="{EC40581F-7A84-49AC-BF90-FF5E05590B9B}" destId="{0EEB954C-DB23-42E2-8630-803230C2ED7D}" srcOrd="1" destOrd="0" parTransId="{F623C3A3-8059-43A8-AC24-62602F104249}" sibTransId="{0B6BCD1C-4425-4823-8B2E-1E4834E4BF91}"/>
    <dgm:cxn modelId="{E7CE5562-6058-41E4-89D4-4C1465D12B28}" type="presOf" srcId="{14F8934B-DD56-47D6-9A97-50E77CC95284}" destId="{B63EE54D-3485-4526-A73B-494B3701BF24}" srcOrd="1" destOrd="0" presId="urn:microsoft.com/office/officeart/2005/8/layout/hProcess6"/>
    <dgm:cxn modelId="{CA4D3244-B7E7-4A5C-AA91-A6DE5237853B}" srcId="{37981CAC-CCC6-4914-A805-9877B065F344}" destId="{A3CE583A-D4AB-47C9-A011-9ABBF55132B3}" srcOrd="0" destOrd="0" parTransId="{3C2B50B2-D570-4345-A5AD-D19EE415305E}" sibTransId="{0EE3CCF2-A0FF-45F4-8124-442998B02035}"/>
    <dgm:cxn modelId="{1D9A4864-8A3D-4557-B641-C6C0906375EE}" srcId="{EC40581F-7A84-49AC-BF90-FF5E05590B9B}" destId="{9F8F87F6-AD86-4F67-9066-600EB70897F0}" srcOrd="4" destOrd="0" parTransId="{ABD90CD5-BCBD-4364-8769-82E66D32FF21}" sibTransId="{C443F6CD-D682-4B00-B999-ADB316C3CB76}"/>
    <dgm:cxn modelId="{45C2326C-0E2A-4735-8FD1-57D4D8B12FDF}" type="presOf" srcId="{3AE1DE14-7493-405E-B33D-7773069151CC}" destId="{01682D86-E848-40EA-9B92-052DA9555032}" srcOrd="0" destOrd="0" presId="urn:microsoft.com/office/officeart/2005/8/layout/hProcess6"/>
    <dgm:cxn modelId="{0A3B0950-83FB-4175-931A-B91BA3CA138F}" type="presOf" srcId="{14F8934B-DD56-47D6-9A97-50E77CC95284}" destId="{AB96A6D6-8F5C-4AC0-9AAB-84EC5176DD72}" srcOrd="0" destOrd="0" presId="urn:microsoft.com/office/officeart/2005/8/layout/hProcess6"/>
    <dgm:cxn modelId="{19E30D59-33CA-4DEC-A8B2-E85BAD920BCC}" type="presOf" srcId="{A3CE583A-D4AB-47C9-A011-9ABBF55132B3}" destId="{59D2D9D3-5AF3-410D-895C-DC342F5FF479}" srcOrd="1" destOrd="0" presId="urn:microsoft.com/office/officeart/2005/8/layout/hProcess6"/>
    <dgm:cxn modelId="{645D7C7F-2038-42EF-AF90-F7BC5F076088}" type="presOf" srcId="{B8F9AB07-914B-4E00-B823-3203FD9E1516}" destId="{C4D50E52-D031-4422-AC6A-998513A6B4AC}" srcOrd="1" destOrd="0" presId="urn:microsoft.com/office/officeart/2005/8/layout/hProcess6"/>
    <dgm:cxn modelId="{80626E81-680C-4BFE-8D3A-97939FC7512D}" type="presOf" srcId="{37981CAC-CCC6-4914-A805-9877B065F344}" destId="{E61DF376-AC8E-4E40-BBE1-266B8E1E77E4}" srcOrd="0" destOrd="0" presId="urn:microsoft.com/office/officeart/2005/8/layout/hProcess6"/>
    <dgm:cxn modelId="{A58C4E82-29FA-4020-A0DF-9CB078939736}" type="presOf" srcId="{EC40581F-7A84-49AC-BF90-FF5E05590B9B}" destId="{071F1048-5532-4CC9-A6CE-CF2E5468AD9A}" srcOrd="0" destOrd="0" presId="urn:microsoft.com/office/officeart/2005/8/layout/hProcess6"/>
    <dgm:cxn modelId="{B2F1F68C-C2A6-4D81-BF95-21E446E9760D}" type="presOf" srcId="{D6F4FFCA-1A2E-44E8-BA6F-450AB822EF1A}" destId="{E90DA396-5589-417A-8972-EAB2311C69B1}" srcOrd="1" destOrd="0" presId="urn:microsoft.com/office/officeart/2005/8/layout/hProcess6"/>
    <dgm:cxn modelId="{E9F05694-B7D9-437B-9334-BF1929644D8C}" type="presOf" srcId="{9F8F87F6-AD86-4F67-9066-600EB70897F0}" destId="{DB2E9E45-C268-44CE-98B7-0E10EB0F266A}" srcOrd="0" destOrd="0" presId="urn:microsoft.com/office/officeart/2005/8/layout/hProcess6"/>
    <dgm:cxn modelId="{2CF7E39A-0FA9-4DD4-B67F-0BA9C851AE80}" srcId="{EC40581F-7A84-49AC-BF90-FF5E05590B9B}" destId="{37981CAC-CCC6-4914-A805-9877B065F344}" srcOrd="0" destOrd="0" parTransId="{E667A871-F7D2-4A54-9DC6-4183798BFAD8}" sibTransId="{A8C64434-9358-49A3-ACC6-12D0CFCF89FD}"/>
    <dgm:cxn modelId="{963A7DA0-81E5-425D-8D5F-580CC8A068AC}" srcId="{DBCA9317-00A5-4B5B-BC76-DD91DA427421}" destId="{14F8934B-DD56-47D6-9A97-50E77CC95284}" srcOrd="0" destOrd="0" parTransId="{720F3406-28CD-4959-963A-B3DAA65FB83F}" sibTransId="{AE94F9E2-0F67-4609-89AD-EA1B82E7320D}"/>
    <dgm:cxn modelId="{C66631A1-4303-4133-AE35-B055497CB511}" type="presOf" srcId="{209E643C-9096-46B4-B1B7-DC74D4587A2F}" destId="{B39545D7-686D-40D6-851C-D35DFB0F8752}" srcOrd="1" destOrd="0" presId="urn:microsoft.com/office/officeart/2005/8/layout/hProcess6"/>
    <dgm:cxn modelId="{1AC84CBE-9E4D-4CBA-8B60-58CC449C4E92}" type="presOf" srcId="{B8F9AB07-914B-4E00-B823-3203FD9E1516}" destId="{26C5F16E-5FC2-4A9C-B163-6DC2D7E54D1C}" srcOrd="0" destOrd="0" presId="urn:microsoft.com/office/officeart/2005/8/layout/hProcess6"/>
    <dgm:cxn modelId="{E7A4BDC9-C10A-4779-A41A-AD22D006E078}" srcId="{9F8F87F6-AD86-4F67-9066-600EB70897F0}" destId="{209E643C-9096-46B4-B1B7-DC74D4587A2F}" srcOrd="0" destOrd="0" parTransId="{F60CFE7C-611E-46F7-9406-EBE58AAC54B2}" sibTransId="{0EABD952-64F2-4054-B109-B837105DBD2B}"/>
    <dgm:cxn modelId="{56E8E7CB-B75A-43DA-87EA-13E7A3CFDA58}" type="presOf" srcId="{209E643C-9096-46B4-B1B7-DC74D4587A2F}" destId="{3CADF799-6E91-4281-B6D7-E5BE53DB0B43}" srcOrd="0" destOrd="0" presId="urn:microsoft.com/office/officeart/2005/8/layout/hProcess6"/>
    <dgm:cxn modelId="{56843ED2-E016-4F5F-A9B7-79AFD4045F2F}" srcId="{0EEB954C-DB23-42E2-8630-803230C2ED7D}" destId="{B8F9AB07-914B-4E00-B823-3203FD9E1516}" srcOrd="0" destOrd="0" parTransId="{381701FE-3BB2-424F-9EF3-B2BAE71B3FCC}" sibTransId="{FE7CA046-866E-454D-9FE8-BA60FDD239AC}"/>
    <dgm:cxn modelId="{340BEAF0-E0DF-449E-AACF-507C4DA7AE0D}" srcId="{3AE1DE14-7493-405E-B33D-7773069151CC}" destId="{D6F4FFCA-1A2E-44E8-BA6F-450AB822EF1A}" srcOrd="0" destOrd="0" parTransId="{49C123E5-48EA-49DE-A90C-B6BC53BF294C}" sibTransId="{F7A20F72-794B-46A6-974E-DFDCEC66F23C}"/>
    <dgm:cxn modelId="{3B3BC9F2-05B0-47E1-8776-10751251E4E9}" type="presOf" srcId="{A3CE583A-D4AB-47C9-A011-9ABBF55132B3}" destId="{8F1B1973-A5ED-406A-A521-C7344194C5A2}" srcOrd="0" destOrd="0" presId="urn:microsoft.com/office/officeart/2005/8/layout/hProcess6"/>
    <dgm:cxn modelId="{1F947035-1F23-4192-B2E4-F17A483AEEB6}" type="presParOf" srcId="{071F1048-5532-4CC9-A6CE-CF2E5468AD9A}" destId="{8F29C569-01E5-48C5-A09A-3080B45B21F5}" srcOrd="0" destOrd="0" presId="urn:microsoft.com/office/officeart/2005/8/layout/hProcess6"/>
    <dgm:cxn modelId="{67EF54D0-3E64-464F-80B0-DCCDB4E823E3}" type="presParOf" srcId="{8F29C569-01E5-48C5-A09A-3080B45B21F5}" destId="{9A520957-F476-4464-920E-37209B0E1771}" srcOrd="0" destOrd="0" presId="urn:microsoft.com/office/officeart/2005/8/layout/hProcess6"/>
    <dgm:cxn modelId="{88942095-CF81-4145-9D97-364968506CF0}" type="presParOf" srcId="{8F29C569-01E5-48C5-A09A-3080B45B21F5}" destId="{8F1B1973-A5ED-406A-A521-C7344194C5A2}" srcOrd="1" destOrd="0" presId="urn:microsoft.com/office/officeart/2005/8/layout/hProcess6"/>
    <dgm:cxn modelId="{C6634559-64D0-4B3D-B4DE-F83993BAE54A}" type="presParOf" srcId="{8F29C569-01E5-48C5-A09A-3080B45B21F5}" destId="{59D2D9D3-5AF3-410D-895C-DC342F5FF479}" srcOrd="2" destOrd="0" presId="urn:microsoft.com/office/officeart/2005/8/layout/hProcess6"/>
    <dgm:cxn modelId="{6175797F-0E19-4112-9692-EBE18333AB43}" type="presParOf" srcId="{8F29C569-01E5-48C5-A09A-3080B45B21F5}" destId="{E61DF376-AC8E-4E40-BBE1-266B8E1E77E4}" srcOrd="3" destOrd="0" presId="urn:microsoft.com/office/officeart/2005/8/layout/hProcess6"/>
    <dgm:cxn modelId="{D37E35AC-DF34-4C76-90FC-17EAA4AEC0EC}" type="presParOf" srcId="{071F1048-5532-4CC9-A6CE-CF2E5468AD9A}" destId="{ABB1F2AB-5663-47C3-9D3B-025857D7DEBF}" srcOrd="1" destOrd="0" presId="urn:microsoft.com/office/officeart/2005/8/layout/hProcess6"/>
    <dgm:cxn modelId="{257E612B-084C-4D1D-83C3-14017CAE8FB0}" type="presParOf" srcId="{071F1048-5532-4CC9-A6CE-CF2E5468AD9A}" destId="{982024AC-5E96-4A67-84BF-E5C6FE3BE84A}" srcOrd="2" destOrd="0" presId="urn:microsoft.com/office/officeart/2005/8/layout/hProcess6"/>
    <dgm:cxn modelId="{0444EF67-E2AB-4974-82F3-8AA0633E54B1}" type="presParOf" srcId="{982024AC-5E96-4A67-84BF-E5C6FE3BE84A}" destId="{849BCC66-95BC-408E-B39E-A52CEC00C7F2}" srcOrd="0" destOrd="0" presId="urn:microsoft.com/office/officeart/2005/8/layout/hProcess6"/>
    <dgm:cxn modelId="{49E2D6B7-D9A3-4945-8E87-995AC3FB4824}" type="presParOf" srcId="{982024AC-5E96-4A67-84BF-E5C6FE3BE84A}" destId="{26C5F16E-5FC2-4A9C-B163-6DC2D7E54D1C}" srcOrd="1" destOrd="0" presId="urn:microsoft.com/office/officeart/2005/8/layout/hProcess6"/>
    <dgm:cxn modelId="{14376A6F-92E5-4329-92BB-0AECCC9752FC}" type="presParOf" srcId="{982024AC-5E96-4A67-84BF-E5C6FE3BE84A}" destId="{C4D50E52-D031-4422-AC6A-998513A6B4AC}" srcOrd="2" destOrd="0" presId="urn:microsoft.com/office/officeart/2005/8/layout/hProcess6"/>
    <dgm:cxn modelId="{11CD1556-360A-4045-8FCD-C4048CD5F45F}" type="presParOf" srcId="{982024AC-5E96-4A67-84BF-E5C6FE3BE84A}" destId="{6C656B54-C0F8-44A6-A8B9-2BB1031CD3D9}" srcOrd="3" destOrd="0" presId="urn:microsoft.com/office/officeart/2005/8/layout/hProcess6"/>
    <dgm:cxn modelId="{EB6FAFA2-338A-4CF9-A124-12CD91B8FD30}" type="presParOf" srcId="{071F1048-5532-4CC9-A6CE-CF2E5468AD9A}" destId="{551583E8-993B-4536-B687-50D4EC7BD04E}" srcOrd="3" destOrd="0" presId="urn:microsoft.com/office/officeart/2005/8/layout/hProcess6"/>
    <dgm:cxn modelId="{E21C15E8-E8E7-41DA-9AC3-3D97FD0EB4B3}" type="presParOf" srcId="{071F1048-5532-4CC9-A6CE-CF2E5468AD9A}" destId="{A6859B56-1A8F-44AB-8706-E519C7726B99}" srcOrd="4" destOrd="0" presId="urn:microsoft.com/office/officeart/2005/8/layout/hProcess6"/>
    <dgm:cxn modelId="{6B21524A-F260-4882-B102-C70642F28F73}" type="presParOf" srcId="{A6859B56-1A8F-44AB-8706-E519C7726B99}" destId="{5D40A896-995D-4CCD-9DE2-AF8B0D49B131}" srcOrd="0" destOrd="0" presId="urn:microsoft.com/office/officeart/2005/8/layout/hProcess6"/>
    <dgm:cxn modelId="{C1B35507-59C6-4C59-96AB-FA2CCADD6774}" type="presParOf" srcId="{A6859B56-1A8F-44AB-8706-E519C7726B99}" destId="{8F5759C6-9292-4170-9A6F-9D6AFDE190DC}" srcOrd="1" destOrd="0" presId="urn:microsoft.com/office/officeart/2005/8/layout/hProcess6"/>
    <dgm:cxn modelId="{52160AC9-83C7-42FA-94CC-7C715EC887B8}" type="presParOf" srcId="{A6859B56-1A8F-44AB-8706-E519C7726B99}" destId="{E90DA396-5589-417A-8972-EAB2311C69B1}" srcOrd="2" destOrd="0" presId="urn:microsoft.com/office/officeart/2005/8/layout/hProcess6"/>
    <dgm:cxn modelId="{44DFB216-C09C-4658-A2CC-83DBB50538F7}" type="presParOf" srcId="{A6859B56-1A8F-44AB-8706-E519C7726B99}" destId="{01682D86-E848-40EA-9B92-052DA9555032}" srcOrd="3" destOrd="0" presId="urn:microsoft.com/office/officeart/2005/8/layout/hProcess6"/>
    <dgm:cxn modelId="{67753D88-EB93-490A-AFFD-92327C77B62D}" type="presParOf" srcId="{071F1048-5532-4CC9-A6CE-CF2E5468AD9A}" destId="{908D3CF9-0298-480F-9130-2EEF524E3E70}" srcOrd="5" destOrd="0" presId="urn:microsoft.com/office/officeart/2005/8/layout/hProcess6"/>
    <dgm:cxn modelId="{C672510F-6862-492D-9CA4-A38DB679E82C}" type="presParOf" srcId="{071F1048-5532-4CC9-A6CE-CF2E5468AD9A}" destId="{02B9D13A-0F22-4BA6-91D5-22E728991C43}" srcOrd="6" destOrd="0" presId="urn:microsoft.com/office/officeart/2005/8/layout/hProcess6"/>
    <dgm:cxn modelId="{9C4DB55B-554F-40A9-BADE-E52F9B28C651}" type="presParOf" srcId="{02B9D13A-0F22-4BA6-91D5-22E728991C43}" destId="{E7D92669-07AE-4E16-AF82-E856807C2DB9}" srcOrd="0" destOrd="0" presId="urn:microsoft.com/office/officeart/2005/8/layout/hProcess6"/>
    <dgm:cxn modelId="{129D470A-1EE0-4B1B-B9D6-11221DB99AAF}" type="presParOf" srcId="{02B9D13A-0F22-4BA6-91D5-22E728991C43}" destId="{AB96A6D6-8F5C-4AC0-9AAB-84EC5176DD72}" srcOrd="1" destOrd="0" presId="urn:microsoft.com/office/officeart/2005/8/layout/hProcess6"/>
    <dgm:cxn modelId="{8A8FB8F1-9156-42BA-8F2F-7DCF0DB0F803}" type="presParOf" srcId="{02B9D13A-0F22-4BA6-91D5-22E728991C43}" destId="{B63EE54D-3485-4526-A73B-494B3701BF24}" srcOrd="2" destOrd="0" presId="urn:microsoft.com/office/officeart/2005/8/layout/hProcess6"/>
    <dgm:cxn modelId="{3BB0F110-96C2-4FFE-8175-023A43A929F5}" type="presParOf" srcId="{02B9D13A-0F22-4BA6-91D5-22E728991C43}" destId="{E667FC94-984D-461C-BBB0-4F381440BE4B}" srcOrd="3" destOrd="0" presId="urn:microsoft.com/office/officeart/2005/8/layout/hProcess6"/>
    <dgm:cxn modelId="{BF801E2B-388B-4C97-8AB6-F8083D290B65}" type="presParOf" srcId="{071F1048-5532-4CC9-A6CE-CF2E5468AD9A}" destId="{058BB971-3741-4DE1-A4C6-46B173CC2811}" srcOrd="7" destOrd="0" presId="urn:microsoft.com/office/officeart/2005/8/layout/hProcess6"/>
    <dgm:cxn modelId="{85BC723B-C4A0-47E0-AF32-705730F60686}" type="presParOf" srcId="{071F1048-5532-4CC9-A6CE-CF2E5468AD9A}" destId="{3D2186E6-45D1-4354-A0AA-C6A7C4187C52}" srcOrd="8" destOrd="0" presId="urn:microsoft.com/office/officeart/2005/8/layout/hProcess6"/>
    <dgm:cxn modelId="{3E1FDACA-3D20-4748-881C-FFA7966A4D93}" type="presParOf" srcId="{3D2186E6-45D1-4354-A0AA-C6A7C4187C52}" destId="{B99679D1-DA53-4C51-917E-D67AF16D0B6E}" srcOrd="0" destOrd="0" presId="urn:microsoft.com/office/officeart/2005/8/layout/hProcess6"/>
    <dgm:cxn modelId="{0D26C3B9-6876-441B-AE2D-C028004AA837}" type="presParOf" srcId="{3D2186E6-45D1-4354-A0AA-C6A7C4187C52}" destId="{3CADF799-6E91-4281-B6D7-E5BE53DB0B43}" srcOrd="1" destOrd="0" presId="urn:microsoft.com/office/officeart/2005/8/layout/hProcess6"/>
    <dgm:cxn modelId="{4BC2CCB3-EA1B-4EDD-82B0-A0BB95747E8F}" type="presParOf" srcId="{3D2186E6-45D1-4354-A0AA-C6A7C4187C52}" destId="{B39545D7-686D-40D6-851C-D35DFB0F8752}" srcOrd="2" destOrd="0" presId="urn:microsoft.com/office/officeart/2005/8/layout/hProcess6"/>
    <dgm:cxn modelId="{5A2F970F-3536-4748-BC48-801BC15092A2}" type="presParOf" srcId="{3D2186E6-45D1-4354-A0AA-C6A7C4187C52}" destId="{DB2E9E45-C268-44CE-98B7-0E10EB0F266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C40581F-7A84-49AC-BF90-FF5E05590B9B}"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7981CAC-CCC6-4914-A805-9877B065F344}">
      <dgm:prSet phldrT="[Text]" custT="1"/>
      <dgm:spPr>
        <a:solidFill>
          <a:srgbClr val="0070C0"/>
        </a:solidFill>
      </dgm:spPr>
      <dgm:t>
        <a:bodyPr/>
        <a:lstStyle/>
        <a:p>
          <a:r>
            <a:rPr lang="fa-IR" sz="1400" dirty="0">
              <a:cs typeface="B Nazanin" panose="00000400000000000000" pitchFamily="2" charset="-78"/>
            </a:rPr>
            <a:t>فصل اول</a:t>
          </a:r>
          <a:endParaRPr lang="en-US" sz="1400" dirty="0">
            <a:cs typeface="B Nazanin" panose="00000400000000000000" pitchFamily="2" charset="-78"/>
          </a:endParaRPr>
        </a:p>
      </dgm:t>
    </dgm:pt>
    <dgm:pt modelId="{E667A871-F7D2-4A54-9DC6-4183798BFAD8}" type="parTrans" cxnId="{2CF7E39A-0FA9-4DD4-B67F-0BA9C851AE80}">
      <dgm:prSet/>
      <dgm:spPr/>
      <dgm:t>
        <a:bodyPr/>
        <a:lstStyle/>
        <a:p>
          <a:endParaRPr lang="en-US"/>
        </a:p>
      </dgm:t>
    </dgm:pt>
    <dgm:pt modelId="{A8C64434-9358-49A3-ACC6-12D0CFCF89FD}" type="sibTrans" cxnId="{2CF7E39A-0FA9-4DD4-B67F-0BA9C851AE80}">
      <dgm:prSet/>
      <dgm:spPr/>
      <dgm:t>
        <a:bodyPr/>
        <a:lstStyle/>
        <a:p>
          <a:endParaRPr lang="en-US"/>
        </a:p>
      </dgm:t>
    </dgm:pt>
    <dgm:pt modelId="{A3CE583A-D4AB-47C9-A011-9ABBF55132B3}">
      <dgm:prSet phldrT="[Text]" custT="1">
        <dgm:style>
          <a:lnRef idx="2">
            <a:schemeClr val="accent5"/>
          </a:lnRef>
          <a:fillRef idx="1">
            <a:schemeClr val="lt1"/>
          </a:fillRef>
          <a:effectRef idx="0">
            <a:schemeClr val="accent5"/>
          </a:effectRef>
          <a:fontRef idx="minor">
            <a:schemeClr val="dk1"/>
          </a:fontRef>
        </dgm:style>
      </dgm:prSet>
      <dgm:spPr>
        <a:solidFill>
          <a:srgbClr val="00B0F0"/>
        </a:solidFill>
        <a:ln>
          <a:solidFill>
            <a:schemeClr val="bg1">
              <a:lumMod val="75000"/>
            </a:schemeClr>
          </a:solidFill>
        </a:ln>
      </dgm:spPr>
      <dgm:t>
        <a:bodyPr/>
        <a:lstStyle/>
        <a:p>
          <a:r>
            <a:rPr lang="fa-IR" sz="1200" dirty="0">
              <a:solidFill>
                <a:schemeClr val="bg1"/>
              </a:solidFill>
              <a:cs typeface="B Nazanin" panose="00000400000000000000" pitchFamily="2" charset="-78"/>
            </a:rPr>
            <a:t>کلیات پژوهش</a:t>
          </a:r>
          <a:endParaRPr lang="en-US" sz="1200" dirty="0">
            <a:solidFill>
              <a:schemeClr val="bg1"/>
            </a:solidFill>
            <a:effectLst>
              <a:outerShdw blurRad="38100" dist="38100" dir="2700000" algn="tl">
                <a:srgbClr val="000000">
                  <a:alpha val="43137"/>
                </a:srgbClr>
              </a:outerShdw>
            </a:effectLst>
            <a:cs typeface="B Nazanin" panose="00000400000000000000" pitchFamily="2" charset="-78"/>
          </a:endParaRPr>
        </a:p>
      </dgm:t>
    </dgm:pt>
    <dgm:pt modelId="{3C2B50B2-D570-4345-A5AD-D19EE415305E}" type="parTrans" cxnId="{CA4D3244-B7E7-4A5C-AA91-A6DE5237853B}">
      <dgm:prSet/>
      <dgm:spPr/>
      <dgm:t>
        <a:bodyPr/>
        <a:lstStyle/>
        <a:p>
          <a:endParaRPr lang="en-US"/>
        </a:p>
      </dgm:t>
    </dgm:pt>
    <dgm:pt modelId="{0EE3CCF2-A0FF-45F4-8124-442998B02035}" type="sibTrans" cxnId="{CA4D3244-B7E7-4A5C-AA91-A6DE5237853B}">
      <dgm:prSet/>
      <dgm:spPr/>
      <dgm:t>
        <a:bodyPr/>
        <a:lstStyle/>
        <a:p>
          <a:endParaRPr lang="en-US"/>
        </a:p>
      </dgm:t>
    </dgm:pt>
    <dgm:pt modelId="{0EEB954C-DB23-42E2-8630-803230C2ED7D}">
      <dgm:prSet phldrT="[Text]" custT="1"/>
      <dgm:spPr>
        <a:solidFill>
          <a:srgbClr val="0070C0"/>
        </a:solidFill>
      </dgm:spPr>
      <dgm:t>
        <a:bodyPr/>
        <a:lstStyle/>
        <a:p>
          <a:r>
            <a:rPr lang="fa-IR" sz="1400" dirty="0">
              <a:cs typeface="B Nazanin" panose="00000400000000000000" pitchFamily="2" charset="-78"/>
            </a:rPr>
            <a:t>فصل دوم</a:t>
          </a:r>
          <a:endParaRPr lang="en-US" sz="1400" dirty="0">
            <a:cs typeface="B Nazanin" panose="00000400000000000000" pitchFamily="2" charset="-78"/>
          </a:endParaRPr>
        </a:p>
      </dgm:t>
    </dgm:pt>
    <dgm:pt modelId="{F623C3A3-8059-43A8-AC24-62602F104249}" type="parTrans" cxnId="{A40F5B37-7F74-41CC-BE95-8CB499EB4B06}">
      <dgm:prSet/>
      <dgm:spPr/>
      <dgm:t>
        <a:bodyPr/>
        <a:lstStyle/>
        <a:p>
          <a:endParaRPr lang="en-US"/>
        </a:p>
      </dgm:t>
    </dgm:pt>
    <dgm:pt modelId="{0B6BCD1C-4425-4823-8B2E-1E4834E4BF91}" type="sibTrans" cxnId="{A40F5B37-7F74-41CC-BE95-8CB499EB4B06}">
      <dgm:prSet/>
      <dgm:spPr/>
      <dgm:t>
        <a:bodyPr/>
        <a:lstStyle/>
        <a:p>
          <a:endParaRPr lang="en-US"/>
        </a:p>
      </dgm:t>
    </dgm:pt>
    <dgm:pt modelId="{B8F9AB07-914B-4E00-B823-3203FD9E1516}">
      <dgm:prSet phldrT="[Text]" custT="1"/>
      <dgm:spPr>
        <a:solidFill>
          <a:srgbClr val="00B0F0"/>
        </a:solidFill>
        <a:ln>
          <a:solidFill>
            <a:schemeClr val="bg2">
              <a:lumMod val="75000"/>
            </a:schemeClr>
          </a:solidFill>
        </a:ln>
      </dgm:spPr>
      <dgm:t>
        <a:bodyPr/>
        <a:lstStyle/>
        <a:p>
          <a:r>
            <a:rPr lang="fa-IR" sz="1200" dirty="0">
              <a:solidFill>
                <a:schemeClr val="bg1"/>
              </a:solidFill>
              <a:cs typeface="B Nazanin" panose="00000400000000000000" pitchFamily="2" charset="-78"/>
            </a:rPr>
            <a:t>مروری بر پیشینه پژوهش</a:t>
          </a:r>
          <a:endParaRPr lang="en-US" sz="1200" dirty="0">
            <a:solidFill>
              <a:schemeClr val="bg1"/>
            </a:solidFill>
            <a:cs typeface="B Nazanin" panose="00000400000000000000" pitchFamily="2" charset="-78"/>
          </a:endParaRPr>
        </a:p>
      </dgm:t>
    </dgm:pt>
    <dgm:pt modelId="{381701FE-3BB2-424F-9EF3-B2BAE71B3FCC}" type="parTrans" cxnId="{56843ED2-E016-4F5F-A9B7-79AFD4045F2F}">
      <dgm:prSet/>
      <dgm:spPr/>
      <dgm:t>
        <a:bodyPr/>
        <a:lstStyle/>
        <a:p>
          <a:endParaRPr lang="en-US"/>
        </a:p>
      </dgm:t>
    </dgm:pt>
    <dgm:pt modelId="{FE7CA046-866E-454D-9FE8-BA60FDD239AC}" type="sibTrans" cxnId="{56843ED2-E016-4F5F-A9B7-79AFD4045F2F}">
      <dgm:prSet/>
      <dgm:spPr/>
      <dgm:t>
        <a:bodyPr/>
        <a:lstStyle/>
        <a:p>
          <a:endParaRPr lang="en-US"/>
        </a:p>
      </dgm:t>
    </dgm:pt>
    <dgm:pt modelId="{3AE1DE14-7493-405E-B33D-7773069151CC}">
      <dgm:prSet phldrT="[Text]" custT="1"/>
      <dgm:spPr>
        <a:solidFill>
          <a:srgbClr val="0070C0"/>
        </a:solidFill>
      </dgm:spPr>
      <dgm:t>
        <a:bodyPr/>
        <a:lstStyle/>
        <a:p>
          <a:r>
            <a:rPr lang="fa-IR" sz="1400" dirty="0">
              <a:cs typeface="B Nazanin" panose="00000400000000000000" pitchFamily="2" charset="-78"/>
            </a:rPr>
            <a:t>فصل سوم</a:t>
          </a:r>
          <a:endParaRPr lang="en-US" sz="1400" dirty="0">
            <a:cs typeface="B Nazanin" panose="00000400000000000000" pitchFamily="2" charset="-78"/>
          </a:endParaRPr>
        </a:p>
      </dgm:t>
    </dgm:pt>
    <dgm:pt modelId="{8C5D0CE2-E263-423F-A475-0B1ABBCFA5FC}" type="parTrans" cxnId="{33537B19-3DA4-45A3-A926-A97AB307E4EE}">
      <dgm:prSet/>
      <dgm:spPr/>
      <dgm:t>
        <a:bodyPr/>
        <a:lstStyle/>
        <a:p>
          <a:endParaRPr lang="en-US"/>
        </a:p>
      </dgm:t>
    </dgm:pt>
    <dgm:pt modelId="{7085CD86-7897-41DB-AE70-779984C59B17}" type="sibTrans" cxnId="{33537B19-3DA4-45A3-A926-A97AB307E4EE}">
      <dgm:prSet/>
      <dgm:spPr/>
      <dgm:t>
        <a:bodyPr/>
        <a:lstStyle/>
        <a:p>
          <a:endParaRPr lang="en-US"/>
        </a:p>
      </dgm:t>
    </dgm:pt>
    <dgm:pt modelId="{D6F4FFCA-1A2E-44E8-BA6F-450AB822EF1A}">
      <dgm:prSet phldrT="[Text]" custT="1"/>
      <dgm:spPr>
        <a:solidFill>
          <a:schemeClr val="accent1">
            <a:lumMod val="75000"/>
          </a:schemeClr>
        </a:solidFill>
        <a:ln>
          <a:solidFill>
            <a:schemeClr val="bg1">
              <a:lumMod val="65000"/>
            </a:schemeClr>
          </a:solidFill>
        </a:ln>
      </dgm:spPr>
      <dgm:t>
        <a:bodyPr/>
        <a:lstStyle/>
        <a:p>
          <a:r>
            <a:rPr lang="fa-IR" sz="1200" dirty="0">
              <a:solidFill>
                <a:schemeClr val="bg1"/>
              </a:solidFill>
              <a:cs typeface="B Nazanin" panose="00000400000000000000" pitchFamily="2" charset="-78"/>
            </a:rPr>
            <a:t>روش پیشنهادی</a:t>
          </a:r>
          <a:endParaRPr lang="en-US" sz="1400" dirty="0">
            <a:solidFill>
              <a:schemeClr val="bg1"/>
            </a:solidFill>
            <a:cs typeface="B Nazanin" panose="00000400000000000000" pitchFamily="2" charset="-78"/>
          </a:endParaRPr>
        </a:p>
      </dgm:t>
    </dgm:pt>
    <dgm:pt modelId="{49C123E5-48EA-49DE-A90C-B6BC53BF294C}" type="parTrans" cxnId="{340BEAF0-E0DF-449E-AACF-507C4DA7AE0D}">
      <dgm:prSet/>
      <dgm:spPr/>
      <dgm:t>
        <a:bodyPr/>
        <a:lstStyle/>
        <a:p>
          <a:endParaRPr lang="en-US"/>
        </a:p>
      </dgm:t>
    </dgm:pt>
    <dgm:pt modelId="{F7A20F72-794B-46A6-974E-DFDCEC66F23C}" type="sibTrans" cxnId="{340BEAF0-E0DF-449E-AACF-507C4DA7AE0D}">
      <dgm:prSet/>
      <dgm:spPr/>
      <dgm:t>
        <a:bodyPr/>
        <a:lstStyle/>
        <a:p>
          <a:endParaRPr lang="en-US"/>
        </a:p>
      </dgm:t>
    </dgm:pt>
    <dgm:pt modelId="{209E643C-9096-46B4-B1B7-DC74D4587A2F}">
      <dgm:prSet phldrT="[Text]" custT="1"/>
      <dgm:spPr>
        <a:solidFill>
          <a:srgbClr val="00B0F0"/>
        </a:solidFill>
      </dgm:spPr>
      <dgm:t>
        <a:bodyPr/>
        <a:lstStyle/>
        <a:p>
          <a:r>
            <a:rPr lang="fa-IR" sz="1200" dirty="0" err="1">
              <a:solidFill>
                <a:schemeClr val="bg1"/>
              </a:solidFill>
              <a:cs typeface="B Nazanin" panose="00000400000000000000" pitchFamily="2" charset="-78"/>
            </a:rPr>
            <a:t>نتیجه‌گیری</a:t>
          </a:r>
          <a:r>
            <a:rPr lang="fa-IR" sz="1200" dirty="0">
              <a:solidFill>
                <a:schemeClr val="bg1"/>
              </a:solidFill>
              <a:cs typeface="B Nazanin" panose="00000400000000000000" pitchFamily="2" charset="-78"/>
            </a:rPr>
            <a:t> و پیشنهادات آینده</a:t>
          </a:r>
          <a:endParaRPr lang="en-US" sz="1400" dirty="0">
            <a:solidFill>
              <a:schemeClr val="bg1"/>
            </a:solidFill>
            <a:cs typeface="B Nazanin" panose="00000400000000000000" pitchFamily="2" charset="-78"/>
          </a:endParaRPr>
        </a:p>
      </dgm:t>
    </dgm:pt>
    <dgm:pt modelId="{F60CFE7C-611E-46F7-9406-EBE58AAC54B2}" type="parTrans" cxnId="{E7A4BDC9-C10A-4779-A41A-AD22D006E078}">
      <dgm:prSet/>
      <dgm:spPr/>
      <dgm:t>
        <a:bodyPr/>
        <a:lstStyle/>
        <a:p>
          <a:endParaRPr lang="en-US"/>
        </a:p>
      </dgm:t>
    </dgm:pt>
    <dgm:pt modelId="{0EABD952-64F2-4054-B109-B837105DBD2B}" type="sibTrans" cxnId="{E7A4BDC9-C10A-4779-A41A-AD22D006E078}">
      <dgm:prSet/>
      <dgm:spPr/>
      <dgm:t>
        <a:bodyPr/>
        <a:lstStyle/>
        <a:p>
          <a:endParaRPr lang="en-US"/>
        </a:p>
      </dgm:t>
    </dgm:pt>
    <dgm:pt modelId="{14F8934B-DD56-47D6-9A97-50E77CC95284}">
      <dgm:prSet phldrT="[Text]" custT="1"/>
      <dgm:spPr>
        <a:solidFill>
          <a:schemeClr val="bg1"/>
        </a:solidFill>
        <a:ln>
          <a:solidFill>
            <a:schemeClr val="accent2">
              <a:alpha val="90000"/>
            </a:schemeClr>
          </a:solidFill>
        </a:ln>
      </dgm:spPr>
      <dgm:t>
        <a:bodyPr/>
        <a:lstStyle/>
        <a:p>
          <a:r>
            <a:rPr lang="fa-IR" sz="1200" dirty="0">
              <a:solidFill>
                <a:schemeClr val="tx1"/>
              </a:solidFill>
              <a:cs typeface="B Nazanin" panose="00000400000000000000" pitchFamily="2" charset="-78"/>
            </a:rPr>
            <a:t>نتایج آزمایشگاهی</a:t>
          </a:r>
          <a:endParaRPr lang="en-US" sz="1200" dirty="0">
            <a:solidFill>
              <a:schemeClr val="tx1"/>
            </a:solidFill>
            <a:cs typeface="B Nazanin" panose="00000400000000000000" pitchFamily="2" charset="-78"/>
          </a:endParaRPr>
        </a:p>
      </dgm:t>
    </dgm:pt>
    <dgm:pt modelId="{720F3406-28CD-4959-963A-B3DAA65FB83F}" type="parTrans" cxnId="{963A7DA0-81E5-425D-8D5F-580CC8A068AC}">
      <dgm:prSet/>
      <dgm:spPr/>
      <dgm:t>
        <a:bodyPr/>
        <a:lstStyle/>
        <a:p>
          <a:endParaRPr lang="en-US"/>
        </a:p>
      </dgm:t>
    </dgm:pt>
    <dgm:pt modelId="{AE94F9E2-0F67-4609-89AD-EA1B82E7320D}" type="sibTrans" cxnId="{963A7DA0-81E5-425D-8D5F-580CC8A068AC}">
      <dgm:prSet/>
      <dgm:spPr/>
      <dgm:t>
        <a:bodyPr/>
        <a:lstStyle/>
        <a:p>
          <a:endParaRPr lang="en-US"/>
        </a:p>
      </dgm:t>
    </dgm:pt>
    <dgm:pt modelId="{DBCA9317-00A5-4B5B-BC76-DD91DA427421}">
      <dgm:prSet phldrT="[Text]" custT="1"/>
      <dgm:spPr>
        <a:solidFill>
          <a:srgbClr val="0070C0"/>
        </a:solidFill>
      </dgm:spPr>
      <dgm:t>
        <a:bodyPr/>
        <a:lstStyle/>
        <a:p>
          <a:r>
            <a:rPr lang="fa-IR" sz="1400" dirty="0">
              <a:cs typeface="B Nazanin" panose="00000400000000000000" pitchFamily="2" charset="-78"/>
            </a:rPr>
            <a:t>فصل چهارم</a:t>
          </a:r>
          <a:endParaRPr lang="en-US" sz="1400" dirty="0">
            <a:cs typeface="B Nazanin" panose="00000400000000000000" pitchFamily="2" charset="-78"/>
          </a:endParaRPr>
        </a:p>
      </dgm:t>
    </dgm:pt>
    <dgm:pt modelId="{79B58D64-6D89-4781-AFCB-E2BC9933D7C4}" type="parTrans" cxnId="{BB26B91E-910F-4AE1-8A4F-57CC5E3D0FBE}">
      <dgm:prSet/>
      <dgm:spPr/>
      <dgm:t>
        <a:bodyPr/>
        <a:lstStyle/>
        <a:p>
          <a:endParaRPr lang="en-US"/>
        </a:p>
      </dgm:t>
    </dgm:pt>
    <dgm:pt modelId="{65926C8A-6BA3-497B-AA04-7E643C8D9AB4}" type="sibTrans" cxnId="{BB26B91E-910F-4AE1-8A4F-57CC5E3D0FBE}">
      <dgm:prSet/>
      <dgm:spPr/>
      <dgm:t>
        <a:bodyPr/>
        <a:lstStyle/>
        <a:p>
          <a:endParaRPr lang="en-US"/>
        </a:p>
      </dgm:t>
    </dgm:pt>
    <dgm:pt modelId="{9F8F87F6-AD86-4F67-9066-600EB70897F0}">
      <dgm:prSet phldrT="[Text]" custT="1"/>
      <dgm:spPr>
        <a:solidFill>
          <a:srgbClr val="0070C0"/>
        </a:solidFill>
      </dgm:spPr>
      <dgm:t>
        <a:bodyPr/>
        <a:lstStyle/>
        <a:p>
          <a:r>
            <a:rPr lang="fa-IR" sz="1400" dirty="0">
              <a:cs typeface="B Nazanin" panose="00000400000000000000" pitchFamily="2" charset="-78"/>
            </a:rPr>
            <a:t>فصل پنجم</a:t>
          </a:r>
          <a:endParaRPr lang="en-US" sz="1400" dirty="0">
            <a:cs typeface="B Nazanin" panose="00000400000000000000" pitchFamily="2" charset="-78"/>
          </a:endParaRPr>
        </a:p>
      </dgm:t>
    </dgm:pt>
    <dgm:pt modelId="{ABD90CD5-BCBD-4364-8769-82E66D32FF21}" type="parTrans" cxnId="{1D9A4864-8A3D-4557-B641-C6C0906375EE}">
      <dgm:prSet/>
      <dgm:spPr/>
      <dgm:t>
        <a:bodyPr/>
        <a:lstStyle/>
        <a:p>
          <a:endParaRPr lang="en-US"/>
        </a:p>
      </dgm:t>
    </dgm:pt>
    <dgm:pt modelId="{C443F6CD-D682-4B00-B999-ADB316C3CB76}" type="sibTrans" cxnId="{1D9A4864-8A3D-4557-B641-C6C0906375EE}">
      <dgm:prSet/>
      <dgm:spPr/>
      <dgm:t>
        <a:bodyPr/>
        <a:lstStyle/>
        <a:p>
          <a:endParaRPr lang="en-US"/>
        </a:p>
      </dgm:t>
    </dgm:pt>
    <dgm:pt modelId="{071F1048-5532-4CC9-A6CE-CF2E5468AD9A}" type="pres">
      <dgm:prSet presAssocID="{EC40581F-7A84-49AC-BF90-FF5E05590B9B}" presName="theList" presStyleCnt="0">
        <dgm:presLayoutVars>
          <dgm:dir val="rev"/>
          <dgm:animLvl val="lvl"/>
          <dgm:resizeHandles val="exact"/>
        </dgm:presLayoutVars>
      </dgm:prSet>
      <dgm:spPr/>
    </dgm:pt>
    <dgm:pt modelId="{8F29C569-01E5-48C5-A09A-3080B45B21F5}" type="pres">
      <dgm:prSet presAssocID="{37981CAC-CCC6-4914-A805-9877B065F344}" presName="compNode" presStyleCnt="0"/>
      <dgm:spPr/>
    </dgm:pt>
    <dgm:pt modelId="{9A520957-F476-4464-920E-37209B0E1771}" type="pres">
      <dgm:prSet presAssocID="{37981CAC-CCC6-4914-A805-9877B065F344}" presName="noGeometry" presStyleCnt="0"/>
      <dgm:spPr/>
    </dgm:pt>
    <dgm:pt modelId="{8F1B1973-A5ED-406A-A521-C7344194C5A2}" type="pres">
      <dgm:prSet presAssocID="{37981CAC-CCC6-4914-A805-9877B065F344}" presName="childTextVisible" presStyleLbl="bgAccFollowNode1" presStyleIdx="0" presStyleCnt="5">
        <dgm:presLayoutVars>
          <dgm:bulletEnabled val="1"/>
        </dgm:presLayoutVars>
      </dgm:prSet>
      <dgm:spPr/>
    </dgm:pt>
    <dgm:pt modelId="{59D2D9D3-5AF3-410D-895C-DC342F5FF479}" type="pres">
      <dgm:prSet presAssocID="{37981CAC-CCC6-4914-A805-9877B065F344}" presName="childTextHidden" presStyleLbl="bgAccFollowNode1" presStyleIdx="0" presStyleCnt="5"/>
      <dgm:spPr/>
    </dgm:pt>
    <dgm:pt modelId="{E61DF376-AC8E-4E40-BBE1-266B8E1E77E4}" type="pres">
      <dgm:prSet presAssocID="{37981CAC-CCC6-4914-A805-9877B065F344}" presName="parentText" presStyleLbl="node1" presStyleIdx="0" presStyleCnt="5">
        <dgm:presLayoutVars>
          <dgm:chMax val="1"/>
          <dgm:bulletEnabled val="1"/>
        </dgm:presLayoutVars>
      </dgm:prSet>
      <dgm:spPr/>
    </dgm:pt>
    <dgm:pt modelId="{ABB1F2AB-5663-47C3-9D3B-025857D7DEBF}" type="pres">
      <dgm:prSet presAssocID="{37981CAC-CCC6-4914-A805-9877B065F344}" presName="aSpace" presStyleCnt="0"/>
      <dgm:spPr/>
    </dgm:pt>
    <dgm:pt modelId="{982024AC-5E96-4A67-84BF-E5C6FE3BE84A}" type="pres">
      <dgm:prSet presAssocID="{0EEB954C-DB23-42E2-8630-803230C2ED7D}" presName="compNode" presStyleCnt="0"/>
      <dgm:spPr/>
    </dgm:pt>
    <dgm:pt modelId="{849BCC66-95BC-408E-B39E-A52CEC00C7F2}" type="pres">
      <dgm:prSet presAssocID="{0EEB954C-DB23-42E2-8630-803230C2ED7D}" presName="noGeometry" presStyleCnt="0"/>
      <dgm:spPr/>
    </dgm:pt>
    <dgm:pt modelId="{26C5F16E-5FC2-4A9C-B163-6DC2D7E54D1C}" type="pres">
      <dgm:prSet presAssocID="{0EEB954C-DB23-42E2-8630-803230C2ED7D}" presName="childTextVisible" presStyleLbl="bgAccFollowNode1" presStyleIdx="1" presStyleCnt="5">
        <dgm:presLayoutVars>
          <dgm:bulletEnabled val="1"/>
        </dgm:presLayoutVars>
      </dgm:prSet>
      <dgm:spPr/>
    </dgm:pt>
    <dgm:pt modelId="{C4D50E52-D031-4422-AC6A-998513A6B4AC}" type="pres">
      <dgm:prSet presAssocID="{0EEB954C-DB23-42E2-8630-803230C2ED7D}" presName="childTextHidden" presStyleLbl="bgAccFollowNode1" presStyleIdx="1" presStyleCnt="5"/>
      <dgm:spPr/>
    </dgm:pt>
    <dgm:pt modelId="{6C656B54-C0F8-44A6-A8B9-2BB1031CD3D9}" type="pres">
      <dgm:prSet presAssocID="{0EEB954C-DB23-42E2-8630-803230C2ED7D}" presName="parentText" presStyleLbl="node1" presStyleIdx="1" presStyleCnt="5">
        <dgm:presLayoutVars>
          <dgm:chMax val="1"/>
          <dgm:bulletEnabled val="1"/>
        </dgm:presLayoutVars>
      </dgm:prSet>
      <dgm:spPr/>
    </dgm:pt>
    <dgm:pt modelId="{551583E8-993B-4536-B687-50D4EC7BD04E}" type="pres">
      <dgm:prSet presAssocID="{0EEB954C-DB23-42E2-8630-803230C2ED7D}" presName="aSpace" presStyleCnt="0"/>
      <dgm:spPr/>
    </dgm:pt>
    <dgm:pt modelId="{A6859B56-1A8F-44AB-8706-E519C7726B99}" type="pres">
      <dgm:prSet presAssocID="{3AE1DE14-7493-405E-B33D-7773069151CC}" presName="compNode" presStyleCnt="0"/>
      <dgm:spPr/>
    </dgm:pt>
    <dgm:pt modelId="{5D40A896-995D-4CCD-9DE2-AF8B0D49B131}" type="pres">
      <dgm:prSet presAssocID="{3AE1DE14-7493-405E-B33D-7773069151CC}" presName="noGeometry" presStyleCnt="0"/>
      <dgm:spPr/>
    </dgm:pt>
    <dgm:pt modelId="{8F5759C6-9292-4170-9A6F-9D6AFDE190DC}" type="pres">
      <dgm:prSet presAssocID="{3AE1DE14-7493-405E-B33D-7773069151CC}" presName="childTextVisible" presStyleLbl="bgAccFollowNode1" presStyleIdx="2" presStyleCnt="5">
        <dgm:presLayoutVars>
          <dgm:bulletEnabled val="1"/>
        </dgm:presLayoutVars>
      </dgm:prSet>
      <dgm:spPr/>
    </dgm:pt>
    <dgm:pt modelId="{E90DA396-5589-417A-8972-EAB2311C69B1}" type="pres">
      <dgm:prSet presAssocID="{3AE1DE14-7493-405E-B33D-7773069151CC}" presName="childTextHidden" presStyleLbl="bgAccFollowNode1" presStyleIdx="2" presStyleCnt="5"/>
      <dgm:spPr/>
    </dgm:pt>
    <dgm:pt modelId="{01682D86-E848-40EA-9B92-052DA9555032}" type="pres">
      <dgm:prSet presAssocID="{3AE1DE14-7493-405E-B33D-7773069151CC}" presName="parentText" presStyleLbl="node1" presStyleIdx="2" presStyleCnt="5">
        <dgm:presLayoutVars>
          <dgm:chMax val="1"/>
          <dgm:bulletEnabled val="1"/>
        </dgm:presLayoutVars>
      </dgm:prSet>
      <dgm:spPr/>
    </dgm:pt>
    <dgm:pt modelId="{908D3CF9-0298-480F-9130-2EEF524E3E70}" type="pres">
      <dgm:prSet presAssocID="{3AE1DE14-7493-405E-B33D-7773069151CC}" presName="aSpace" presStyleCnt="0"/>
      <dgm:spPr/>
    </dgm:pt>
    <dgm:pt modelId="{02B9D13A-0F22-4BA6-91D5-22E728991C43}" type="pres">
      <dgm:prSet presAssocID="{DBCA9317-00A5-4B5B-BC76-DD91DA427421}" presName="compNode" presStyleCnt="0"/>
      <dgm:spPr/>
    </dgm:pt>
    <dgm:pt modelId="{E7D92669-07AE-4E16-AF82-E856807C2DB9}" type="pres">
      <dgm:prSet presAssocID="{DBCA9317-00A5-4B5B-BC76-DD91DA427421}" presName="noGeometry" presStyleCnt="0"/>
      <dgm:spPr/>
    </dgm:pt>
    <dgm:pt modelId="{AB96A6D6-8F5C-4AC0-9AAB-84EC5176DD72}" type="pres">
      <dgm:prSet presAssocID="{DBCA9317-00A5-4B5B-BC76-DD91DA427421}" presName="childTextVisible" presStyleLbl="bgAccFollowNode1" presStyleIdx="3" presStyleCnt="5">
        <dgm:presLayoutVars>
          <dgm:bulletEnabled val="1"/>
        </dgm:presLayoutVars>
      </dgm:prSet>
      <dgm:spPr/>
    </dgm:pt>
    <dgm:pt modelId="{B63EE54D-3485-4526-A73B-494B3701BF24}" type="pres">
      <dgm:prSet presAssocID="{DBCA9317-00A5-4B5B-BC76-DD91DA427421}" presName="childTextHidden" presStyleLbl="bgAccFollowNode1" presStyleIdx="3" presStyleCnt="5"/>
      <dgm:spPr/>
    </dgm:pt>
    <dgm:pt modelId="{E667FC94-984D-461C-BBB0-4F381440BE4B}" type="pres">
      <dgm:prSet presAssocID="{DBCA9317-00A5-4B5B-BC76-DD91DA427421}" presName="parentText" presStyleLbl="node1" presStyleIdx="3" presStyleCnt="5">
        <dgm:presLayoutVars>
          <dgm:chMax val="1"/>
          <dgm:bulletEnabled val="1"/>
        </dgm:presLayoutVars>
      </dgm:prSet>
      <dgm:spPr/>
    </dgm:pt>
    <dgm:pt modelId="{058BB971-3741-4DE1-A4C6-46B173CC2811}" type="pres">
      <dgm:prSet presAssocID="{DBCA9317-00A5-4B5B-BC76-DD91DA427421}" presName="aSpace" presStyleCnt="0"/>
      <dgm:spPr/>
    </dgm:pt>
    <dgm:pt modelId="{3D2186E6-45D1-4354-A0AA-C6A7C4187C52}" type="pres">
      <dgm:prSet presAssocID="{9F8F87F6-AD86-4F67-9066-600EB70897F0}" presName="compNode" presStyleCnt="0"/>
      <dgm:spPr/>
    </dgm:pt>
    <dgm:pt modelId="{B99679D1-DA53-4C51-917E-D67AF16D0B6E}" type="pres">
      <dgm:prSet presAssocID="{9F8F87F6-AD86-4F67-9066-600EB70897F0}" presName="noGeometry" presStyleCnt="0"/>
      <dgm:spPr/>
    </dgm:pt>
    <dgm:pt modelId="{3CADF799-6E91-4281-B6D7-E5BE53DB0B43}" type="pres">
      <dgm:prSet presAssocID="{9F8F87F6-AD86-4F67-9066-600EB70897F0}" presName="childTextVisible" presStyleLbl="bgAccFollowNode1" presStyleIdx="4" presStyleCnt="5">
        <dgm:presLayoutVars>
          <dgm:bulletEnabled val="1"/>
        </dgm:presLayoutVars>
      </dgm:prSet>
      <dgm:spPr/>
    </dgm:pt>
    <dgm:pt modelId="{B39545D7-686D-40D6-851C-D35DFB0F8752}" type="pres">
      <dgm:prSet presAssocID="{9F8F87F6-AD86-4F67-9066-600EB70897F0}" presName="childTextHidden" presStyleLbl="bgAccFollowNode1" presStyleIdx="4" presStyleCnt="5"/>
      <dgm:spPr/>
    </dgm:pt>
    <dgm:pt modelId="{DB2E9E45-C268-44CE-98B7-0E10EB0F266A}" type="pres">
      <dgm:prSet presAssocID="{9F8F87F6-AD86-4F67-9066-600EB70897F0}" presName="parentText" presStyleLbl="node1" presStyleIdx="4" presStyleCnt="5">
        <dgm:presLayoutVars>
          <dgm:chMax val="1"/>
          <dgm:bulletEnabled val="1"/>
        </dgm:presLayoutVars>
      </dgm:prSet>
      <dgm:spPr/>
    </dgm:pt>
  </dgm:ptLst>
  <dgm:cxnLst>
    <dgm:cxn modelId="{D9324F00-AAC4-4AAC-87ED-A0C4919D5751}" type="presOf" srcId="{0EEB954C-DB23-42E2-8630-803230C2ED7D}" destId="{6C656B54-C0F8-44A6-A8B9-2BB1031CD3D9}" srcOrd="0" destOrd="0" presId="urn:microsoft.com/office/officeart/2005/8/layout/hProcess6"/>
    <dgm:cxn modelId="{4F8AF310-D7E5-40A2-A844-36A2D185399A}" type="presOf" srcId="{D6F4FFCA-1A2E-44E8-BA6F-450AB822EF1A}" destId="{8F5759C6-9292-4170-9A6F-9D6AFDE190DC}" srcOrd="0" destOrd="0" presId="urn:microsoft.com/office/officeart/2005/8/layout/hProcess6"/>
    <dgm:cxn modelId="{1B4D0016-E3C4-47C4-95FF-474C21D76A40}" type="presOf" srcId="{DBCA9317-00A5-4B5B-BC76-DD91DA427421}" destId="{E667FC94-984D-461C-BBB0-4F381440BE4B}" srcOrd="0" destOrd="0" presId="urn:microsoft.com/office/officeart/2005/8/layout/hProcess6"/>
    <dgm:cxn modelId="{33537B19-3DA4-45A3-A926-A97AB307E4EE}" srcId="{EC40581F-7A84-49AC-BF90-FF5E05590B9B}" destId="{3AE1DE14-7493-405E-B33D-7773069151CC}" srcOrd="2" destOrd="0" parTransId="{8C5D0CE2-E263-423F-A475-0B1ABBCFA5FC}" sibTransId="{7085CD86-7897-41DB-AE70-779984C59B17}"/>
    <dgm:cxn modelId="{BB26B91E-910F-4AE1-8A4F-57CC5E3D0FBE}" srcId="{EC40581F-7A84-49AC-BF90-FF5E05590B9B}" destId="{DBCA9317-00A5-4B5B-BC76-DD91DA427421}" srcOrd="3" destOrd="0" parTransId="{79B58D64-6D89-4781-AFCB-E2BC9933D7C4}" sibTransId="{65926C8A-6BA3-497B-AA04-7E643C8D9AB4}"/>
    <dgm:cxn modelId="{A40F5B37-7F74-41CC-BE95-8CB499EB4B06}" srcId="{EC40581F-7A84-49AC-BF90-FF5E05590B9B}" destId="{0EEB954C-DB23-42E2-8630-803230C2ED7D}" srcOrd="1" destOrd="0" parTransId="{F623C3A3-8059-43A8-AC24-62602F104249}" sibTransId="{0B6BCD1C-4425-4823-8B2E-1E4834E4BF91}"/>
    <dgm:cxn modelId="{E7CE5562-6058-41E4-89D4-4C1465D12B28}" type="presOf" srcId="{14F8934B-DD56-47D6-9A97-50E77CC95284}" destId="{B63EE54D-3485-4526-A73B-494B3701BF24}" srcOrd="1" destOrd="0" presId="urn:microsoft.com/office/officeart/2005/8/layout/hProcess6"/>
    <dgm:cxn modelId="{CA4D3244-B7E7-4A5C-AA91-A6DE5237853B}" srcId="{37981CAC-CCC6-4914-A805-9877B065F344}" destId="{A3CE583A-D4AB-47C9-A011-9ABBF55132B3}" srcOrd="0" destOrd="0" parTransId="{3C2B50B2-D570-4345-A5AD-D19EE415305E}" sibTransId="{0EE3CCF2-A0FF-45F4-8124-442998B02035}"/>
    <dgm:cxn modelId="{1D9A4864-8A3D-4557-B641-C6C0906375EE}" srcId="{EC40581F-7A84-49AC-BF90-FF5E05590B9B}" destId="{9F8F87F6-AD86-4F67-9066-600EB70897F0}" srcOrd="4" destOrd="0" parTransId="{ABD90CD5-BCBD-4364-8769-82E66D32FF21}" sibTransId="{C443F6CD-D682-4B00-B999-ADB316C3CB76}"/>
    <dgm:cxn modelId="{45C2326C-0E2A-4735-8FD1-57D4D8B12FDF}" type="presOf" srcId="{3AE1DE14-7493-405E-B33D-7773069151CC}" destId="{01682D86-E848-40EA-9B92-052DA9555032}" srcOrd="0" destOrd="0" presId="urn:microsoft.com/office/officeart/2005/8/layout/hProcess6"/>
    <dgm:cxn modelId="{0A3B0950-83FB-4175-931A-B91BA3CA138F}" type="presOf" srcId="{14F8934B-DD56-47D6-9A97-50E77CC95284}" destId="{AB96A6D6-8F5C-4AC0-9AAB-84EC5176DD72}" srcOrd="0" destOrd="0" presId="urn:microsoft.com/office/officeart/2005/8/layout/hProcess6"/>
    <dgm:cxn modelId="{19E30D59-33CA-4DEC-A8B2-E85BAD920BCC}" type="presOf" srcId="{A3CE583A-D4AB-47C9-A011-9ABBF55132B3}" destId="{59D2D9D3-5AF3-410D-895C-DC342F5FF479}" srcOrd="1" destOrd="0" presId="urn:microsoft.com/office/officeart/2005/8/layout/hProcess6"/>
    <dgm:cxn modelId="{645D7C7F-2038-42EF-AF90-F7BC5F076088}" type="presOf" srcId="{B8F9AB07-914B-4E00-B823-3203FD9E1516}" destId="{C4D50E52-D031-4422-AC6A-998513A6B4AC}" srcOrd="1" destOrd="0" presId="urn:microsoft.com/office/officeart/2005/8/layout/hProcess6"/>
    <dgm:cxn modelId="{80626E81-680C-4BFE-8D3A-97939FC7512D}" type="presOf" srcId="{37981CAC-CCC6-4914-A805-9877B065F344}" destId="{E61DF376-AC8E-4E40-BBE1-266B8E1E77E4}" srcOrd="0" destOrd="0" presId="urn:microsoft.com/office/officeart/2005/8/layout/hProcess6"/>
    <dgm:cxn modelId="{A58C4E82-29FA-4020-A0DF-9CB078939736}" type="presOf" srcId="{EC40581F-7A84-49AC-BF90-FF5E05590B9B}" destId="{071F1048-5532-4CC9-A6CE-CF2E5468AD9A}" srcOrd="0" destOrd="0" presId="urn:microsoft.com/office/officeart/2005/8/layout/hProcess6"/>
    <dgm:cxn modelId="{B2F1F68C-C2A6-4D81-BF95-21E446E9760D}" type="presOf" srcId="{D6F4FFCA-1A2E-44E8-BA6F-450AB822EF1A}" destId="{E90DA396-5589-417A-8972-EAB2311C69B1}" srcOrd="1" destOrd="0" presId="urn:microsoft.com/office/officeart/2005/8/layout/hProcess6"/>
    <dgm:cxn modelId="{E9F05694-B7D9-437B-9334-BF1929644D8C}" type="presOf" srcId="{9F8F87F6-AD86-4F67-9066-600EB70897F0}" destId="{DB2E9E45-C268-44CE-98B7-0E10EB0F266A}" srcOrd="0" destOrd="0" presId="urn:microsoft.com/office/officeart/2005/8/layout/hProcess6"/>
    <dgm:cxn modelId="{2CF7E39A-0FA9-4DD4-B67F-0BA9C851AE80}" srcId="{EC40581F-7A84-49AC-BF90-FF5E05590B9B}" destId="{37981CAC-CCC6-4914-A805-9877B065F344}" srcOrd="0" destOrd="0" parTransId="{E667A871-F7D2-4A54-9DC6-4183798BFAD8}" sibTransId="{A8C64434-9358-49A3-ACC6-12D0CFCF89FD}"/>
    <dgm:cxn modelId="{963A7DA0-81E5-425D-8D5F-580CC8A068AC}" srcId="{DBCA9317-00A5-4B5B-BC76-DD91DA427421}" destId="{14F8934B-DD56-47D6-9A97-50E77CC95284}" srcOrd="0" destOrd="0" parTransId="{720F3406-28CD-4959-963A-B3DAA65FB83F}" sibTransId="{AE94F9E2-0F67-4609-89AD-EA1B82E7320D}"/>
    <dgm:cxn modelId="{C66631A1-4303-4133-AE35-B055497CB511}" type="presOf" srcId="{209E643C-9096-46B4-B1B7-DC74D4587A2F}" destId="{B39545D7-686D-40D6-851C-D35DFB0F8752}" srcOrd="1" destOrd="0" presId="urn:microsoft.com/office/officeart/2005/8/layout/hProcess6"/>
    <dgm:cxn modelId="{1AC84CBE-9E4D-4CBA-8B60-58CC449C4E92}" type="presOf" srcId="{B8F9AB07-914B-4E00-B823-3203FD9E1516}" destId="{26C5F16E-5FC2-4A9C-B163-6DC2D7E54D1C}" srcOrd="0" destOrd="0" presId="urn:microsoft.com/office/officeart/2005/8/layout/hProcess6"/>
    <dgm:cxn modelId="{E7A4BDC9-C10A-4779-A41A-AD22D006E078}" srcId="{9F8F87F6-AD86-4F67-9066-600EB70897F0}" destId="{209E643C-9096-46B4-B1B7-DC74D4587A2F}" srcOrd="0" destOrd="0" parTransId="{F60CFE7C-611E-46F7-9406-EBE58AAC54B2}" sibTransId="{0EABD952-64F2-4054-B109-B837105DBD2B}"/>
    <dgm:cxn modelId="{56E8E7CB-B75A-43DA-87EA-13E7A3CFDA58}" type="presOf" srcId="{209E643C-9096-46B4-B1B7-DC74D4587A2F}" destId="{3CADF799-6E91-4281-B6D7-E5BE53DB0B43}" srcOrd="0" destOrd="0" presId="urn:microsoft.com/office/officeart/2005/8/layout/hProcess6"/>
    <dgm:cxn modelId="{56843ED2-E016-4F5F-A9B7-79AFD4045F2F}" srcId="{0EEB954C-DB23-42E2-8630-803230C2ED7D}" destId="{B8F9AB07-914B-4E00-B823-3203FD9E1516}" srcOrd="0" destOrd="0" parTransId="{381701FE-3BB2-424F-9EF3-B2BAE71B3FCC}" sibTransId="{FE7CA046-866E-454D-9FE8-BA60FDD239AC}"/>
    <dgm:cxn modelId="{340BEAF0-E0DF-449E-AACF-507C4DA7AE0D}" srcId="{3AE1DE14-7493-405E-B33D-7773069151CC}" destId="{D6F4FFCA-1A2E-44E8-BA6F-450AB822EF1A}" srcOrd="0" destOrd="0" parTransId="{49C123E5-48EA-49DE-A90C-B6BC53BF294C}" sibTransId="{F7A20F72-794B-46A6-974E-DFDCEC66F23C}"/>
    <dgm:cxn modelId="{3B3BC9F2-05B0-47E1-8776-10751251E4E9}" type="presOf" srcId="{A3CE583A-D4AB-47C9-A011-9ABBF55132B3}" destId="{8F1B1973-A5ED-406A-A521-C7344194C5A2}" srcOrd="0" destOrd="0" presId="urn:microsoft.com/office/officeart/2005/8/layout/hProcess6"/>
    <dgm:cxn modelId="{1F947035-1F23-4192-B2E4-F17A483AEEB6}" type="presParOf" srcId="{071F1048-5532-4CC9-A6CE-CF2E5468AD9A}" destId="{8F29C569-01E5-48C5-A09A-3080B45B21F5}" srcOrd="0" destOrd="0" presId="urn:microsoft.com/office/officeart/2005/8/layout/hProcess6"/>
    <dgm:cxn modelId="{67EF54D0-3E64-464F-80B0-DCCDB4E823E3}" type="presParOf" srcId="{8F29C569-01E5-48C5-A09A-3080B45B21F5}" destId="{9A520957-F476-4464-920E-37209B0E1771}" srcOrd="0" destOrd="0" presId="urn:microsoft.com/office/officeart/2005/8/layout/hProcess6"/>
    <dgm:cxn modelId="{88942095-CF81-4145-9D97-364968506CF0}" type="presParOf" srcId="{8F29C569-01E5-48C5-A09A-3080B45B21F5}" destId="{8F1B1973-A5ED-406A-A521-C7344194C5A2}" srcOrd="1" destOrd="0" presId="urn:microsoft.com/office/officeart/2005/8/layout/hProcess6"/>
    <dgm:cxn modelId="{C6634559-64D0-4B3D-B4DE-F83993BAE54A}" type="presParOf" srcId="{8F29C569-01E5-48C5-A09A-3080B45B21F5}" destId="{59D2D9D3-5AF3-410D-895C-DC342F5FF479}" srcOrd="2" destOrd="0" presId="urn:microsoft.com/office/officeart/2005/8/layout/hProcess6"/>
    <dgm:cxn modelId="{6175797F-0E19-4112-9692-EBE18333AB43}" type="presParOf" srcId="{8F29C569-01E5-48C5-A09A-3080B45B21F5}" destId="{E61DF376-AC8E-4E40-BBE1-266B8E1E77E4}" srcOrd="3" destOrd="0" presId="urn:microsoft.com/office/officeart/2005/8/layout/hProcess6"/>
    <dgm:cxn modelId="{D37E35AC-DF34-4C76-90FC-17EAA4AEC0EC}" type="presParOf" srcId="{071F1048-5532-4CC9-A6CE-CF2E5468AD9A}" destId="{ABB1F2AB-5663-47C3-9D3B-025857D7DEBF}" srcOrd="1" destOrd="0" presId="urn:microsoft.com/office/officeart/2005/8/layout/hProcess6"/>
    <dgm:cxn modelId="{257E612B-084C-4D1D-83C3-14017CAE8FB0}" type="presParOf" srcId="{071F1048-5532-4CC9-A6CE-CF2E5468AD9A}" destId="{982024AC-5E96-4A67-84BF-E5C6FE3BE84A}" srcOrd="2" destOrd="0" presId="urn:microsoft.com/office/officeart/2005/8/layout/hProcess6"/>
    <dgm:cxn modelId="{0444EF67-E2AB-4974-82F3-8AA0633E54B1}" type="presParOf" srcId="{982024AC-5E96-4A67-84BF-E5C6FE3BE84A}" destId="{849BCC66-95BC-408E-B39E-A52CEC00C7F2}" srcOrd="0" destOrd="0" presId="urn:microsoft.com/office/officeart/2005/8/layout/hProcess6"/>
    <dgm:cxn modelId="{49E2D6B7-D9A3-4945-8E87-995AC3FB4824}" type="presParOf" srcId="{982024AC-5E96-4A67-84BF-E5C6FE3BE84A}" destId="{26C5F16E-5FC2-4A9C-B163-6DC2D7E54D1C}" srcOrd="1" destOrd="0" presId="urn:microsoft.com/office/officeart/2005/8/layout/hProcess6"/>
    <dgm:cxn modelId="{14376A6F-92E5-4329-92BB-0AECCC9752FC}" type="presParOf" srcId="{982024AC-5E96-4A67-84BF-E5C6FE3BE84A}" destId="{C4D50E52-D031-4422-AC6A-998513A6B4AC}" srcOrd="2" destOrd="0" presId="urn:microsoft.com/office/officeart/2005/8/layout/hProcess6"/>
    <dgm:cxn modelId="{11CD1556-360A-4045-8FCD-C4048CD5F45F}" type="presParOf" srcId="{982024AC-5E96-4A67-84BF-E5C6FE3BE84A}" destId="{6C656B54-C0F8-44A6-A8B9-2BB1031CD3D9}" srcOrd="3" destOrd="0" presId="urn:microsoft.com/office/officeart/2005/8/layout/hProcess6"/>
    <dgm:cxn modelId="{EB6FAFA2-338A-4CF9-A124-12CD91B8FD30}" type="presParOf" srcId="{071F1048-5532-4CC9-A6CE-CF2E5468AD9A}" destId="{551583E8-993B-4536-B687-50D4EC7BD04E}" srcOrd="3" destOrd="0" presId="urn:microsoft.com/office/officeart/2005/8/layout/hProcess6"/>
    <dgm:cxn modelId="{E21C15E8-E8E7-41DA-9AC3-3D97FD0EB4B3}" type="presParOf" srcId="{071F1048-5532-4CC9-A6CE-CF2E5468AD9A}" destId="{A6859B56-1A8F-44AB-8706-E519C7726B99}" srcOrd="4" destOrd="0" presId="urn:microsoft.com/office/officeart/2005/8/layout/hProcess6"/>
    <dgm:cxn modelId="{6B21524A-F260-4882-B102-C70642F28F73}" type="presParOf" srcId="{A6859B56-1A8F-44AB-8706-E519C7726B99}" destId="{5D40A896-995D-4CCD-9DE2-AF8B0D49B131}" srcOrd="0" destOrd="0" presId="urn:microsoft.com/office/officeart/2005/8/layout/hProcess6"/>
    <dgm:cxn modelId="{C1B35507-59C6-4C59-96AB-FA2CCADD6774}" type="presParOf" srcId="{A6859B56-1A8F-44AB-8706-E519C7726B99}" destId="{8F5759C6-9292-4170-9A6F-9D6AFDE190DC}" srcOrd="1" destOrd="0" presId="urn:microsoft.com/office/officeart/2005/8/layout/hProcess6"/>
    <dgm:cxn modelId="{52160AC9-83C7-42FA-94CC-7C715EC887B8}" type="presParOf" srcId="{A6859B56-1A8F-44AB-8706-E519C7726B99}" destId="{E90DA396-5589-417A-8972-EAB2311C69B1}" srcOrd="2" destOrd="0" presId="urn:microsoft.com/office/officeart/2005/8/layout/hProcess6"/>
    <dgm:cxn modelId="{44DFB216-C09C-4658-A2CC-83DBB50538F7}" type="presParOf" srcId="{A6859B56-1A8F-44AB-8706-E519C7726B99}" destId="{01682D86-E848-40EA-9B92-052DA9555032}" srcOrd="3" destOrd="0" presId="urn:microsoft.com/office/officeart/2005/8/layout/hProcess6"/>
    <dgm:cxn modelId="{67753D88-EB93-490A-AFFD-92327C77B62D}" type="presParOf" srcId="{071F1048-5532-4CC9-A6CE-CF2E5468AD9A}" destId="{908D3CF9-0298-480F-9130-2EEF524E3E70}" srcOrd="5" destOrd="0" presId="urn:microsoft.com/office/officeart/2005/8/layout/hProcess6"/>
    <dgm:cxn modelId="{C672510F-6862-492D-9CA4-A38DB679E82C}" type="presParOf" srcId="{071F1048-5532-4CC9-A6CE-CF2E5468AD9A}" destId="{02B9D13A-0F22-4BA6-91D5-22E728991C43}" srcOrd="6" destOrd="0" presId="urn:microsoft.com/office/officeart/2005/8/layout/hProcess6"/>
    <dgm:cxn modelId="{9C4DB55B-554F-40A9-BADE-E52F9B28C651}" type="presParOf" srcId="{02B9D13A-0F22-4BA6-91D5-22E728991C43}" destId="{E7D92669-07AE-4E16-AF82-E856807C2DB9}" srcOrd="0" destOrd="0" presId="urn:microsoft.com/office/officeart/2005/8/layout/hProcess6"/>
    <dgm:cxn modelId="{129D470A-1EE0-4B1B-B9D6-11221DB99AAF}" type="presParOf" srcId="{02B9D13A-0F22-4BA6-91D5-22E728991C43}" destId="{AB96A6D6-8F5C-4AC0-9AAB-84EC5176DD72}" srcOrd="1" destOrd="0" presId="urn:microsoft.com/office/officeart/2005/8/layout/hProcess6"/>
    <dgm:cxn modelId="{8A8FB8F1-9156-42BA-8F2F-7DCF0DB0F803}" type="presParOf" srcId="{02B9D13A-0F22-4BA6-91D5-22E728991C43}" destId="{B63EE54D-3485-4526-A73B-494B3701BF24}" srcOrd="2" destOrd="0" presId="urn:microsoft.com/office/officeart/2005/8/layout/hProcess6"/>
    <dgm:cxn modelId="{3BB0F110-96C2-4FFE-8175-023A43A929F5}" type="presParOf" srcId="{02B9D13A-0F22-4BA6-91D5-22E728991C43}" destId="{E667FC94-984D-461C-BBB0-4F381440BE4B}" srcOrd="3" destOrd="0" presId="urn:microsoft.com/office/officeart/2005/8/layout/hProcess6"/>
    <dgm:cxn modelId="{BF801E2B-388B-4C97-8AB6-F8083D290B65}" type="presParOf" srcId="{071F1048-5532-4CC9-A6CE-CF2E5468AD9A}" destId="{058BB971-3741-4DE1-A4C6-46B173CC2811}" srcOrd="7" destOrd="0" presId="urn:microsoft.com/office/officeart/2005/8/layout/hProcess6"/>
    <dgm:cxn modelId="{85BC723B-C4A0-47E0-AF32-705730F60686}" type="presParOf" srcId="{071F1048-5532-4CC9-A6CE-CF2E5468AD9A}" destId="{3D2186E6-45D1-4354-A0AA-C6A7C4187C52}" srcOrd="8" destOrd="0" presId="urn:microsoft.com/office/officeart/2005/8/layout/hProcess6"/>
    <dgm:cxn modelId="{3E1FDACA-3D20-4748-881C-FFA7966A4D93}" type="presParOf" srcId="{3D2186E6-45D1-4354-A0AA-C6A7C4187C52}" destId="{B99679D1-DA53-4C51-917E-D67AF16D0B6E}" srcOrd="0" destOrd="0" presId="urn:microsoft.com/office/officeart/2005/8/layout/hProcess6"/>
    <dgm:cxn modelId="{0D26C3B9-6876-441B-AE2D-C028004AA837}" type="presParOf" srcId="{3D2186E6-45D1-4354-A0AA-C6A7C4187C52}" destId="{3CADF799-6E91-4281-B6D7-E5BE53DB0B43}" srcOrd="1" destOrd="0" presId="urn:microsoft.com/office/officeart/2005/8/layout/hProcess6"/>
    <dgm:cxn modelId="{4BC2CCB3-EA1B-4EDD-82B0-A0BB95747E8F}" type="presParOf" srcId="{3D2186E6-45D1-4354-A0AA-C6A7C4187C52}" destId="{B39545D7-686D-40D6-851C-D35DFB0F8752}" srcOrd="2" destOrd="0" presId="urn:microsoft.com/office/officeart/2005/8/layout/hProcess6"/>
    <dgm:cxn modelId="{5A2F970F-3536-4748-BC48-801BC15092A2}" type="presParOf" srcId="{3D2186E6-45D1-4354-A0AA-C6A7C4187C52}" destId="{DB2E9E45-C268-44CE-98B7-0E10EB0F266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40581F-7A84-49AC-BF90-FF5E05590B9B}"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7981CAC-CCC6-4914-A805-9877B065F344}">
      <dgm:prSet phldrT="[Text]" custT="1"/>
      <dgm:spPr>
        <a:solidFill>
          <a:srgbClr val="0070C0"/>
        </a:solidFill>
      </dgm:spPr>
      <dgm:t>
        <a:bodyPr/>
        <a:lstStyle/>
        <a:p>
          <a:r>
            <a:rPr lang="fa-IR" sz="1400" dirty="0">
              <a:cs typeface="B Nazanin" panose="00000400000000000000" pitchFamily="2" charset="-78"/>
            </a:rPr>
            <a:t>فصل اول</a:t>
          </a:r>
          <a:endParaRPr lang="en-US" sz="1400" dirty="0">
            <a:cs typeface="B Nazanin" panose="00000400000000000000" pitchFamily="2" charset="-78"/>
          </a:endParaRPr>
        </a:p>
      </dgm:t>
    </dgm:pt>
    <dgm:pt modelId="{E667A871-F7D2-4A54-9DC6-4183798BFAD8}" type="parTrans" cxnId="{2CF7E39A-0FA9-4DD4-B67F-0BA9C851AE80}">
      <dgm:prSet/>
      <dgm:spPr/>
      <dgm:t>
        <a:bodyPr/>
        <a:lstStyle/>
        <a:p>
          <a:endParaRPr lang="en-US"/>
        </a:p>
      </dgm:t>
    </dgm:pt>
    <dgm:pt modelId="{A8C64434-9358-49A3-ACC6-12D0CFCF89FD}" type="sibTrans" cxnId="{2CF7E39A-0FA9-4DD4-B67F-0BA9C851AE80}">
      <dgm:prSet/>
      <dgm:spPr/>
      <dgm:t>
        <a:bodyPr/>
        <a:lstStyle/>
        <a:p>
          <a:endParaRPr lang="en-US"/>
        </a:p>
      </dgm:t>
    </dgm:pt>
    <dgm:pt modelId="{A3CE583A-D4AB-47C9-A011-9ABBF55132B3}">
      <dgm:prSet phldrT="[Text]" custT="1">
        <dgm:style>
          <a:lnRef idx="2">
            <a:schemeClr val="accent5"/>
          </a:lnRef>
          <a:fillRef idx="1">
            <a:schemeClr val="lt1"/>
          </a:fillRef>
          <a:effectRef idx="0">
            <a:schemeClr val="accent5"/>
          </a:effectRef>
          <a:fontRef idx="minor">
            <a:schemeClr val="dk1"/>
          </a:fontRef>
        </dgm:style>
      </dgm:prSet>
      <dgm:spPr>
        <a:ln>
          <a:solidFill>
            <a:schemeClr val="accent2"/>
          </a:solidFill>
        </a:ln>
      </dgm:spPr>
      <dgm:t>
        <a:bodyPr/>
        <a:lstStyle/>
        <a:p>
          <a:r>
            <a:rPr lang="fa-IR" sz="1200" dirty="0">
              <a:cs typeface="B Nazanin" panose="00000400000000000000" pitchFamily="2" charset="-78"/>
            </a:rPr>
            <a:t>کلیات پژوهش</a:t>
          </a:r>
          <a:endParaRPr lang="en-US" sz="1200" dirty="0">
            <a:effectLst>
              <a:outerShdw blurRad="38100" dist="38100" dir="2700000" algn="tl">
                <a:srgbClr val="000000">
                  <a:alpha val="43137"/>
                </a:srgbClr>
              </a:outerShdw>
            </a:effectLst>
            <a:cs typeface="B Nazanin" panose="00000400000000000000" pitchFamily="2" charset="-78"/>
          </a:endParaRPr>
        </a:p>
      </dgm:t>
    </dgm:pt>
    <dgm:pt modelId="{3C2B50B2-D570-4345-A5AD-D19EE415305E}" type="parTrans" cxnId="{CA4D3244-B7E7-4A5C-AA91-A6DE5237853B}">
      <dgm:prSet/>
      <dgm:spPr/>
      <dgm:t>
        <a:bodyPr/>
        <a:lstStyle/>
        <a:p>
          <a:endParaRPr lang="en-US"/>
        </a:p>
      </dgm:t>
    </dgm:pt>
    <dgm:pt modelId="{0EE3CCF2-A0FF-45F4-8124-442998B02035}" type="sibTrans" cxnId="{CA4D3244-B7E7-4A5C-AA91-A6DE5237853B}">
      <dgm:prSet/>
      <dgm:spPr/>
      <dgm:t>
        <a:bodyPr/>
        <a:lstStyle/>
        <a:p>
          <a:endParaRPr lang="en-US"/>
        </a:p>
      </dgm:t>
    </dgm:pt>
    <dgm:pt modelId="{0EEB954C-DB23-42E2-8630-803230C2ED7D}">
      <dgm:prSet phldrT="[Text]" custT="1"/>
      <dgm:spPr>
        <a:solidFill>
          <a:srgbClr val="0070C0"/>
        </a:solidFill>
      </dgm:spPr>
      <dgm:t>
        <a:bodyPr/>
        <a:lstStyle/>
        <a:p>
          <a:r>
            <a:rPr lang="fa-IR" sz="1400" dirty="0">
              <a:cs typeface="B Nazanin" panose="00000400000000000000" pitchFamily="2" charset="-78"/>
            </a:rPr>
            <a:t>فصل دوم</a:t>
          </a:r>
          <a:endParaRPr lang="en-US" sz="1400" dirty="0">
            <a:cs typeface="B Nazanin" panose="00000400000000000000" pitchFamily="2" charset="-78"/>
          </a:endParaRPr>
        </a:p>
      </dgm:t>
    </dgm:pt>
    <dgm:pt modelId="{F623C3A3-8059-43A8-AC24-62602F104249}" type="parTrans" cxnId="{A40F5B37-7F74-41CC-BE95-8CB499EB4B06}">
      <dgm:prSet/>
      <dgm:spPr/>
      <dgm:t>
        <a:bodyPr/>
        <a:lstStyle/>
        <a:p>
          <a:endParaRPr lang="en-US"/>
        </a:p>
      </dgm:t>
    </dgm:pt>
    <dgm:pt modelId="{0B6BCD1C-4425-4823-8B2E-1E4834E4BF91}" type="sibTrans" cxnId="{A40F5B37-7F74-41CC-BE95-8CB499EB4B06}">
      <dgm:prSet/>
      <dgm:spPr/>
      <dgm:t>
        <a:bodyPr/>
        <a:lstStyle/>
        <a:p>
          <a:endParaRPr lang="en-US"/>
        </a:p>
      </dgm:t>
    </dgm:pt>
    <dgm:pt modelId="{B8F9AB07-914B-4E00-B823-3203FD9E1516}">
      <dgm:prSet phldrT="[Text]" custT="1"/>
      <dgm:spPr>
        <a:solidFill>
          <a:srgbClr val="00B0F0"/>
        </a:solidFill>
      </dgm:spPr>
      <dgm:t>
        <a:bodyPr/>
        <a:lstStyle/>
        <a:p>
          <a:r>
            <a:rPr lang="fa-IR" sz="1200" dirty="0">
              <a:solidFill>
                <a:schemeClr val="bg1"/>
              </a:solidFill>
              <a:cs typeface="B Nazanin" panose="00000400000000000000" pitchFamily="2" charset="-78"/>
            </a:rPr>
            <a:t>مروری بر پیشینه پژوهش</a:t>
          </a:r>
          <a:endParaRPr lang="en-US" sz="1200" dirty="0">
            <a:solidFill>
              <a:schemeClr val="bg1"/>
            </a:solidFill>
            <a:cs typeface="B Nazanin" panose="00000400000000000000" pitchFamily="2" charset="-78"/>
          </a:endParaRPr>
        </a:p>
      </dgm:t>
    </dgm:pt>
    <dgm:pt modelId="{381701FE-3BB2-424F-9EF3-B2BAE71B3FCC}" type="parTrans" cxnId="{56843ED2-E016-4F5F-A9B7-79AFD4045F2F}">
      <dgm:prSet/>
      <dgm:spPr/>
      <dgm:t>
        <a:bodyPr/>
        <a:lstStyle/>
        <a:p>
          <a:endParaRPr lang="en-US"/>
        </a:p>
      </dgm:t>
    </dgm:pt>
    <dgm:pt modelId="{FE7CA046-866E-454D-9FE8-BA60FDD239AC}" type="sibTrans" cxnId="{56843ED2-E016-4F5F-A9B7-79AFD4045F2F}">
      <dgm:prSet/>
      <dgm:spPr/>
      <dgm:t>
        <a:bodyPr/>
        <a:lstStyle/>
        <a:p>
          <a:endParaRPr lang="en-US"/>
        </a:p>
      </dgm:t>
    </dgm:pt>
    <dgm:pt modelId="{3AE1DE14-7493-405E-B33D-7773069151CC}">
      <dgm:prSet phldrT="[Text]" custT="1"/>
      <dgm:spPr>
        <a:solidFill>
          <a:srgbClr val="0070C0"/>
        </a:solidFill>
      </dgm:spPr>
      <dgm:t>
        <a:bodyPr/>
        <a:lstStyle/>
        <a:p>
          <a:r>
            <a:rPr lang="fa-IR" sz="1400" dirty="0">
              <a:cs typeface="B Nazanin" panose="00000400000000000000" pitchFamily="2" charset="-78"/>
            </a:rPr>
            <a:t>فصل سوم</a:t>
          </a:r>
          <a:endParaRPr lang="en-US" sz="1400" dirty="0">
            <a:cs typeface="B Nazanin" panose="00000400000000000000" pitchFamily="2" charset="-78"/>
          </a:endParaRPr>
        </a:p>
      </dgm:t>
    </dgm:pt>
    <dgm:pt modelId="{8C5D0CE2-E263-423F-A475-0B1ABBCFA5FC}" type="parTrans" cxnId="{33537B19-3DA4-45A3-A926-A97AB307E4EE}">
      <dgm:prSet/>
      <dgm:spPr/>
      <dgm:t>
        <a:bodyPr/>
        <a:lstStyle/>
        <a:p>
          <a:endParaRPr lang="en-US"/>
        </a:p>
      </dgm:t>
    </dgm:pt>
    <dgm:pt modelId="{7085CD86-7897-41DB-AE70-779984C59B17}" type="sibTrans" cxnId="{33537B19-3DA4-45A3-A926-A97AB307E4EE}">
      <dgm:prSet/>
      <dgm:spPr/>
      <dgm:t>
        <a:bodyPr/>
        <a:lstStyle/>
        <a:p>
          <a:endParaRPr lang="en-US"/>
        </a:p>
      </dgm:t>
    </dgm:pt>
    <dgm:pt modelId="{D6F4FFCA-1A2E-44E8-BA6F-450AB822EF1A}">
      <dgm:prSet phldrT="[Text]" custT="1"/>
      <dgm:spPr>
        <a:solidFill>
          <a:srgbClr val="00B0F0"/>
        </a:solidFill>
      </dgm:spPr>
      <dgm:t>
        <a:bodyPr/>
        <a:lstStyle/>
        <a:p>
          <a:r>
            <a:rPr lang="fa-IR" sz="1200" dirty="0">
              <a:solidFill>
                <a:schemeClr val="bg1"/>
              </a:solidFill>
              <a:cs typeface="B Nazanin" panose="00000400000000000000" pitchFamily="2" charset="-78"/>
            </a:rPr>
            <a:t>روش پیشنهادی</a:t>
          </a:r>
          <a:endParaRPr lang="en-US" sz="1200" dirty="0">
            <a:solidFill>
              <a:schemeClr val="bg1"/>
            </a:solidFill>
            <a:cs typeface="B Nazanin" panose="00000400000000000000" pitchFamily="2" charset="-78"/>
          </a:endParaRPr>
        </a:p>
      </dgm:t>
    </dgm:pt>
    <dgm:pt modelId="{49C123E5-48EA-49DE-A90C-B6BC53BF294C}" type="parTrans" cxnId="{340BEAF0-E0DF-449E-AACF-507C4DA7AE0D}">
      <dgm:prSet/>
      <dgm:spPr/>
      <dgm:t>
        <a:bodyPr/>
        <a:lstStyle/>
        <a:p>
          <a:endParaRPr lang="en-US"/>
        </a:p>
      </dgm:t>
    </dgm:pt>
    <dgm:pt modelId="{F7A20F72-794B-46A6-974E-DFDCEC66F23C}" type="sibTrans" cxnId="{340BEAF0-E0DF-449E-AACF-507C4DA7AE0D}">
      <dgm:prSet/>
      <dgm:spPr/>
      <dgm:t>
        <a:bodyPr/>
        <a:lstStyle/>
        <a:p>
          <a:endParaRPr lang="en-US"/>
        </a:p>
      </dgm:t>
    </dgm:pt>
    <dgm:pt modelId="{209E643C-9096-46B4-B1B7-DC74D4587A2F}">
      <dgm:prSet phldrT="[Text]" custT="1"/>
      <dgm:spPr>
        <a:solidFill>
          <a:srgbClr val="00B0F0"/>
        </a:solidFill>
      </dgm:spPr>
      <dgm:t>
        <a:bodyPr/>
        <a:lstStyle/>
        <a:p>
          <a:r>
            <a:rPr lang="fa-IR" sz="1200" dirty="0" err="1">
              <a:solidFill>
                <a:schemeClr val="bg1"/>
              </a:solidFill>
              <a:cs typeface="B Nazanin" panose="00000400000000000000" pitchFamily="2" charset="-78"/>
            </a:rPr>
            <a:t>نتیجه‌گیری</a:t>
          </a:r>
          <a:r>
            <a:rPr lang="fa-IR" sz="1200" dirty="0">
              <a:solidFill>
                <a:schemeClr val="bg1"/>
              </a:solidFill>
              <a:cs typeface="B Nazanin" panose="00000400000000000000" pitchFamily="2" charset="-78"/>
            </a:rPr>
            <a:t> و پیشنهادات آینده</a:t>
          </a:r>
          <a:endParaRPr lang="en-US" sz="1200" dirty="0">
            <a:solidFill>
              <a:schemeClr val="bg1"/>
            </a:solidFill>
            <a:cs typeface="B Nazanin" panose="00000400000000000000" pitchFamily="2" charset="-78"/>
          </a:endParaRPr>
        </a:p>
      </dgm:t>
    </dgm:pt>
    <dgm:pt modelId="{F60CFE7C-611E-46F7-9406-EBE58AAC54B2}" type="parTrans" cxnId="{E7A4BDC9-C10A-4779-A41A-AD22D006E078}">
      <dgm:prSet/>
      <dgm:spPr/>
      <dgm:t>
        <a:bodyPr/>
        <a:lstStyle/>
        <a:p>
          <a:endParaRPr lang="en-US"/>
        </a:p>
      </dgm:t>
    </dgm:pt>
    <dgm:pt modelId="{0EABD952-64F2-4054-B109-B837105DBD2B}" type="sibTrans" cxnId="{E7A4BDC9-C10A-4779-A41A-AD22D006E078}">
      <dgm:prSet/>
      <dgm:spPr/>
      <dgm:t>
        <a:bodyPr/>
        <a:lstStyle/>
        <a:p>
          <a:endParaRPr lang="en-US"/>
        </a:p>
      </dgm:t>
    </dgm:pt>
    <dgm:pt modelId="{14F8934B-DD56-47D6-9A97-50E77CC95284}">
      <dgm:prSet phldrT="[Text]" custT="1"/>
      <dgm:spPr>
        <a:solidFill>
          <a:srgbClr val="00B0F0"/>
        </a:solidFill>
      </dgm:spPr>
      <dgm:t>
        <a:bodyPr/>
        <a:lstStyle/>
        <a:p>
          <a:r>
            <a:rPr lang="fa-IR" sz="1200" dirty="0">
              <a:solidFill>
                <a:schemeClr val="bg1"/>
              </a:solidFill>
              <a:cs typeface="B Nazanin" panose="00000400000000000000" pitchFamily="2" charset="-78"/>
            </a:rPr>
            <a:t>نتایج آزمایشگاهی</a:t>
          </a:r>
          <a:endParaRPr lang="en-US" sz="1200" dirty="0">
            <a:solidFill>
              <a:schemeClr val="bg1"/>
            </a:solidFill>
            <a:cs typeface="B Nazanin" panose="00000400000000000000" pitchFamily="2" charset="-78"/>
          </a:endParaRPr>
        </a:p>
      </dgm:t>
    </dgm:pt>
    <dgm:pt modelId="{720F3406-28CD-4959-963A-B3DAA65FB83F}" type="parTrans" cxnId="{963A7DA0-81E5-425D-8D5F-580CC8A068AC}">
      <dgm:prSet/>
      <dgm:spPr/>
      <dgm:t>
        <a:bodyPr/>
        <a:lstStyle/>
        <a:p>
          <a:endParaRPr lang="en-US"/>
        </a:p>
      </dgm:t>
    </dgm:pt>
    <dgm:pt modelId="{AE94F9E2-0F67-4609-89AD-EA1B82E7320D}" type="sibTrans" cxnId="{963A7DA0-81E5-425D-8D5F-580CC8A068AC}">
      <dgm:prSet/>
      <dgm:spPr/>
      <dgm:t>
        <a:bodyPr/>
        <a:lstStyle/>
        <a:p>
          <a:endParaRPr lang="en-US"/>
        </a:p>
      </dgm:t>
    </dgm:pt>
    <dgm:pt modelId="{DBCA9317-00A5-4B5B-BC76-DD91DA427421}">
      <dgm:prSet phldrT="[Text]" custT="1"/>
      <dgm:spPr>
        <a:solidFill>
          <a:srgbClr val="0070C0"/>
        </a:solidFill>
      </dgm:spPr>
      <dgm:t>
        <a:bodyPr/>
        <a:lstStyle/>
        <a:p>
          <a:r>
            <a:rPr lang="fa-IR" sz="1400" dirty="0">
              <a:cs typeface="B Nazanin" panose="00000400000000000000" pitchFamily="2" charset="-78"/>
            </a:rPr>
            <a:t>فصل چهارم</a:t>
          </a:r>
          <a:endParaRPr lang="en-US" sz="1400" dirty="0">
            <a:cs typeface="B Nazanin" panose="00000400000000000000" pitchFamily="2" charset="-78"/>
          </a:endParaRPr>
        </a:p>
      </dgm:t>
    </dgm:pt>
    <dgm:pt modelId="{79B58D64-6D89-4781-AFCB-E2BC9933D7C4}" type="parTrans" cxnId="{BB26B91E-910F-4AE1-8A4F-57CC5E3D0FBE}">
      <dgm:prSet/>
      <dgm:spPr/>
      <dgm:t>
        <a:bodyPr/>
        <a:lstStyle/>
        <a:p>
          <a:endParaRPr lang="en-US"/>
        </a:p>
      </dgm:t>
    </dgm:pt>
    <dgm:pt modelId="{65926C8A-6BA3-497B-AA04-7E643C8D9AB4}" type="sibTrans" cxnId="{BB26B91E-910F-4AE1-8A4F-57CC5E3D0FBE}">
      <dgm:prSet/>
      <dgm:spPr/>
      <dgm:t>
        <a:bodyPr/>
        <a:lstStyle/>
        <a:p>
          <a:endParaRPr lang="en-US"/>
        </a:p>
      </dgm:t>
    </dgm:pt>
    <dgm:pt modelId="{9F8F87F6-AD86-4F67-9066-600EB70897F0}">
      <dgm:prSet phldrT="[Text]" custT="1"/>
      <dgm:spPr>
        <a:solidFill>
          <a:srgbClr val="0070C0"/>
        </a:solidFill>
      </dgm:spPr>
      <dgm:t>
        <a:bodyPr/>
        <a:lstStyle/>
        <a:p>
          <a:r>
            <a:rPr lang="fa-IR" sz="1400" dirty="0">
              <a:cs typeface="B Nazanin" panose="00000400000000000000" pitchFamily="2" charset="-78"/>
            </a:rPr>
            <a:t>فصل پنجم</a:t>
          </a:r>
          <a:endParaRPr lang="en-US" sz="1400" dirty="0">
            <a:cs typeface="B Nazanin" panose="00000400000000000000" pitchFamily="2" charset="-78"/>
          </a:endParaRPr>
        </a:p>
      </dgm:t>
    </dgm:pt>
    <dgm:pt modelId="{ABD90CD5-BCBD-4364-8769-82E66D32FF21}" type="parTrans" cxnId="{1D9A4864-8A3D-4557-B641-C6C0906375EE}">
      <dgm:prSet/>
      <dgm:spPr/>
      <dgm:t>
        <a:bodyPr/>
        <a:lstStyle/>
        <a:p>
          <a:endParaRPr lang="en-US"/>
        </a:p>
      </dgm:t>
    </dgm:pt>
    <dgm:pt modelId="{C443F6CD-D682-4B00-B999-ADB316C3CB76}" type="sibTrans" cxnId="{1D9A4864-8A3D-4557-B641-C6C0906375EE}">
      <dgm:prSet/>
      <dgm:spPr/>
      <dgm:t>
        <a:bodyPr/>
        <a:lstStyle/>
        <a:p>
          <a:endParaRPr lang="en-US"/>
        </a:p>
      </dgm:t>
    </dgm:pt>
    <dgm:pt modelId="{071F1048-5532-4CC9-A6CE-CF2E5468AD9A}" type="pres">
      <dgm:prSet presAssocID="{EC40581F-7A84-49AC-BF90-FF5E05590B9B}" presName="theList" presStyleCnt="0">
        <dgm:presLayoutVars>
          <dgm:dir val="rev"/>
          <dgm:animLvl val="lvl"/>
          <dgm:resizeHandles val="exact"/>
        </dgm:presLayoutVars>
      </dgm:prSet>
      <dgm:spPr/>
    </dgm:pt>
    <dgm:pt modelId="{8F29C569-01E5-48C5-A09A-3080B45B21F5}" type="pres">
      <dgm:prSet presAssocID="{37981CAC-CCC6-4914-A805-9877B065F344}" presName="compNode" presStyleCnt="0"/>
      <dgm:spPr/>
    </dgm:pt>
    <dgm:pt modelId="{9A520957-F476-4464-920E-37209B0E1771}" type="pres">
      <dgm:prSet presAssocID="{37981CAC-CCC6-4914-A805-9877B065F344}" presName="noGeometry" presStyleCnt="0"/>
      <dgm:spPr/>
    </dgm:pt>
    <dgm:pt modelId="{8F1B1973-A5ED-406A-A521-C7344194C5A2}" type="pres">
      <dgm:prSet presAssocID="{37981CAC-CCC6-4914-A805-9877B065F344}" presName="childTextVisible" presStyleLbl="bgAccFollowNode1" presStyleIdx="0" presStyleCnt="5">
        <dgm:presLayoutVars>
          <dgm:bulletEnabled val="1"/>
        </dgm:presLayoutVars>
      </dgm:prSet>
      <dgm:spPr/>
    </dgm:pt>
    <dgm:pt modelId="{59D2D9D3-5AF3-410D-895C-DC342F5FF479}" type="pres">
      <dgm:prSet presAssocID="{37981CAC-CCC6-4914-A805-9877B065F344}" presName="childTextHidden" presStyleLbl="bgAccFollowNode1" presStyleIdx="0" presStyleCnt="5"/>
      <dgm:spPr/>
    </dgm:pt>
    <dgm:pt modelId="{E61DF376-AC8E-4E40-BBE1-266B8E1E77E4}" type="pres">
      <dgm:prSet presAssocID="{37981CAC-CCC6-4914-A805-9877B065F344}" presName="parentText" presStyleLbl="node1" presStyleIdx="0" presStyleCnt="5">
        <dgm:presLayoutVars>
          <dgm:chMax val="1"/>
          <dgm:bulletEnabled val="1"/>
        </dgm:presLayoutVars>
      </dgm:prSet>
      <dgm:spPr/>
    </dgm:pt>
    <dgm:pt modelId="{ABB1F2AB-5663-47C3-9D3B-025857D7DEBF}" type="pres">
      <dgm:prSet presAssocID="{37981CAC-CCC6-4914-A805-9877B065F344}" presName="aSpace" presStyleCnt="0"/>
      <dgm:spPr/>
    </dgm:pt>
    <dgm:pt modelId="{982024AC-5E96-4A67-84BF-E5C6FE3BE84A}" type="pres">
      <dgm:prSet presAssocID="{0EEB954C-DB23-42E2-8630-803230C2ED7D}" presName="compNode" presStyleCnt="0"/>
      <dgm:spPr/>
    </dgm:pt>
    <dgm:pt modelId="{849BCC66-95BC-408E-B39E-A52CEC00C7F2}" type="pres">
      <dgm:prSet presAssocID="{0EEB954C-DB23-42E2-8630-803230C2ED7D}" presName="noGeometry" presStyleCnt="0"/>
      <dgm:spPr/>
    </dgm:pt>
    <dgm:pt modelId="{26C5F16E-5FC2-4A9C-B163-6DC2D7E54D1C}" type="pres">
      <dgm:prSet presAssocID="{0EEB954C-DB23-42E2-8630-803230C2ED7D}" presName="childTextVisible" presStyleLbl="bgAccFollowNode1" presStyleIdx="1" presStyleCnt="5">
        <dgm:presLayoutVars>
          <dgm:bulletEnabled val="1"/>
        </dgm:presLayoutVars>
      </dgm:prSet>
      <dgm:spPr/>
    </dgm:pt>
    <dgm:pt modelId="{C4D50E52-D031-4422-AC6A-998513A6B4AC}" type="pres">
      <dgm:prSet presAssocID="{0EEB954C-DB23-42E2-8630-803230C2ED7D}" presName="childTextHidden" presStyleLbl="bgAccFollowNode1" presStyleIdx="1" presStyleCnt="5"/>
      <dgm:spPr/>
    </dgm:pt>
    <dgm:pt modelId="{6C656B54-C0F8-44A6-A8B9-2BB1031CD3D9}" type="pres">
      <dgm:prSet presAssocID="{0EEB954C-DB23-42E2-8630-803230C2ED7D}" presName="parentText" presStyleLbl="node1" presStyleIdx="1" presStyleCnt="5">
        <dgm:presLayoutVars>
          <dgm:chMax val="1"/>
          <dgm:bulletEnabled val="1"/>
        </dgm:presLayoutVars>
      </dgm:prSet>
      <dgm:spPr/>
    </dgm:pt>
    <dgm:pt modelId="{551583E8-993B-4536-B687-50D4EC7BD04E}" type="pres">
      <dgm:prSet presAssocID="{0EEB954C-DB23-42E2-8630-803230C2ED7D}" presName="aSpace" presStyleCnt="0"/>
      <dgm:spPr/>
    </dgm:pt>
    <dgm:pt modelId="{A6859B56-1A8F-44AB-8706-E519C7726B99}" type="pres">
      <dgm:prSet presAssocID="{3AE1DE14-7493-405E-B33D-7773069151CC}" presName="compNode" presStyleCnt="0"/>
      <dgm:spPr/>
    </dgm:pt>
    <dgm:pt modelId="{5D40A896-995D-4CCD-9DE2-AF8B0D49B131}" type="pres">
      <dgm:prSet presAssocID="{3AE1DE14-7493-405E-B33D-7773069151CC}" presName="noGeometry" presStyleCnt="0"/>
      <dgm:spPr/>
    </dgm:pt>
    <dgm:pt modelId="{8F5759C6-9292-4170-9A6F-9D6AFDE190DC}" type="pres">
      <dgm:prSet presAssocID="{3AE1DE14-7493-405E-B33D-7773069151CC}" presName="childTextVisible" presStyleLbl="bgAccFollowNode1" presStyleIdx="2" presStyleCnt="5">
        <dgm:presLayoutVars>
          <dgm:bulletEnabled val="1"/>
        </dgm:presLayoutVars>
      </dgm:prSet>
      <dgm:spPr/>
    </dgm:pt>
    <dgm:pt modelId="{E90DA396-5589-417A-8972-EAB2311C69B1}" type="pres">
      <dgm:prSet presAssocID="{3AE1DE14-7493-405E-B33D-7773069151CC}" presName="childTextHidden" presStyleLbl="bgAccFollowNode1" presStyleIdx="2" presStyleCnt="5"/>
      <dgm:spPr/>
    </dgm:pt>
    <dgm:pt modelId="{01682D86-E848-40EA-9B92-052DA9555032}" type="pres">
      <dgm:prSet presAssocID="{3AE1DE14-7493-405E-B33D-7773069151CC}" presName="parentText" presStyleLbl="node1" presStyleIdx="2" presStyleCnt="5">
        <dgm:presLayoutVars>
          <dgm:chMax val="1"/>
          <dgm:bulletEnabled val="1"/>
        </dgm:presLayoutVars>
      </dgm:prSet>
      <dgm:spPr/>
    </dgm:pt>
    <dgm:pt modelId="{908D3CF9-0298-480F-9130-2EEF524E3E70}" type="pres">
      <dgm:prSet presAssocID="{3AE1DE14-7493-405E-B33D-7773069151CC}" presName="aSpace" presStyleCnt="0"/>
      <dgm:spPr/>
    </dgm:pt>
    <dgm:pt modelId="{02B9D13A-0F22-4BA6-91D5-22E728991C43}" type="pres">
      <dgm:prSet presAssocID="{DBCA9317-00A5-4B5B-BC76-DD91DA427421}" presName="compNode" presStyleCnt="0"/>
      <dgm:spPr/>
    </dgm:pt>
    <dgm:pt modelId="{E7D92669-07AE-4E16-AF82-E856807C2DB9}" type="pres">
      <dgm:prSet presAssocID="{DBCA9317-00A5-4B5B-BC76-DD91DA427421}" presName="noGeometry" presStyleCnt="0"/>
      <dgm:spPr/>
    </dgm:pt>
    <dgm:pt modelId="{AB96A6D6-8F5C-4AC0-9AAB-84EC5176DD72}" type="pres">
      <dgm:prSet presAssocID="{DBCA9317-00A5-4B5B-BC76-DD91DA427421}" presName="childTextVisible" presStyleLbl="bgAccFollowNode1" presStyleIdx="3" presStyleCnt="5">
        <dgm:presLayoutVars>
          <dgm:bulletEnabled val="1"/>
        </dgm:presLayoutVars>
      </dgm:prSet>
      <dgm:spPr/>
    </dgm:pt>
    <dgm:pt modelId="{B63EE54D-3485-4526-A73B-494B3701BF24}" type="pres">
      <dgm:prSet presAssocID="{DBCA9317-00A5-4B5B-BC76-DD91DA427421}" presName="childTextHidden" presStyleLbl="bgAccFollowNode1" presStyleIdx="3" presStyleCnt="5"/>
      <dgm:spPr/>
    </dgm:pt>
    <dgm:pt modelId="{E667FC94-984D-461C-BBB0-4F381440BE4B}" type="pres">
      <dgm:prSet presAssocID="{DBCA9317-00A5-4B5B-BC76-DD91DA427421}" presName="parentText" presStyleLbl="node1" presStyleIdx="3" presStyleCnt="5">
        <dgm:presLayoutVars>
          <dgm:chMax val="1"/>
          <dgm:bulletEnabled val="1"/>
        </dgm:presLayoutVars>
      </dgm:prSet>
      <dgm:spPr/>
    </dgm:pt>
    <dgm:pt modelId="{058BB971-3741-4DE1-A4C6-46B173CC2811}" type="pres">
      <dgm:prSet presAssocID="{DBCA9317-00A5-4B5B-BC76-DD91DA427421}" presName="aSpace" presStyleCnt="0"/>
      <dgm:spPr/>
    </dgm:pt>
    <dgm:pt modelId="{3D2186E6-45D1-4354-A0AA-C6A7C4187C52}" type="pres">
      <dgm:prSet presAssocID="{9F8F87F6-AD86-4F67-9066-600EB70897F0}" presName="compNode" presStyleCnt="0"/>
      <dgm:spPr/>
    </dgm:pt>
    <dgm:pt modelId="{B99679D1-DA53-4C51-917E-D67AF16D0B6E}" type="pres">
      <dgm:prSet presAssocID="{9F8F87F6-AD86-4F67-9066-600EB70897F0}" presName="noGeometry" presStyleCnt="0"/>
      <dgm:spPr/>
    </dgm:pt>
    <dgm:pt modelId="{3CADF799-6E91-4281-B6D7-E5BE53DB0B43}" type="pres">
      <dgm:prSet presAssocID="{9F8F87F6-AD86-4F67-9066-600EB70897F0}" presName="childTextVisible" presStyleLbl="bgAccFollowNode1" presStyleIdx="4" presStyleCnt="5">
        <dgm:presLayoutVars>
          <dgm:bulletEnabled val="1"/>
        </dgm:presLayoutVars>
      </dgm:prSet>
      <dgm:spPr/>
    </dgm:pt>
    <dgm:pt modelId="{B39545D7-686D-40D6-851C-D35DFB0F8752}" type="pres">
      <dgm:prSet presAssocID="{9F8F87F6-AD86-4F67-9066-600EB70897F0}" presName="childTextHidden" presStyleLbl="bgAccFollowNode1" presStyleIdx="4" presStyleCnt="5"/>
      <dgm:spPr/>
    </dgm:pt>
    <dgm:pt modelId="{DB2E9E45-C268-44CE-98B7-0E10EB0F266A}" type="pres">
      <dgm:prSet presAssocID="{9F8F87F6-AD86-4F67-9066-600EB70897F0}" presName="parentText" presStyleLbl="node1" presStyleIdx="4" presStyleCnt="5">
        <dgm:presLayoutVars>
          <dgm:chMax val="1"/>
          <dgm:bulletEnabled val="1"/>
        </dgm:presLayoutVars>
      </dgm:prSet>
      <dgm:spPr/>
    </dgm:pt>
  </dgm:ptLst>
  <dgm:cxnLst>
    <dgm:cxn modelId="{D9324F00-AAC4-4AAC-87ED-A0C4919D5751}" type="presOf" srcId="{0EEB954C-DB23-42E2-8630-803230C2ED7D}" destId="{6C656B54-C0F8-44A6-A8B9-2BB1031CD3D9}" srcOrd="0" destOrd="0" presId="urn:microsoft.com/office/officeart/2005/8/layout/hProcess6"/>
    <dgm:cxn modelId="{4F8AF310-D7E5-40A2-A844-36A2D185399A}" type="presOf" srcId="{D6F4FFCA-1A2E-44E8-BA6F-450AB822EF1A}" destId="{8F5759C6-9292-4170-9A6F-9D6AFDE190DC}" srcOrd="0" destOrd="0" presId="urn:microsoft.com/office/officeart/2005/8/layout/hProcess6"/>
    <dgm:cxn modelId="{1B4D0016-E3C4-47C4-95FF-474C21D76A40}" type="presOf" srcId="{DBCA9317-00A5-4B5B-BC76-DD91DA427421}" destId="{E667FC94-984D-461C-BBB0-4F381440BE4B}" srcOrd="0" destOrd="0" presId="urn:microsoft.com/office/officeart/2005/8/layout/hProcess6"/>
    <dgm:cxn modelId="{33537B19-3DA4-45A3-A926-A97AB307E4EE}" srcId="{EC40581F-7A84-49AC-BF90-FF5E05590B9B}" destId="{3AE1DE14-7493-405E-B33D-7773069151CC}" srcOrd="2" destOrd="0" parTransId="{8C5D0CE2-E263-423F-A475-0B1ABBCFA5FC}" sibTransId="{7085CD86-7897-41DB-AE70-779984C59B17}"/>
    <dgm:cxn modelId="{BB26B91E-910F-4AE1-8A4F-57CC5E3D0FBE}" srcId="{EC40581F-7A84-49AC-BF90-FF5E05590B9B}" destId="{DBCA9317-00A5-4B5B-BC76-DD91DA427421}" srcOrd="3" destOrd="0" parTransId="{79B58D64-6D89-4781-AFCB-E2BC9933D7C4}" sibTransId="{65926C8A-6BA3-497B-AA04-7E643C8D9AB4}"/>
    <dgm:cxn modelId="{A40F5B37-7F74-41CC-BE95-8CB499EB4B06}" srcId="{EC40581F-7A84-49AC-BF90-FF5E05590B9B}" destId="{0EEB954C-DB23-42E2-8630-803230C2ED7D}" srcOrd="1" destOrd="0" parTransId="{F623C3A3-8059-43A8-AC24-62602F104249}" sibTransId="{0B6BCD1C-4425-4823-8B2E-1E4834E4BF91}"/>
    <dgm:cxn modelId="{E7CE5562-6058-41E4-89D4-4C1465D12B28}" type="presOf" srcId="{14F8934B-DD56-47D6-9A97-50E77CC95284}" destId="{B63EE54D-3485-4526-A73B-494B3701BF24}" srcOrd="1" destOrd="0" presId="urn:microsoft.com/office/officeart/2005/8/layout/hProcess6"/>
    <dgm:cxn modelId="{CA4D3244-B7E7-4A5C-AA91-A6DE5237853B}" srcId="{37981CAC-CCC6-4914-A805-9877B065F344}" destId="{A3CE583A-D4AB-47C9-A011-9ABBF55132B3}" srcOrd="0" destOrd="0" parTransId="{3C2B50B2-D570-4345-A5AD-D19EE415305E}" sibTransId="{0EE3CCF2-A0FF-45F4-8124-442998B02035}"/>
    <dgm:cxn modelId="{1D9A4864-8A3D-4557-B641-C6C0906375EE}" srcId="{EC40581F-7A84-49AC-BF90-FF5E05590B9B}" destId="{9F8F87F6-AD86-4F67-9066-600EB70897F0}" srcOrd="4" destOrd="0" parTransId="{ABD90CD5-BCBD-4364-8769-82E66D32FF21}" sibTransId="{C443F6CD-D682-4B00-B999-ADB316C3CB76}"/>
    <dgm:cxn modelId="{45C2326C-0E2A-4735-8FD1-57D4D8B12FDF}" type="presOf" srcId="{3AE1DE14-7493-405E-B33D-7773069151CC}" destId="{01682D86-E848-40EA-9B92-052DA9555032}" srcOrd="0" destOrd="0" presId="urn:microsoft.com/office/officeart/2005/8/layout/hProcess6"/>
    <dgm:cxn modelId="{0A3B0950-83FB-4175-931A-B91BA3CA138F}" type="presOf" srcId="{14F8934B-DD56-47D6-9A97-50E77CC95284}" destId="{AB96A6D6-8F5C-4AC0-9AAB-84EC5176DD72}" srcOrd="0" destOrd="0" presId="urn:microsoft.com/office/officeart/2005/8/layout/hProcess6"/>
    <dgm:cxn modelId="{19E30D59-33CA-4DEC-A8B2-E85BAD920BCC}" type="presOf" srcId="{A3CE583A-D4AB-47C9-A011-9ABBF55132B3}" destId="{59D2D9D3-5AF3-410D-895C-DC342F5FF479}" srcOrd="1" destOrd="0" presId="urn:microsoft.com/office/officeart/2005/8/layout/hProcess6"/>
    <dgm:cxn modelId="{645D7C7F-2038-42EF-AF90-F7BC5F076088}" type="presOf" srcId="{B8F9AB07-914B-4E00-B823-3203FD9E1516}" destId="{C4D50E52-D031-4422-AC6A-998513A6B4AC}" srcOrd="1" destOrd="0" presId="urn:microsoft.com/office/officeart/2005/8/layout/hProcess6"/>
    <dgm:cxn modelId="{80626E81-680C-4BFE-8D3A-97939FC7512D}" type="presOf" srcId="{37981CAC-CCC6-4914-A805-9877B065F344}" destId="{E61DF376-AC8E-4E40-BBE1-266B8E1E77E4}" srcOrd="0" destOrd="0" presId="urn:microsoft.com/office/officeart/2005/8/layout/hProcess6"/>
    <dgm:cxn modelId="{A58C4E82-29FA-4020-A0DF-9CB078939736}" type="presOf" srcId="{EC40581F-7A84-49AC-BF90-FF5E05590B9B}" destId="{071F1048-5532-4CC9-A6CE-CF2E5468AD9A}" srcOrd="0" destOrd="0" presId="urn:microsoft.com/office/officeart/2005/8/layout/hProcess6"/>
    <dgm:cxn modelId="{B2F1F68C-C2A6-4D81-BF95-21E446E9760D}" type="presOf" srcId="{D6F4FFCA-1A2E-44E8-BA6F-450AB822EF1A}" destId="{E90DA396-5589-417A-8972-EAB2311C69B1}" srcOrd="1" destOrd="0" presId="urn:microsoft.com/office/officeart/2005/8/layout/hProcess6"/>
    <dgm:cxn modelId="{E9F05694-B7D9-437B-9334-BF1929644D8C}" type="presOf" srcId="{9F8F87F6-AD86-4F67-9066-600EB70897F0}" destId="{DB2E9E45-C268-44CE-98B7-0E10EB0F266A}" srcOrd="0" destOrd="0" presId="urn:microsoft.com/office/officeart/2005/8/layout/hProcess6"/>
    <dgm:cxn modelId="{2CF7E39A-0FA9-4DD4-B67F-0BA9C851AE80}" srcId="{EC40581F-7A84-49AC-BF90-FF5E05590B9B}" destId="{37981CAC-CCC6-4914-A805-9877B065F344}" srcOrd="0" destOrd="0" parTransId="{E667A871-F7D2-4A54-9DC6-4183798BFAD8}" sibTransId="{A8C64434-9358-49A3-ACC6-12D0CFCF89FD}"/>
    <dgm:cxn modelId="{963A7DA0-81E5-425D-8D5F-580CC8A068AC}" srcId="{DBCA9317-00A5-4B5B-BC76-DD91DA427421}" destId="{14F8934B-DD56-47D6-9A97-50E77CC95284}" srcOrd="0" destOrd="0" parTransId="{720F3406-28CD-4959-963A-B3DAA65FB83F}" sibTransId="{AE94F9E2-0F67-4609-89AD-EA1B82E7320D}"/>
    <dgm:cxn modelId="{C66631A1-4303-4133-AE35-B055497CB511}" type="presOf" srcId="{209E643C-9096-46B4-B1B7-DC74D4587A2F}" destId="{B39545D7-686D-40D6-851C-D35DFB0F8752}" srcOrd="1" destOrd="0" presId="urn:microsoft.com/office/officeart/2005/8/layout/hProcess6"/>
    <dgm:cxn modelId="{1AC84CBE-9E4D-4CBA-8B60-58CC449C4E92}" type="presOf" srcId="{B8F9AB07-914B-4E00-B823-3203FD9E1516}" destId="{26C5F16E-5FC2-4A9C-B163-6DC2D7E54D1C}" srcOrd="0" destOrd="0" presId="urn:microsoft.com/office/officeart/2005/8/layout/hProcess6"/>
    <dgm:cxn modelId="{E7A4BDC9-C10A-4779-A41A-AD22D006E078}" srcId="{9F8F87F6-AD86-4F67-9066-600EB70897F0}" destId="{209E643C-9096-46B4-B1B7-DC74D4587A2F}" srcOrd="0" destOrd="0" parTransId="{F60CFE7C-611E-46F7-9406-EBE58AAC54B2}" sibTransId="{0EABD952-64F2-4054-B109-B837105DBD2B}"/>
    <dgm:cxn modelId="{56E8E7CB-B75A-43DA-87EA-13E7A3CFDA58}" type="presOf" srcId="{209E643C-9096-46B4-B1B7-DC74D4587A2F}" destId="{3CADF799-6E91-4281-B6D7-E5BE53DB0B43}" srcOrd="0" destOrd="0" presId="urn:microsoft.com/office/officeart/2005/8/layout/hProcess6"/>
    <dgm:cxn modelId="{56843ED2-E016-4F5F-A9B7-79AFD4045F2F}" srcId="{0EEB954C-DB23-42E2-8630-803230C2ED7D}" destId="{B8F9AB07-914B-4E00-B823-3203FD9E1516}" srcOrd="0" destOrd="0" parTransId="{381701FE-3BB2-424F-9EF3-B2BAE71B3FCC}" sibTransId="{FE7CA046-866E-454D-9FE8-BA60FDD239AC}"/>
    <dgm:cxn modelId="{340BEAF0-E0DF-449E-AACF-507C4DA7AE0D}" srcId="{3AE1DE14-7493-405E-B33D-7773069151CC}" destId="{D6F4FFCA-1A2E-44E8-BA6F-450AB822EF1A}" srcOrd="0" destOrd="0" parTransId="{49C123E5-48EA-49DE-A90C-B6BC53BF294C}" sibTransId="{F7A20F72-794B-46A6-974E-DFDCEC66F23C}"/>
    <dgm:cxn modelId="{3B3BC9F2-05B0-47E1-8776-10751251E4E9}" type="presOf" srcId="{A3CE583A-D4AB-47C9-A011-9ABBF55132B3}" destId="{8F1B1973-A5ED-406A-A521-C7344194C5A2}" srcOrd="0" destOrd="0" presId="urn:microsoft.com/office/officeart/2005/8/layout/hProcess6"/>
    <dgm:cxn modelId="{1F947035-1F23-4192-B2E4-F17A483AEEB6}" type="presParOf" srcId="{071F1048-5532-4CC9-A6CE-CF2E5468AD9A}" destId="{8F29C569-01E5-48C5-A09A-3080B45B21F5}" srcOrd="0" destOrd="0" presId="urn:microsoft.com/office/officeart/2005/8/layout/hProcess6"/>
    <dgm:cxn modelId="{67EF54D0-3E64-464F-80B0-DCCDB4E823E3}" type="presParOf" srcId="{8F29C569-01E5-48C5-A09A-3080B45B21F5}" destId="{9A520957-F476-4464-920E-37209B0E1771}" srcOrd="0" destOrd="0" presId="urn:microsoft.com/office/officeart/2005/8/layout/hProcess6"/>
    <dgm:cxn modelId="{88942095-CF81-4145-9D97-364968506CF0}" type="presParOf" srcId="{8F29C569-01E5-48C5-A09A-3080B45B21F5}" destId="{8F1B1973-A5ED-406A-A521-C7344194C5A2}" srcOrd="1" destOrd="0" presId="urn:microsoft.com/office/officeart/2005/8/layout/hProcess6"/>
    <dgm:cxn modelId="{C6634559-64D0-4B3D-B4DE-F83993BAE54A}" type="presParOf" srcId="{8F29C569-01E5-48C5-A09A-3080B45B21F5}" destId="{59D2D9D3-5AF3-410D-895C-DC342F5FF479}" srcOrd="2" destOrd="0" presId="urn:microsoft.com/office/officeart/2005/8/layout/hProcess6"/>
    <dgm:cxn modelId="{6175797F-0E19-4112-9692-EBE18333AB43}" type="presParOf" srcId="{8F29C569-01E5-48C5-A09A-3080B45B21F5}" destId="{E61DF376-AC8E-4E40-BBE1-266B8E1E77E4}" srcOrd="3" destOrd="0" presId="urn:microsoft.com/office/officeart/2005/8/layout/hProcess6"/>
    <dgm:cxn modelId="{D37E35AC-DF34-4C76-90FC-17EAA4AEC0EC}" type="presParOf" srcId="{071F1048-5532-4CC9-A6CE-CF2E5468AD9A}" destId="{ABB1F2AB-5663-47C3-9D3B-025857D7DEBF}" srcOrd="1" destOrd="0" presId="urn:microsoft.com/office/officeart/2005/8/layout/hProcess6"/>
    <dgm:cxn modelId="{257E612B-084C-4D1D-83C3-14017CAE8FB0}" type="presParOf" srcId="{071F1048-5532-4CC9-A6CE-CF2E5468AD9A}" destId="{982024AC-5E96-4A67-84BF-E5C6FE3BE84A}" srcOrd="2" destOrd="0" presId="urn:microsoft.com/office/officeart/2005/8/layout/hProcess6"/>
    <dgm:cxn modelId="{0444EF67-E2AB-4974-82F3-8AA0633E54B1}" type="presParOf" srcId="{982024AC-5E96-4A67-84BF-E5C6FE3BE84A}" destId="{849BCC66-95BC-408E-B39E-A52CEC00C7F2}" srcOrd="0" destOrd="0" presId="urn:microsoft.com/office/officeart/2005/8/layout/hProcess6"/>
    <dgm:cxn modelId="{49E2D6B7-D9A3-4945-8E87-995AC3FB4824}" type="presParOf" srcId="{982024AC-5E96-4A67-84BF-E5C6FE3BE84A}" destId="{26C5F16E-5FC2-4A9C-B163-6DC2D7E54D1C}" srcOrd="1" destOrd="0" presId="urn:microsoft.com/office/officeart/2005/8/layout/hProcess6"/>
    <dgm:cxn modelId="{14376A6F-92E5-4329-92BB-0AECCC9752FC}" type="presParOf" srcId="{982024AC-5E96-4A67-84BF-E5C6FE3BE84A}" destId="{C4D50E52-D031-4422-AC6A-998513A6B4AC}" srcOrd="2" destOrd="0" presId="urn:microsoft.com/office/officeart/2005/8/layout/hProcess6"/>
    <dgm:cxn modelId="{11CD1556-360A-4045-8FCD-C4048CD5F45F}" type="presParOf" srcId="{982024AC-5E96-4A67-84BF-E5C6FE3BE84A}" destId="{6C656B54-C0F8-44A6-A8B9-2BB1031CD3D9}" srcOrd="3" destOrd="0" presId="urn:microsoft.com/office/officeart/2005/8/layout/hProcess6"/>
    <dgm:cxn modelId="{EB6FAFA2-338A-4CF9-A124-12CD91B8FD30}" type="presParOf" srcId="{071F1048-5532-4CC9-A6CE-CF2E5468AD9A}" destId="{551583E8-993B-4536-B687-50D4EC7BD04E}" srcOrd="3" destOrd="0" presId="urn:microsoft.com/office/officeart/2005/8/layout/hProcess6"/>
    <dgm:cxn modelId="{E21C15E8-E8E7-41DA-9AC3-3D97FD0EB4B3}" type="presParOf" srcId="{071F1048-5532-4CC9-A6CE-CF2E5468AD9A}" destId="{A6859B56-1A8F-44AB-8706-E519C7726B99}" srcOrd="4" destOrd="0" presId="urn:microsoft.com/office/officeart/2005/8/layout/hProcess6"/>
    <dgm:cxn modelId="{6B21524A-F260-4882-B102-C70642F28F73}" type="presParOf" srcId="{A6859B56-1A8F-44AB-8706-E519C7726B99}" destId="{5D40A896-995D-4CCD-9DE2-AF8B0D49B131}" srcOrd="0" destOrd="0" presId="urn:microsoft.com/office/officeart/2005/8/layout/hProcess6"/>
    <dgm:cxn modelId="{C1B35507-59C6-4C59-96AB-FA2CCADD6774}" type="presParOf" srcId="{A6859B56-1A8F-44AB-8706-E519C7726B99}" destId="{8F5759C6-9292-4170-9A6F-9D6AFDE190DC}" srcOrd="1" destOrd="0" presId="urn:microsoft.com/office/officeart/2005/8/layout/hProcess6"/>
    <dgm:cxn modelId="{52160AC9-83C7-42FA-94CC-7C715EC887B8}" type="presParOf" srcId="{A6859B56-1A8F-44AB-8706-E519C7726B99}" destId="{E90DA396-5589-417A-8972-EAB2311C69B1}" srcOrd="2" destOrd="0" presId="urn:microsoft.com/office/officeart/2005/8/layout/hProcess6"/>
    <dgm:cxn modelId="{44DFB216-C09C-4658-A2CC-83DBB50538F7}" type="presParOf" srcId="{A6859B56-1A8F-44AB-8706-E519C7726B99}" destId="{01682D86-E848-40EA-9B92-052DA9555032}" srcOrd="3" destOrd="0" presId="urn:microsoft.com/office/officeart/2005/8/layout/hProcess6"/>
    <dgm:cxn modelId="{67753D88-EB93-490A-AFFD-92327C77B62D}" type="presParOf" srcId="{071F1048-5532-4CC9-A6CE-CF2E5468AD9A}" destId="{908D3CF9-0298-480F-9130-2EEF524E3E70}" srcOrd="5" destOrd="0" presId="urn:microsoft.com/office/officeart/2005/8/layout/hProcess6"/>
    <dgm:cxn modelId="{C672510F-6862-492D-9CA4-A38DB679E82C}" type="presParOf" srcId="{071F1048-5532-4CC9-A6CE-CF2E5468AD9A}" destId="{02B9D13A-0F22-4BA6-91D5-22E728991C43}" srcOrd="6" destOrd="0" presId="urn:microsoft.com/office/officeart/2005/8/layout/hProcess6"/>
    <dgm:cxn modelId="{9C4DB55B-554F-40A9-BADE-E52F9B28C651}" type="presParOf" srcId="{02B9D13A-0F22-4BA6-91D5-22E728991C43}" destId="{E7D92669-07AE-4E16-AF82-E856807C2DB9}" srcOrd="0" destOrd="0" presId="urn:microsoft.com/office/officeart/2005/8/layout/hProcess6"/>
    <dgm:cxn modelId="{129D470A-1EE0-4B1B-B9D6-11221DB99AAF}" type="presParOf" srcId="{02B9D13A-0F22-4BA6-91D5-22E728991C43}" destId="{AB96A6D6-8F5C-4AC0-9AAB-84EC5176DD72}" srcOrd="1" destOrd="0" presId="urn:microsoft.com/office/officeart/2005/8/layout/hProcess6"/>
    <dgm:cxn modelId="{8A8FB8F1-9156-42BA-8F2F-7DCF0DB0F803}" type="presParOf" srcId="{02B9D13A-0F22-4BA6-91D5-22E728991C43}" destId="{B63EE54D-3485-4526-A73B-494B3701BF24}" srcOrd="2" destOrd="0" presId="urn:microsoft.com/office/officeart/2005/8/layout/hProcess6"/>
    <dgm:cxn modelId="{3BB0F110-96C2-4FFE-8175-023A43A929F5}" type="presParOf" srcId="{02B9D13A-0F22-4BA6-91D5-22E728991C43}" destId="{E667FC94-984D-461C-BBB0-4F381440BE4B}" srcOrd="3" destOrd="0" presId="urn:microsoft.com/office/officeart/2005/8/layout/hProcess6"/>
    <dgm:cxn modelId="{BF801E2B-388B-4C97-8AB6-F8083D290B65}" type="presParOf" srcId="{071F1048-5532-4CC9-A6CE-CF2E5468AD9A}" destId="{058BB971-3741-4DE1-A4C6-46B173CC2811}" srcOrd="7" destOrd="0" presId="urn:microsoft.com/office/officeart/2005/8/layout/hProcess6"/>
    <dgm:cxn modelId="{85BC723B-C4A0-47E0-AF32-705730F60686}" type="presParOf" srcId="{071F1048-5532-4CC9-A6CE-CF2E5468AD9A}" destId="{3D2186E6-45D1-4354-A0AA-C6A7C4187C52}" srcOrd="8" destOrd="0" presId="urn:microsoft.com/office/officeart/2005/8/layout/hProcess6"/>
    <dgm:cxn modelId="{3E1FDACA-3D20-4748-881C-FFA7966A4D93}" type="presParOf" srcId="{3D2186E6-45D1-4354-A0AA-C6A7C4187C52}" destId="{B99679D1-DA53-4C51-917E-D67AF16D0B6E}" srcOrd="0" destOrd="0" presId="urn:microsoft.com/office/officeart/2005/8/layout/hProcess6"/>
    <dgm:cxn modelId="{0D26C3B9-6876-441B-AE2D-C028004AA837}" type="presParOf" srcId="{3D2186E6-45D1-4354-A0AA-C6A7C4187C52}" destId="{3CADF799-6E91-4281-B6D7-E5BE53DB0B43}" srcOrd="1" destOrd="0" presId="urn:microsoft.com/office/officeart/2005/8/layout/hProcess6"/>
    <dgm:cxn modelId="{4BC2CCB3-EA1B-4EDD-82B0-A0BB95747E8F}" type="presParOf" srcId="{3D2186E6-45D1-4354-A0AA-C6A7C4187C52}" destId="{B39545D7-686D-40D6-851C-D35DFB0F8752}" srcOrd="2" destOrd="0" presId="urn:microsoft.com/office/officeart/2005/8/layout/hProcess6"/>
    <dgm:cxn modelId="{5A2F970F-3536-4748-BC48-801BC15092A2}" type="presParOf" srcId="{3D2186E6-45D1-4354-A0AA-C6A7C4187C52}" destId="{DB2E9E45-C268-44CE-98B7-0E10EB0F266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C40581F-7A84-49AC-BF90-FF5E05590B9B}"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7981CAC-CCC6-4914-A805-9877B065F344}">
      <dgm:prSet phldrT="[Text]" custT="1"/>
      <dgm:spPr>
        <a:solidFill>
          <a:srgbClr val="0070C0"/>
        </a:solidFill>
      </dgm:spPr>
      <dgm:t>
        <a:bodyPr/>
        <a:lstStyle/>
        <a:p>
          <a:r>
            <a:rPr lang="fa-IR" sz="1400" dirty="0">
              <a:cs typeface="B Nazanin" panose="00000400000000000000" pitchFamily="2" charset="-78"/>
            </a:rPr>
            <a:t>فصل اول</a:t>
          </a:r>
          <a:endParaRPr lang="en-US" sz="1400" dirty="0">
            <a:cs typeface="B Nazanin" panose="00000400000000000000" pitchFamily="2" charset="-78"/>
          </a:endParaRPr>
        </a:p>
      </dgm:t>
    </dgm:pt>
    <dgm:pt modelId="{E667A871-F7D2-4A54-9DC6-4183798BFAD8}" type="parTrans" cxnId="{2CF7E39A-0FA9-4DD4-B67F-0BA9C851AE80}">
      <dgm:prSet/>
      <dgm:spPr/>
      <dgm:t>
        <a:bodyPr/>
        <a:lstStyle/>
        <a:p>
          <a:endParaRPr lang="en-US"/>
        </a:p>
      </dgm:t>
    </dgm:pt>
    <dgm:pt modelId="{A8C64434-9358-49A3-ACC6-12D0CFCF89FD}" type="sibTrans" cxnId="{2CF7E39A-0FA9-4DD4-B67F-0BA9C851AE80}">
      <dgm:prSet/>
      <dgm:spPr/>
      <dgm:t>
        <a:bodyPr/>
        <a:lstStyle/>
        <a:p>
          <a:endParaRPr lang="en-US"/>
        </a:p>
      </dgm:t>
    </dgm:pt>
    <dgm:pt modelId="{A3CE583A-D4AB-47C9-A011-9ABBF55132B3}">
      <dgm:prSet phldrT="[Text]" custT="1">
        <dgm:style>
          <a:lnRef idx="2">
            <a:schemeClr val="accent5"/>
          </a:lnRef>
          <a:fillRef idx="1">
            <a:schemeClr val="lt1"/>
          </a:fillRef>
          <a:effectRef idx="0">
            <a:schemeClr val="accent5"/>
          </a:effectRef>
          <a:fontRef idx="minor">
            <a:schemeClr val="dk1"/>
          </a:fontRef>
        </dgm:style>
      </dgm:prSet>
      <dgm:spPr>
        <a:solidFill>
          <a:srgbClr val="00B0F0"/>
        </a:solidFill>
        <a:ln>
          <a:solidFill>
            <a:schemeClr val="bg1">
              <a:lumMod val="75000"/>
            </a:schemeClr>
          </a:solidFill>
        </a:ln>
      </dgm:spPr>
      <dgm:t>
        <a:bodyPr/>
        <a:lstStyle/>
        <a:p>
          <a:r>
            <a:rPr lang="fa-IR" sz="1200" dirty="0">
              <a:solidFill>
                <a:schemeClr val="bg1"/>
              </a:solidFill>
              <a:cs typeface="B Nazanin" panose="00000400000000000000" pitchFamily="2" charset="-78"/>
            </a:rPr>
            <a:t>کلیات پژوهش</a:t>
          </a:r>
          <a:endParaRPr lang="en-US" sz="1200" dirty="0">
            <a:solidFill>
              <a:schemeClr val="bg1"/>
            </a:solidFill>
            <a:effectLst>
              <a:outerShdw blurRad="38100" dist="38100" dir="2700000" algn="tl">
                <a:srgbClr val="000000">
                  <a:alpha val="43137"/>
                </a:srgbClr>
              </a:outerShdw>
            </a:effectLst>
            <a:cs typeface="B Nazanin" panose="00000400000000000000" pitchFamily="2" charset="-78"/>
          </a:endParaRPr>
        </a:p>
      </dgm:t>
    </dgm:pt>
    <dgm:pt modelId="{3C2B50B2-D570-4345-A5AD-D19EE415305E}" type="parTrans" cxnId="{CA4D3244-B7E7-4A5C-AA91-A6DE5237853B}">
      <dgm:prSet/>
      <dgm:spPr/>
      <dgm:t>
        <a:bodyPr/>
        <a:lstStyle/>
        <a:p>
          <a:endParaRPr lang="en-US"/>
        </a:p>
      </dgm:t>
    </dgm:pt>
    <dgm:pt modelId="{0EE3CCF2-A0FF-45F4-8124-442998B02035}" type="sibTrans" cxnId="{CA4D3244-B7E7-4A5C-AA91-A6DE5237853B}">
      <dgm:prSet/>
      <dgm:spPr/>
      <dgm:t>
        <a:bodyPr/>
        <a:lstStyle/>
        <a:p>
          <a:endParaRPr lang="en-US"/>
        </a:p>
      </dgm:t>
    </dgm:pt>
    <dgm:pt modelId="{0EEB954C-DB23-42E2-8630-803230C2ED7D}">
      <dgm:prSet phldrT="[Text]" custT="1"/>
      <dgm:spPr>
        <a:solidFill>
          <a:srgbClr val="0070C0"/>
        </a:solidFill>
      </dgm:spPr>
      <dgm:t>
        <a:bodyPr/>
        <a:lstStyle/>
        <a:p>
          <a:r>
            <a:rPr lang="fa-IR" sz="1400" dirty="0">
              <a:cs typeface="B Nazanin" panose="00000400000000000000" pitchFamily="2" charset="-78"/>
            </a:rPr>
            <a:t>فصل دوم</a:t>
          </a:r>
          <a:endParaRPr lang="en-US" sz="1400" dirty="0">
            <a:cs typeface="B Nazanin" panose="00000400000000000000" pitchFamily="2" charset="-78"/>
          </a:endParaRPr>
        </a:p>
      </dgm:t>
    </dgm:pt>
    <dgm:pt modelId="{F623C3A3-8059-43A8-AC24-62602F104249}" type="parTrans" cxnId="{A40F5B37-7F74-41CC-BE95-8CB499EB4B06}">
      <dgm:prSet/>
      <dgm:spPr/>
      <dgm:t>
        <a:bodyPr/>
        <a:lstStyle/>
        <a:p>
          <a:endParaRPr lang="en-US"/>
        </a:p>
      </dgm:t>
    </dgm:pt>
    <dgm:pt modelId="{0B6BCD1C-4425-4823-8B2E-1E4834E4BF91}" type="sibTrans" cxnId="{A40F5B37-7F74-41CC-BE95-8CB499EB4B06}">
      <dgm:prSet/>
      <dgm:spPr/>
      <dgm:t>
        <a:bodyPr/>
        <a:lstStyle/>
        <a:p>
          <a:endParaRPr lang="en-US"/>
        </a:p>
      </dgm:t>
    </dgm:pt>
    <dgm:pt modelId="{B8F9AB07-914B-4E00-B823-3203FD9E1516}">
      <dgm:prSet phldrT="[Text]" custT="1"/>
      <dgm:spPr>
        <a:solidFill>
          <a:srgbClr val="00B0F0"/>
        </a:solidFill>
        <a:ln>
          <a:solidFill>
            <a:schemeClr val="bg2">
              <a:lumMod val="75000"/>
            </a:schemeClr>
          </a:solidFill>
        </a:ln>
      </dgm:spPr>
      <dgm:t>
        <a:bodyPr/>
        <a:lstStyle/>
        <a:p>
          <a:r>
            <a:rPr lang="fa-IR" sz="1200" dirty="0">
              <a:solidFill>
                <a:schemeClr val="bg1"/>
              </a:solidFill>
              <a:cs typeface="B Nazanin" panose="00000400000000000000" pitchFamily="2" charset="-78"/>
            </a:rPr>
            <a:t>مروری بر پیشینه پژوهش</a:t>
          </a:r>
          <a:endParaRPr lang="en-US" sz="1200" dirty="0">
            <a:solidFill>
              <a:schemeClr val="bg1"/>
            </a:solidFill>
            <a:cs typeface="B Nazanin" panose="00000400000000000000" pitchFamily="2" charset="-78"/>
          </a:endParaRPr>
        </a:p>
      </dgm:t>
    </dgm:pt>
    <dgm:pt modelId="{381701FE-3BB2-424F-9EF3-B2BAE71B3FCC}" type="parTrans" cxnId="{56843ED2-E016-4F5F-A9B7-79AFD4045F2F}">
      <dgm:prSet/>
      <dgm:spPr/>
      <dgm:t>
        <a:bodyPr/>
        <a:lstStyle/>
        <a:p>
          <a:endParaRPr lang="en-US"/>
        </a:p>
      </dgm:t>
    </dgm:pt>
    <dgm:pt modelId="{FE7CA046-866E-454D-9FE8-BA60FDD239AC}" type="sibTrans" cxnId="{56843ED2-E016-4F5F-A9B7-79AFD4045F2F}">
      <dgm:prSet/>
      <dgm:spPr/>
      <dgm:t>
        <a:bodyPr/>
        <a:lstStyle/>
        <a:p>
          <a:endParaRPr lang="en-US"/>
        </a:p>
      </dgm:t>
    </dgm:pt>
    <dgm:pt modelId="{3AE1DE14-7493-405E-B33D-7773069151CC}">
      <dgm:prSet phldrT="[Text]" custT="1"/>
      <dgm:spPr>
        <a:solidFill>
          <a:srgbClr val="0070C0"/>
        </a:solidFill>
      </dgm:spPr>
      <dgm:t>
        <a:bodyPr/>
        <a:lstStyle/>
        <a:p>
          <a:r>
            <a:rPr lang="fa-IR" sz="1400" dirty="0">
              <a:cs typeface="B Nazanin" panose="00000400000000000000" pitchFamily="2" charset="-78"/>
            </a:rPr>
            <a:t>فصل سوم</a:t>
          </a:r>
          <a:endParaRPr lang="en-US" sz="1400" dirty="0">
            <a:cs typeface="B Nazanin" panose="00000400000000000000" pitchFamily="2" charset="-78"/>
          </a:endParaRPr>
        </a:p>
      </dgm:t>
    </dgm:pt>
    <dgm:pt modelId="{8C5D0CE2-E263-423F-A475-0B1ABBCFA5FC}" type="parTrans" cxnId="{33537B19-3DA4-45A3-A926-A97AB307E4EE}">
      <dgm:prSet/>
      <dgm:spPr/>
      <dgm:t>
        <a:bodyPr/>
        <a:lstStyle/>
        <a:p>
          <a:endParaRPr lang="en-US"/>
        </a:p>
      </dgm:t>
    </dgm:pt>
    <dgm:pt modelId="{7085CD86-7897-41DB-AE70-779984C59B17}" type="sibTrans" cxnId="{33537B19-3DA4-45A3-A926-A97AB307E4EE}">
      <dgm:prSet/>
      <dgm:spPr/>
      <dgm:t>
        <a:bodyPr/>
        <a:lstStyle/>
        <a:p>
          <a:endParaRPr lang="en-US"/>
        </a:p>
      </dgm:t>
    </dgm:pt>
    <dgm:pt modelId="{D6F4FFCA-1A2E-44E8-BA6F-450AB822EF1A}">
      <dgm:prSet phldrT="[Text]" custT="1"/>
      <dgm:spPr>
        <a:solidFill>
          <a:srgbClr val="00B0F0"/>
        </a:solidFill>
        <a:ln>
          <a:solidFill>
            <a:schemeClr val="bg2">
              <a:lumMod val="75000"/>
            </a:schemeClr>
          </a:solidFill>
        </a:ln>
      </dgm:spPr>
      <dgm:t>
        <a:bodyPr/>
        <a:lstStyle/>
        <a:p>
          <a:r>
            <a:rPr lang="fa-IR" sz="1200" dirty="0">
              <a:solidFill>
                <a:schemeClr val="bg1"/>
              </a:solidFill>
              <a:cs typeface="B Nazanin" panose="00000400000000000000" pitchFamily="2" charset="-78"/>
            </a:rPr>
            <a:t>روش پیشنهادی</a:t>
          </a:r>
          <a:endParaRPr lang="en-US" sz="1400" dirty="0">
            <a:solidFill>
              <a:schemeClr val="bg1"/>
            </a:solidFill>
            <a:cs typeface="B Nazanin" panose="00000400000000000000" pitchFamily="2" charset="-78"/>
          </a:endParaRPr>
        </a:p>
      </dgm:t>
    </dgm:pt>
    <dgm:pt modelId="{49C123E5-48EA-49DE-A90C-B6BC53BF294C}" type="parTrans" cxnId="{340BEAF0-E0DF-449E-AACF-507C4DA7AE0D}">
      <dgm:prSet/>
      <dgm:spPr/>
      <dgm:t>
        <a:bodyPr/>
        <a:lstStyle/>
        <a:p>
          <a:endParaRPr lang="en-US"/>
        </a:p>
      </dgm:t>
    </dgm:pt>
    <dgm:pt modelId="{F7A20F72-794B-46A6-974E-DFDCEC66F23C}" type="sibTrans" cxnId="{340BEAF0-E0DF-449E-AACF-507C4DA7AE0D}">
      <dgm:prSet/>
      <dgm:spPr/>
      <dgm:t>
        <a:bodyPr/>
        <a:lstStyle/>
        <a:p>
          <a:endParaRPr lang="en-US"/>
        </a:p>
      </dgm:t>
    </dgm:pt>
    <dgm:pt modelId="{209E643C-9096-46B4-B1B7-DC74D4587A2F}">
      <dgm:prSet phldrT="[Text]" custT="1"/>
      <dgm:spPr>
        <a:solidFill>
          <a:schemeClr val="bg1"/>
        </a:solidFill>
        <a:ln>
          <a:solidFill>
            <a:srgbClr val="0070C0"/>
          </a:solidFill>
        </a:ln>
      </dgm:spPr>
      <dgm:t>
        <a:bodyPr/>
        <a:lstStyle/>
        <a:p>
          <a:r>
            <a:rPr lang="fa-IR" sz="1200" dirty="0" err="1">
              <a:solidFill>
                <a:schemeClr val="tx2"/>
              </a:solidFill>
              <a:cs typeface="B Nazanin" panose="00000400000000000000" pitchFamily="2" charset="-78"/>
            </a:rPr>
            <a:t>نتیجه‌گیری</a:t>
          </a:r>
          <a:r>
            <a:rPr lang="fa-IR" sz="1200" dirty="0">
              <a:solidFill>
                <a:schemeClr val="tx2"/>
              </a:solidFill>
              <a:cs typeface="B Nazanin" panose="00000400000000000000" pitchFamily="2" charset="-78"/>
            </a:rPr>
            <a:t> و پیشنهادات آینده</a:t>
          </a:r>
          <a:endParaRPr lang="en-US" sz="1400" dirty="0">
            <a:solidFill>
              <a:schemeClr val="tx2"/>
            </a:solidFill>
            <a:cs typeface="B Nazanin" panose="00000400000000000000" pitchFamily="2" charset="-78"/>
          </a:endParaRPr>
        </a:p>
      </dgm:t>
    </dgm:pt>
    <dgm:pt modelId="{F60CFE7C-611E-46F7-9406-EBE58AAC54B2}" type="parTrans" cxnId="{E7A4BDC9-C10A-4779-A41A-AD22D006E078}">
      <dgm:prSet/>
      <dgm:spPr/>
      <dgm:t>
        <a:bodyPr/>
        <a:lstStyle/>
        <a:p>
          <a:endParaRPr lang="en-US"/>
        </a:p>
      </dgm:t>
    </dgm:pt>
    <dgm:pt modelId="{0EABD952-64F2-4054-B109-B837105DBD2B}" type="sibTrans" cxnId="{E7A4BDC9-C10A-4779-A41A-AD22D006E078}">
      <dgm:prSet/>
      <dgm:spPr/>
      <dgm:t>
        <a:bodyPr/>
        <a:lstStyle/>
        <a:p>
          <a:endParaRPr lang="en-US"/>
        </a:p>
      </dgm:t>
    </dgm:pt>
    <dgm:pt modelId="{14F8934B-DD56-47D6-9A97-50E77CC95284}">
      <dgm:prSet phldrT="[Text]" custT="1"/>
      <dgm:spPr>
        <a:solidFill>
          <a:srgbClr val="00B0F0"/>
        </a:solidFill>
        <a:ln>
          <a:solidFill>
            <a:schemeClr val="bg2">
              <a:lumMod val="75000"/>
            </a:schemeClr>
          </a:solidFill>
        </a:ln>
      </dgm:spPr>
      <dgm:t>
        <a:bodyPr/>
        <a:lstStyle/>
        <a:p>
          <a:r>
            <a:rPr lang="fa-IR" sz="1200" dirty="0">
              <a:solidFill>
                <a:schemeClr val="bg1"/>
              </a:solidFill>
              <a:cs typeface="B Nazanin" panose="00000400000000000000" pitchFamily="2" charset="-78"/>
            </a:rPr>
            <a:t>نتایج آزمایشگاهی</a:t>
          </a:r>
          <a:endParaRPr lang="en-US" sz="1200" dirty="0">
            <a:solidFill>
              <a:schemeClr val="bg1"/>
            </a:solidFill>
            <a:cs typeface="B Nazanin" panose="00000400000000000000" pitchFamily="2" charset="-78"/>
          </a:endParaRPr>
        </a:p>
      </dgm:t>
    </dgm:pt>
    <dgm:pt modelId="{720F3406-28CD-4959-963A-B3DAA65FB83F}" type="parTrans" cxnId="{963A7DA0-81E5-425D-8D5F-580CC8A068AC}">
      <dgm:prSet/>
      <dgm:spPr/>
      <dgm:t>
        <a:bodyPr/>
        <a:lstStyle/>
        <a:p>
          <a:endParaRPr lang="en-US"/>
        </a:p>
      </dgm:t>
    </dgm:pt>
    <dgm:pt modelId="{AE94F9E2-0F67-4609-89AD-EA1B82E7320D}" type="sibTrans" cxnId="{963A7DA0-81E5-425D-8D5F-580CC8A068AC}">
      <dgm:prSet/>
      <dgm:spPr/>
      <dgm:t>
        <a:bodyPr/>
        <a:lstStyle/>
        <a:p>
          <a:endParaRPr lang="en-US"/>
        </a:p>
      </dgm:t>
    </dgm:pt>
    <dgm:pt modelId="{DBCA9317-00A5-4B5B-BC76-DD91DA427421}">
      <dgm:prSet phldrT="[Text]" custT="1"/>
      <dgm:spPr>
        <a:solidFill>
          <a:srgbClr val="0070C0"/>
        </a:solidFill>
      </dgm:spPr>
      <dgm:t>
        <a:bodyPr/>
        <a:lstStyle/>
        <a:p>
          <a:r>
            <a:rPr lang="fa-IR" sz="1400" dirty="0">
              <a:cs typeface="B Nazanin" panose="00000400000000000000" pitchFamily="2" charset="-78"/>
            </a:rPr>
            <a:t>فصل چهارم</a:t>
          </a:r>
          <a:endParaRPr lang="en-US" sz="1400" dirty="0">
            <a:cs typeface="B Nazanin" panose="00000400000000000000" pitchFamily="2" charset="-78"/>
          </a:endParaRPr>
        </a:p>
      </dgm:t>
    </dgm:pt>
    <dgm:pt modelId="{79B58D64-6D89-4781-AFCB-E2BC9933D7C4}" type="parTrans" cxnId="{BB26B91E-910F-4AE1-8A4F-57CC5E3D0FBE}">
      <dgm:prSet/>
      <dgm:spPr/>
      <dgm:t>
        <a:bodyPr/>
        <a:lstStyle/>
        <a:p>
          <a:endParaRPr lang="en-US"/>
        </a:p>
      </dgm:t>
    </dgm:pt>
    <dgm:pt modelId="{65926C8A-6BA3-497B-AA04-7E643C8D9AB4}" type="sibTrans" cxnId="{BB26B91E-910F-4AE1-8A4F-57CC5E3D0FBE}">
      <dgm:prSet/>
      <dgm:spPr/>
      <dgm:t>
        <a:bodyPr/>
        <a:lstStyle/>
        <a:p>
          <a:endParaRPr lang="en-US"/>
        </a:p>
      </dgm:t>
    </dgm:pt>
    <dgm:pt modelId="{9F8F87F6-AD86-4F67-9066-600EB70897F0}">
      <dgm:prSet phldrT="[Text]" custT="1"/>
      <dgm:spPr>
        <a:solidFill>
          <a:srgbClr val="0070C0"/>
        </a:solidFill>
      </dgm:spPr>
      <dgm:t>
        <a:bodyPr/>
        <a:lstStyle/>
        <a:p>
          <a:r>
            <a:rPr lang="fa-IR" sz="1400" dirty="0">
              <a:cs typeface="B Nazanin" panose="00000400000000000000" pitchFamily="2" charset="-78"/>
            </a:rPr>
            <a:t>فصل پنجم</a:t>
          </a:r>
          <a:endParaRPr lang="en-US" sz="1400" dirty="0">
            <a:cs typeface="B Nazanin" panose="00000400000000000000" pitchFamily="2" charset="-78"/>
          </a:endParaRPr>
        </a:p>
      </dgm:t>
    </dgm:pt>
    <dgm:pt modelId="{ABD90CD5-BCBD-4364-8769-82E66D32FF21}" type="parTrans" cxnId="{1D9A4864-8A3D-4557-B641-C6C0906375EE}">
      <dgm:prSet/>
      <dgm:spPr/>
      <dgm:t>
        <a:bodyPr/>
        <a:lstStyle/>
        <a:p>
          <a:endParaRPr lang="en-US"/>
        </a:p>
      </dgm:t>
    </dgm:pt>
    <dgm:pt modelId="{C443F6CD-D682-4B00-B999-ADB316C3CB76}" type="sibTrans" cxnId="{1D9A4864-8A3D-4557-B641-C6C0906375EE}">
      <dgm:prSet/>
      <dgm:spPr/>
      <dgm:t>
        <a:bodyPr/>
        <a:lstStyle/>
        <a:p>
          <a:endParaRPr lang="en-US"/>
        </a:p>
      </dgm:t>
    </dgm:pt>
    <dgm:pt modelId="{071F1048-5532-4CC9-A6CE-CF2E5468AD9A}" type="pres">
      <dgm:prSet presAssocID="{EC40581F-7A84-49AC-BF90-FF5E05590B9B}" presName="theList" presStyleCnt="0">
        <dgm:presLayoutVars>
          <dgm:dir val="rev"/>
          <dgm:animLvl val="lvl"/>
          <dgm:resizeHandles val="exact"/>
        </dgm:presLayoutVars>
      </dgm:prSet>
      <dgm:spPr/>
    </dgm:pt>
    <dgm:pt modelId="{8F29C569-01E5-48C5-A09A-3080B45B21F5}" type="pres">
      <dgm:prSet presAssocID="{37981CAC-CCC6-4914-A805-9877B065F344}" presName="compNode" presStyleCnt="0"/>
      <dgm:spPr/>
    </dgm:pt>
    <dgm:pt modelId="{9A520957-F476-4464-920E-37209B0E1771}" type="pres">
      <dgm:prSet presAssocID="{37981CAC-CCC6-4914-A805-9877B065F344}" presName="noGeometry" presStyleCnt="0"/>
      <dgm:spPr/>
    </dgm:pt>
    <dgm:pt modelId="{8F1B1973-A5ED-406A-A521-C7344194C5A2}" type="pres">
      <dgm:prSet presAssocID="{37981CAC-CCC6-4914-A805-9877B065F344}" presName="childTextVisible" presStyleLbl="bgAccFollowNode1" presStyleIdx="0" presStyleCnt="5">
        <dgm:presLayoutVars>
          <dgm:bulletEnabled val="1"/>
        </dgm:presLayoutVars>
      </dgm:prSet>
      <dgm:spPr/>
    </dgm:pt>
    <dgm:pt modelId="{59D2D9D3-5AF3-410D-895C-DC342F5FF479}" type="pres">
      <dgm:prSet presAssocID="{37981CAC-CCC6-4914-A805-9877B065F344}" presName="childTextHidden" presStyleLbl="bgAccFollowNode1" presStyleIdx="0" presStyleCnt="5"/>
      <dgm:spPr/>
    </dgm:pt>
    <dgm:pt modelId="{E61DF376-AC8E-4E40-BBE1-266B8E1E77E4}" type="pres">
      <dgm:prSet presAssocID="{37981CAC-CCC6-4914-A805-9877B065F344}" presName="parentText" presStyleLbl="node1" presStyleIdx="0" presStyleCnt="5">
        <dgm:presLayoutVars>
          <dgm:chMax val="1"/>
          <dgm:bulletEnabled val="1"/>
        </dgm:presLayoutVars>
      </dgm:prSet>
      <dgm:spPr/>
    </dgm:pt>
    <dgm:pt modelId="{ABB1F2AB-5663-47C3-9D3B-025857D7DEBF}" type="pres">
      <dgm:prSet presAssocID="{37981CAC-CCC6-4914-A805-9877B065F344}" presName="aSpace" presStyleCnt="0"/>
      <dgm:spPr/>
    </dgm:pt>
    <dgm:pt modelId="{982024AC-5E96-4A67-84BF-E5C6FE3BE84A}" type="pres">
      <dgm:prSet presAssocID="{0EEB954C-DB23-42E2-8630-803230C2ED7D}" presName="compNode" presStyleCnt="0"/>
      <dgm:spPr/>
    </dgm:pt>
    <dgm:pt modelId="{849BCC66-95BC-408E-B39E-A52CEC00C7F2}" type="pres">
      <dgm:prSet presAssocID="{0EEB954C-DB23-42E2-8630-803230C2ED7D}" presName="noGeometry" presStyleCnt="0"/>
      <dgm:spPr/>
    </dgm:pt>
    <dgm:pt modelId="{26C5F16E-5FC2-4A9C-B163-6DC2D7E54D1C}" type="pres">
      <dgm:prSet presAssocID="{0EEB954C-DB23-42E2-8630-803230C2ED7D}" presName="childTextVisible" presStyleLbl="bgAccFollowNode1" presStyleIdx="1" presStyleCnt="5">
        <dgm:presLayoutVars>
          <dgm:bulletEnabled val="1"/>
        </dgm:presLayoutVars>
      </dgm:prSet>
      <dgm:spPr/>
    </dgm:pt>
    <dgm:pt modelId="{C4D50E52-D031-4422-AC6A-998513A6B4AC}" type="pres">
      <dgm:prSet presAssocID="{0EEB954C-DB23-42E2-8630-803230C2ED7D}" presName="childTextHidden" presStyleLbl="bgAccFollowNode1" presStyleIdx="1" presStyleCnt="5"/>
      <dgm:spPr/>
    </dgm:pt>
    <dgm:pt modelId="{6C656B54-C0F8-44A6-A8B9-2BB1031CD3D9}" type="pres">
      <dgm:prSet presAssocID="{0EEB954C-DB23-42E2-8630-803230C2ED7D}" presName="parentText" presStyleLbl="node1" presStyleIdx="1" presStyleCnt="5">
        <dgm:presLayoutVars>
          <dgm:chMax val="1"/>
          <dgm:bulletEnabled val="1"/>
        </dgm:presLayoutVars>
      </dgm:prSet>
      <dgm:spPr/>
    </dgm:pt>
    <dgm:pt modelId="{551583E8-993B-4536-B687-50D4EC7BD04E}" type="pres">
      <dgm:prSet presAssocID="{0EEB954C-DB23-42E2-8630-803230C2ED7D}" presName="aSpace" presStyleCnt="0"/>
      <dgm:spPr/>
    </dgm:pt>
    <dgm:pt modelId="{A6859B56-1A8F-44AB-8706-E519C7726B99}" type="pres">
      <dgm:prSet presAssocID="{3AE1DE14-7493-405E-B33D-7773069151CC}" presName="compNode" presStyleCnt="0"/>
      <dgm:spPr/>
    </dgm:pt>
    <dgm:pt modelId="{5D40A896-995D-4CCD-9DE2-AF8B0D49B131}" type="pres">
      <dgm:prSet presAssocID="{3AE1DE14-7493-405E-B33D-7773069151CC}" presName="noGeometry" presStyleCnt="0"/>
      <dgm:spPr/>
    </dgm:pt>
    <dgm:pt modelId="{8F5759C6-9292-4170-9A6F-9D6AFDE190DC}" type="pres">
      <dgm:prSet presAssocID="{3AE1DE14-7493-405E-B33D-7773069151CC}" presName="childTextVisible" presStyleLbl="bgAccFollowNode1" presStyleIdx="2" presStyleCnt="5">
        <dgm:presLayoutVars>
          <dgm:bulletEnabled val="1"/>
        </dgm:presLayoutVars>
      </dgm:prSet>
      <dgm:spPr/>
    </dgm:pt>
    <dgm:pt modelId="{E90DA396-5589-417A-8972-EAB2311C69B1}" type="pres">
      <dgm:prSet presAssocID="{3AE1DE14-7493-405E-B33D-7773069151CC}" presName="childTextHidden" presStyleLbl="bgAccFollowNode1" presStyleIdx="2" presStyleCnt="5"/>
      <dgm:spPr/>
    </dgm:pt>
    <dgm:pt modelId="{01682D86-E848-40EA-9B92-052DA9555032}" type="pres">
      <dgm:prSet presAssocID="{3AE1DE14-7493-405E-B33D-7773069151CC}" presName="parentText" presStyleLbl="node1" presStyleIdx="2" presStyleCnt="5">
        <dgm:presLayoutVars>
          <dgm:chMax val="1"/>
          <dgm:bulletEnabled val="1"/>
        </dgm:presLayoutVars>
      </dgm:prSet>
      <dgm:spPr/>
    </dgm:pt>
    <dgm:pt modelId="{908D3CF9-0298-480F-9130-2EEF524E3E70}" type="pres">
      <dgm:prSet presAssocID="{3AE1DE14-7493-405E-B33D-7773069151CC}" presName="aSpace" presStyleCnt="0"/>
      <dgm:spPr/>
    </dgm:pt>
    <dgm:pt modelId="{02B9D13A-0F22-4BA6-91D5-22E728991C43}" type="pres">
      <dgm:prSet presAssocID="{DBCA9317-00A5-4B5B-BC76-DD91DA427421}" presName="compNode" presStyleCnt="0"/>
      <dgm:spPr/>
    </dgm:pt>
    <dgm:pt modelId="{E7D92669-07AE-4E16-AF82-E856807C2DB9}" type="pres">
      <dgm:prSet presAssocID="{DBCA9317-00A5-4B5B-BC76-DD91DA427421}" presName="noGeometry" presStyleCnt="0"/>
      <dgm:spPr/>
    </dgm:pt>
    <dgm:pt modelId="{AB96A6D6-8F5C-4AC0-9AAB-84EC5176DD72}" type="pres">
      <dgm:prSet presAssocID="{DBCA9317-00A5-4B5B-BC76-DD91DA427421}" presName="childTextVisible" presStyleLbl="bgAccFollowNode1" presStyleIdx="3" presStyleCnt="5">
        <dgm:presLayoutVars>
          <dgm:bulletEnabled val="1"/>
        </dgm:presLayoutVars>
      </dgm:prSet>
      <dgm:spPr/>
    </dgm:pt>
    <dgm:pt modelId="{B63EE54D-3485-4526-A73B-494B3701BF24}" type="pres">
      <dgm:prSet presAssocID="{DBCA9317-00A5-4B5B-BC76-DD91DA427421}" presName="childTextHidden" presStyleLbl="bgAccFollowNode1" presStyleIdx="3" presStyleCnt="5"/>
      <dgm:spPr/>
    </dgm:pt>
    <dgm:pt modelId="{E667FC94-984D-461C-BBB0-4F381440BE4B}" type="pres">
      <dgm:prSet presAssocID="{DBCA9317-00A5-4B5B-BC76-DD91DA427421}" presName="parentText" presStyleLbl="node1" presStyleIdx="3" presStyleCnt="5">
        <dgm:presLayoutVars>
          <dgm:chMax val="1"/>
          <dgm:bulletEnabled val="1"/>
        </dgm:presLayoutVars>
      </dgm:prSet>
      <dgm:spPr/>
    </dgm:pt>
    <dgm:pt modelId="{058BB971-3741-4DE1-A4C6-46B173CC2811}" type="pres">
      <dgm:prSet presAssocID="{DBCA9317-00A5-4B5B-BC76-DD91DA427421}" presName="aSpace" presStyleCnt="0"/>
      <dgm:spPr/>
    </dgm:pt>
    <dgm:pt modelId="{3D2186E6-45D1-4354-A0AA-C6A7C4187C52}" type="pres">
      <dgm:prSet presAssocID="{9F8F87F6-AD86-4F67-9066-600EB70897F0}" presName="compNode" presStyleCnt="0"/>
      <dgm:spPr/>
    </dgm:pt>
    <dgm:pt modelId="{B99679D1-DA53-4C51-917E-D67AF16D0B6E}" type="pres">
      <dgm:prSet presAssocID="{9F8F87F6-AD86-4F67-9066-600EB70897F0}" presName="noGeometry" presStyleCnt="0"/>
      <dgm:spPr/>
    </dgm:pt>
    <dgm:pt modelId="{3CADF799-6E91-4281-B6D7-E5BE53DB0B43}" type="pres">
      <dgm:prSet presAssocID="{9F8F87F6-AD86-4F67-9066-600EB70897F0}" presName="childTextVisible" presStyleLbl="bgAccFollowNode1" presStyleIdx="4" presStyleCnt="5">
        <dgm:presLayoutVars>
          <dgm:bulletEnabled val="1"/>
        </dgm:presLayoutVars>
      </dgm:prSet>
      <dgm:spPr/>
    </dgm:pt>
    <dgm:pt modelId="{B39545D7-686D-40D6-851C-D35DFB0F8752}" type="pres">
      <dgm:prSet presAssocID="{9F8F87F6-AD86-4F67-9066-600EB70897F0}" presName="childTextHidden" presStyleLbl="bgAccFollowNode1" presStyleIdx="4" presStyleCnt="5"/>
      <dgm:spPr/>
    </dgm:pt>
    <dgm:pt modelId="{DB2E9E45-C268-44CE-98B7-0E10EB0F266A}" type="pres">
      <dgm:prSet presAssocID="{9F8F87F6-AD86-4F67-9066-600EB70897F0}" presName="parentText" presStyleLbl="node1" presStyleIdx="4" presStyleCnt="5">
        <dgm:presLayoutVars>
          <dgm:chMax val="1"/>
          <dgm:bulletEnabled val="1"/>
        </dgm:presLayoutVars>
      </dgm:prSet>
      <dgm:spPr/>
    </dgm:pt>
  </dgm:ptLst>
  <dgm:cxnLst>
    <dgm:cxn modelId="{D9324F00-AAC4-4AAC-87ED-A0C4919D5751}" type="presOf" srcId="{0EEB954C-DB23-42E2-8630-803230C2ED7D}" destId="{6C656B54-C0F8-44A6-A8B9-2BB1031CD3D9}" srcOrd="0" destOrd="0" presId="urn:microsoft.com/office/officeart/2005/8/layout/hProcess6"/>
    <dgm:cxn modelId="{4F8AF310-D7E5-40A2-A844-36A2D185399A}" type="presOf" srcId="{D6F4FFCA-1A2E-44E8-BA6F-450AB822EF1A}" destId="{8F5759C6-9292-4170-9A6F-9D6AFDE190DC}" srcOrd="0" destOrd="0" presId="urn:microsoft.com/office/officeart/2005/8/layout/hProcess6"/>
    <dgm:cxn modelId="{1B4D0016-E3C4-47C4-95FF-474C21D76A40}" type="presOf" srcId="{DBCA9317-00A5-4B5B-BC76-DD91DA427421}" destId="{E667FC94-984D-461C-BBB0-4F381440BE4B}" srcOrd="0" destOrd="0" presId="urn:microsoft.com/office/officeart/2005/8/layout/hProcess6"/>
    <dgm:cxn modelId="{33537B19-3DA4-45A3-A926-A97AB307E4EE}" srcId="{EC40581F-7A84-49AC-BF90-FF5E05590B9B}" destId="{3AE1DE14-7493-405E-B33D-7773069151CC}" srcOrd="2" destOrd="0" parTransId="{8C5D0CE2-E263-423F-A475-0B1ABBCFA5FC}" sibTransId="{7085CD86-7897-41DB-AE70-779984C59B17}"/>
    <dgm:cxn modelId="{BB26B91E-910F-4AE1-8A4F-57CC5E3D0FBE}" srcId="{EC40581F-7A84-49AC-BF90-FF5E05590B9B}" destId="{DBCA9317-00A5-4B5B-BC76-DD91DA427421}" srcOrd="3" destOrd="0" parTransId="{79B58D64-6D89-4781-AFCB-E2BC9933D7C4}" sibTransId="{65926C8A-6BA3-497B-AA04-7E643C8D9AB4}"/>
    <dgm:cxn modelId="{A40F5B37-7F74-41CC-BE95-8CB499EB4B06}" srcId="{EC40581F-7A84-49AC-BF90-FF5E05590B9B}" destId="{0EEB954C-DB23-42E2-8630-803230C2ED7D}" srcOrd="1" destOrd="0" parTransId="{F623C3A3-8059-43A8-AC24-62602F104249}" sibTransId="{0B6BCD1C-4425-4823-8B2E-1E4834E4BF91}"/>
    <dgm:cxn modelId="{E7CE5562-6058-41E4-89D4-4C1465D12B28}" type="presOf" srcId="{14F8934B-DD56-47D6-9A97-50E77CC95284}" destId="{B63EE54D-3485-4526-A73B-494B3701BF24}" srcOrd="1" destOrd="0" presId="urn:microsoft.com/office/officeart/2005/8/layout/hProcess6"/>
    <dgm:cxn modelId="{CA4D3244-B7E7-4A5C-AA91-A6DE5237853B}" srcId="{37981CAC-CCC6-4914-A805-9877B065F344}" destId="{A3CE583A-D4AB-47C9-A011-9ABBF55132B3}" srcOrd="0" destOrd="0" parTransId="{3C2B50B2-D570-4345-A5AD-D19EE415305E}" sibTransId="{0EE3CCF2-A0FF-45F4-8124-442998B02035}"/>
    <dgm:cxn modelId="{1D9A4864-8A3D-4557-B641-C6C0906375EE}" srcId="{EC40581F-7A84-49AC-BF90-FF5E05590B9B}" destId="{9F8F87F6-AD86-4F67-9066-600EB70897F0}" srcOrd="4" destOrd="0" parTransId="{ABD90CD5-BCBD-4364-8769-82E66D32FF21}" sibTransId="{C443F6CD-D682-4B00-B999-ADB316C3CB76}"/>
    <dgm:cxn modelId="{45C2326C-0E2A-4735-8FD1-57D4D8B12FDF}" type="presOf" srcId="{3AE1DE14-7493-405E-B33D-7773069151CC}" destId="{01682D86-E848-40EA-9B92-052DA9555032}" srcOrd="0" destOrd="0" presId="urn:microsoft.com/office/officeart/2005/8/layout/hProcess6"/>
    <dgm:cxn modelId="{0A3B0950-83FB-4175-931A-B91BA3CA138F}" type="presOf" srcId="{14F8934B-DD56-47D6-9A97-50E77CC95284}" destId="{AB96A6D6-8F5C-4AC0-9AAB-84EC5176DD72}" srcOrd="0" destOrd="0" presId="urn:microsoft.com/office/officeart/2005/8/layout/hProcess6"/>
    <dgm:cxn modelId="{19E30D59-33CA-4DEC-A8B2-E85BAD920BCC}" type="presOf" srcId="{A3CE583A-D4AB-47C9-A011-9ABBF55132B3}" destId="{59D2D9D3-5AF3-410D-895C-DC342F5FF479}" srcOrd="1" destOrd="0" presId="urn:microsoft.com/office/officeart/2005/8/layout/hProcess6"/>
    <dgm:cxn modelId="{645D7C7F-2038-42EF-AF90-F7BC5F076088}" type="presOf" srcId="{B8F9AB07-914B-4E00-B823-3203FD9E1516}" destId="{C4D50E52-D031-4422-AC6A-998513A6B4AC}" srcOrd="1" destOrd="0" presId="urn:microsoft.com/office/officeart/2005/8/layout/hProcess6"/>
    <dgm:cxn modelId="{80626E81-680C-4BFE-8D3A-97939FC7512D}" type="presOf" srcId="{37981CAC-CCC6-4914-A805-9877B065F344}" destId="{E61DF376-AC8E-4E40-BBE1-266B8E1E77E4}" srcOrd="0" destOrd="0" presId="urn:microsoft.com/office/officeart/2005/8/layout/hProcess6"/>
    <dgm:cxn modelId="{A58C4E82-29FA-4020-A0DF-9CB078939736}" type="presOf" srcId="{EC40581F-7A84-49AC-BF90-FF5E05590B9B}" destId="{071F1048-5532-4CC9-A6CE-CF2E5468AD9A}" srcOrd="0" destOrd="0" presId="urn:microsoft.com/office/officeart/2005/8/layout/hProcess6"/>
    <dgm:cxn modelId="{B2F1F68C-C2A6-4D81-BF95-21E446E9760D}" type="presOf" srcId="{D6F4FFCA-1A2E-44E8-BA6F-450AB822EF1A}" destId="{E90DA396-5589-417A-8972-EAB2311C69B1}" srcOrd="1" destOrd="0" presId="urn:microsoft.com/office/officeart/2005/8/layout/hProcess6"/>
    <dgm:cxn modelId="{E9F05694-B7D9-437B-9334-BF1929644D8C}" type="presOf" srcId="{9F8F87F6-AD86-4F67-9066-600EB70897F0}" destId="{DB2E9E45-C268-44CE-98B7-0E10EB0F266A}" srcOrd="0" destOrd="0" presId="urn:microsoft.com/office/officeart/2005/8/layout/hProcess6"/>
    <dgm:cxn modelId="{2CF7E39A-0FA9-4DD4-B67F-0BA9C851AE80}" srcId="{EC40581F-7A84-49AC-BF90-FF5E05590B9B}" destId="{37981CAC-CCC6-4914-A805-9877B065F344}" srcOrd="0" destOrd="0" parTransId="{E667A871-F7D2-4A54-9DC6-4183798BFAD8}" sibTransId="{A8C64434-9358-49A3-ACC6-12D0CFCF89FD}"/>
    <dgm:cxn modelId="{963A7DA0-81E5-425D-8D5F-580CC8A068AC}" srcId="{DBCA9317-00A5-4B5B-BC76-DD91DA427421}" destId="{14F8934B-DD56-47D6-9A97-50E77CC95284}" srcOrd="0" destOrd="0" parTransId="{720F3406-28CD-4959-963A-B3DAA65FB83F}" sibTransId="{AE94F9E2-0F67-4609-89AD-EA1B82E7320D}"/>
    <dgm:cxn modelId="{C66631A1-4303-4133-AE35-B055497CB511}" type="presOf" srcId="{209E643C-9096-46B4-B1B7-DC74D4587A2F}" destId="{B39545D7-686D-40D6-851C-D35DFB0F8752}" srcOrd="1" destOrd="0" presId="urn:microsoft.com/office/officeart/2005/8/layout/hProcess6"/>
    <dgm:cxn modelId="{1AC84CBE-9E4D-4CBA-8B60-58CC449C4E92}" type="presOf" srcId="{B8F9AB07-914B-4E00-B823-3203FD9E1516}" destId="{26C5F16E-5FC2-4A9C-B163-6DC2D7E54D1C}" srcOrd="0" destOrd="0" presId="urn:microsoft.com/office/officeart/2005/8/layout/hProcess6"/>
    <dgm:cxn modelId="{E7A4BDC9-C10A-4779-A41A-AD22D006E078}" srcId="{9F8F87F6-AD86-4F67-9066-600EB70897F0}" destId="{209E643C-9096-46B4-B1B7-DC74D4587A2F}" srcOrd="0" destOrd="0" parTransId="{F60CFE7C-611E-46F7-9406-EBE58AAC54B2}" sibTransId="{0EABD952-64F2-4054-B109-B837105DBD2B}"/>
    <dgm:cxn modelId="{56E8E7CB-B75A-43DA-87EA-13E7A3CFDA58}" type="presOf" srcId="{209E643C-9096-46B4-B1B7-DC74D4587A2F}" destId="{3CADF799-6E91-4281-B6D7-E5BE53DB0B43}" srcOrd="0" destOrd="0" presId="urn:microsoft.com/office/officeart/2005/8/layout/hProcess6"/>
    <dgm:cxn modelId="{56843ED2-E016-4F5F-A9B7-79AFD4045F2F}" srcId="{0EEB954C-DB23-42E2-8630-803230C2ED7D}" destId="{B8F9AB07-914B-4E00-B823-3203FD9E1516}" srcOrd="0" destOrd="0" parTransId="{381701FE-3BB2-424F-9EF3-B2BAE71B3FCC}" sibTransId="{FE7CA046-866E-454D-9FE8-BA60FDD239AC}"/>
    <dgm:cxn modelId="{340BEAF0-E0DF-449E-AACF-507C4DA7AE0D}" srcId="{3AE1DE14-7493-405E-B33D-7773069151CC}" destId="{D6F4FFCA-1A2E-44E8-BA6F-450AB822EF1A}" srcOrd="0" destOrd="0" parTransId="{49C123E5-48EA-49DE-A90C-B6BC53BF294C}" sibTransId="{F7A20F72-794B-46A6-974E-DFDCEC66F23C}"/>
    <dgm:cxn modelId="{3B3BC9F2-05B0-47E1-8776-10751251E4E9}" type="presOf" srcId="{A3CE583A-D4AB-47C9-A011-9ABBF55132B3}" destId="{8F1B1973-A5ED-406A-A521-C7344194C5A2}" srcOrd="0" destOrd="0" presId="urn:microsoft.com/office/officeart/2005/8/layout/hProcess6"/>
    <dgm:cxn modelId="{1F947035-1F23-4192-B2E4-F17A483AEEB6}" type="presParOf" srcId="{071F1048-5532-4CC9-A6CE-CF2E5468AD9A}" destId="{8F29C569-01E5-48C5-A09A-3080B45B21F5}" srcOrd="0" destOrd="0" presId="urn:microsoft.com/office/officeart/2005/8/layout/hProcess6"/>
    <dgm:cxn modelId="{67EF54D0-3E64-464F-80B0-DCCDB4E823E3}" type="presParOf" srcId="{8F29C569-01E5-48C5-A09A-3080B45B21F5}" destId="{9A520957-F476-4464-920E-37209B0E1771}" srcOrd="0" destOrd="0" presId="urn:microsoft.com/office/officeart/2005/8/layout/hProcess6"/>
    <dgm:cxn modelId="{88942095-CF81-4145-9D97-364968506CF0}" type="presParOf" srcId="{8F29C569-01E5-48C5-A09A-3080B45B21F5}" destId="{8F1B1973-A5ED-406A-A521-C7344194C5A2}" srcOrd="1" destOrd="0" presId="urn:microsoft.com/office/officeart/2005/8/layout/hProcess6"/>
    <dgm:cxn modelId="{C6634559-64D0-4B3D-B4DE-F83993BAE54A}" type="presParOf" srcId="{8F29C569-01E5-48C5-A09A-3080B45B21F5}" destId="{59D2D9D3-5AF3-410D-895C-DC342F5FF479}" srcOrd="2" destOrd="0" presId="urn:microsoft.com/office/officeart/2005/8/layout/hProcess6"/>
    <dgm:cxn modelId="{6175797F-0E19-4112-9692-EBE18333AB43}" type="presParOf" srcId="{8F29C569-01E5-48C5-A09A-3080B45B21F5}" destId="{E61DF376-AC8E-4E40-BBE1-266B8E1E77E4}" srcOrd="3" destOrd="0" presId="urn:microsoft.com/office/officeart/2005/8/layout/hProcess6"/>
    <dgm:cxn modelId="{D37E35AC-DF34-4C76-90FC-17EAA4AEC0EC}" type="presParOf" srcId="{071F1048-5532-4CC9-A6CE-CF2E5468AD9A}" destId="{ABB1F2AB-5663-47C3-9D3B-025857D7DEBF}" srcOrd="1" destOrd="0" presId="urn:microsoft.com/office/officeart/2005/8/layout/hProcess6"/>
    <dgm:cxn modelId="{257E612B-084C-4D1D-83C3-14017CAE8FB0}" type="presParOf" srcId="{071F1048-5532-4CC9-A6CE-CF2E5468AD9A}" destId="{982024AC-5E96-4A67-84BF-E5C6FE3BE84A}" srcOrd="2" destOrd="0" presId="urn:microsoft.com/office/officeart/2005/8/layout/hProcess6"/>
    <dgm:cxn modelId="{0444EF67-E2AB-4974-82F3-8AA0633E54B1}" type="presParOf" srcId="{982024AC-5E96-4A67-84BF-E5C6FE3BE84A}" destId="{849BCC66-95BC-408E-B39E-A52CEC00C7F2}" srcOrd="0" destOrd="0" presId="urn:microsoft.com/office/officeart/2005/8/layout/hProcess6"/>
    <dgm:cxn modelId="{49E2D6B7-D9A3-4945-8E87-995AC3FB4824}" type="presParOf" srcId="{982024AC-5E96-4A67-84BF-E5C6FE3BE84A}" destId="{26C5F16E-5FC2-4A9C-B163-6DC2D7E54D1C}" srcOrd="1" destOrd="0" presId="urn:microsoft.com/office/officeart/2005/8/layout/hProcess6"/>
    <dgm:cxn modelId="{14376A6F-92E5-4329-92BB-0AECCC9752FC}" type="presParOf" srcId="{982024AC-5E96-4A67-84BF-E5C6FE3BE84A}" destId="{C4D50E52-D031-4422-AC6A-998513A6B4AC}" srcOrd="2" destOrd="0" presId="urn:microsoft.com/office/officeart/2005/8/layout/hProcess6"/>
    <dgm:cxn modelId="{11CD1556-360A-4045-8FCD-C4048CD5F45F}" type="presParOf" srcId="{982024AC-5E96-4A67-84BF-E5C6FE3BE84A}" destId="{6C656B54-C0F8-44A6-A8B9-2BB1031CD3D9}" srcOrd="3" destOrd="0" presId="urn:microsoft.com/office/officeart/2005/8/layout/hProcess6"/>
    <dgm:cxn modelId="{EB6FAFA2-338A-4CF9-A124-12CD91B8FD30}" type="presParOf" srcId="{071F1048-5532-4CC9-A6CE-CF2E5468AD9A}" destId="{551583E8-993B-4536-B687-50D4EC7BD04E}" srcOrd="3" destOrd="0" presId="urn:microsoft.com/office/officeart/2005/8/layout/hProcess6"/>
    <dgm:cxn modelId="{E21C15E8-E8E7-41DA-9AC3-3D97FD0EB4B3}" type="presParOf" srcId="{071F1048-5532-4CC9-A6CE-CF2E5468AD9A}" destId="{A6859B56-1A8F-44AB-8706-E519C7726B99}" srcOrd="4" destOrd="0" presId="urn:microsoft.com/office/officeart/2005/8/layout/hProcess6"/>
    <dgm:cxn modelId="{6B21524A-F260-4882-B102-C70642F28F73}" type="presParOf" srcId="{A6859B56-1A8F-44AB-8706-E519C7726B99}" destId="{5D40A896-995D-4CCD-9DE2-AF8B0D49B131}" srcOrd="0" destOrd="0" presId="urn:microsoft.com/office/officeart/2005/8/layout/hProcess6"/>
    <dgm:cxn modelId="{C1B35507-59C6-4C59-96AB-FA2CCADD6774}" type="presParOf" srcId="{A6859B56-1A8F-44AB-8706-E519C7726B99}" destId="{8F5759C6-9292-4170-9A6F-9D6AFDE190DC}" srcOrd="1" destOrd="0" presId="urn:microsoft.com/office/officeart/2005/8/layout/hProcess6"/>
    <dgm:cxn modelId="{52160AC9-83C7-42FA-94CC-7C715EC887B8}" type="presParOf" srcId="{A6859B56-1A8F-44AB-8706-E519C7726B99}" destId="{E90DA396-5589-417A-8972-EAB2311C69B1}" srcOrd="2" destOrd="0" presId="urn:microsoft.com/office/officeart/2005/8/layout/hProcess6"/>
    <dgm:cxn modelId="{44DFB216-C09C-4658-A2CC-83DBB50538F7}" type="presParOf" srcId="{A6859B56-1A8F-44AB-8706-E519C7726B99}" destId="{01682D86-E848-40EA-9B92-052DA9555032}" srcOrd="3" destOrd="0" presId="urn:microsoft.com/office/officeart/2005/8/layout/hProcess6"/>
    <dgm:cxn modelId="{67753D88-EB93-490A-AFFD-92327C77B62D}" type="presParOf" srcId="{071F1048-5532-4CC9-A6CE-CF2E5468AD9A}" destId="{908D3CF9-0298-480F-9130-2EEF524E3E70}" srcOrd="5" destOrd="0" presId="urn:microsoft.com/office/officeart/2005/8/layout/hProcess6"/>
    <dgm:cxn modelId="{C672510F-6862-492D-9CA4-A38DB679E82C}" type="presParOf" srcId="{071F1048-5532-4CC9-A6CE-CF2E5468AD9A}" destId="{02B9D13A-0F22-4BA6-91D5-22E728991C43}" srcOrd="6" destOrd="0" presId="urn:microsoft.com/office/officeart/2005/8/layout/hProcess6"/>
    <dgm:cxn modelId="{9C4DB55B-554F-40A9-BADE-E52F9B28C651}" type="presParOf" srcId="{02B9D13A-0F22-4BA6-91D5-22E728991C43}" destId="{E7D92669-07AE-4E16-AF82-E856807C2DB9}" srcOrd="0" destOrd="0" presId="urn:microsoft.com/office/officeart/2005/8/layout/hProcess6"/>
    <dgm:cxn modelId="{129D470A-1EE0-4B1B-B9D6-11221DB99AAF}" type="presParOf" srcId="{02B9D13A-0F22-4BA6-91D5-22E728991C43}" destId="{AB96A6D6-8F5C-4AC0-9AAB-84EC5176DD72}" srcOrd="1" destOrd="0" presId="urn:microsoft.com/office/officeart/2005/8/layout/hProcess6"/>
    <dgm:cxn modelId="{8A8FB8F1-9156-42BA-8F2F-7DCF0DB0F803}" type="presParOf" srcId="{02B9D13A-0F22-4BA6-91D5-22E728991C43}" destId="{B63EE54D-3485-4526-A73B-494B3701BF24}" srcOrd="2" destOrd="0" presId="urn:microsoft.com/office/officeart/2005/8/layout/hProcess6"/>
    <dgm:cxn modelId="{3BB0F110-96C2-4FFE-8175-023A43A929F5}" type="presParOf" srcId="{02B9D13A-0F22-4BA6-91D5-22E728991C43}" destId="{E667FC94-984D-461C-BBB0-4F381440BE4B}" srcOrd="3" destOrd="0" presId="urn:microsoft.com/office/officeart/2005/8/layout/hProcess6"/>
    <dgm:cxn modelId="{BF801E2B-388B-4C97-8AB6-F8083D290B65}" type="presParOf" srcId="{071F1048-5532-4CC9-A6CE-CF2E5468AD9A}" destId="{058BB971-3741-4DE1-A4C6-46B173CC2811}" srcOrd="7" destOrd="0" presId="urn:microsoft.com/office/officeart/2005/8/layout/hProcess6"/>
    <dgm:cxn modelId="{85BC723B-C4A0-47E0-AF32-705730F60686}" type="presParOf" srcId="{071F1048-5532-4CC9-A6CE-CF2E5468AD9A}" destId="{3D2186E6-45D1-4354-A0AA-C6A7C4187C52}" srcOrd="8" destOrd="0" presId="urn:microsoft.com/office/officeart/2005/8/layout/hProcess6"/>
    <dgm:cxn modelId="{3E1FDACA-3D20-4748-881C-FFA7966A4D93}" type="presParOf" srcId="{3D2186E6-45D1-4354-A0AA-C6A7C4187C52}" destId="{B99679D1-DA53-4C51-917E-D67AF16D0B6E}" srcOrd="0" destOrd="0" presId="urn:microsoft.com/office/officeart/2005/8/layout/hProcess6"/>
    <dgm:cxn modelId="{0D26C3B9-6876-441B-AE2D-C028004AA837}" type="presParOf" srcId="{3D2186E6-45D1-4354-A0AA-C6A7C4187C52}" destId="{3CADF799-6E91-4281-B6D7-E5BE53DB0B43}" srcOrd="1" destOrd="0" presId="urn:microsoft.com/office/officeart/2005/8/layout/hProcess6"/>
    <dgm:cxn modelId="{4BC2CCB3-EA1B-4EDD-82B0-A0BB95747E8F}" type="presParOf" srcId="{3D2186E6-45D1-4354-A0AA-C6A7C4187C52}" destId="{B39545D7-686D-40D6-851C-D35DFB0F8752}" srcOrd="2" destOrd="0" presId="urn:microsoft.com/office/officeart/2005/8/layout/hProcess6"/>
    <dgm:cxn modelId="{5A2F970F-3536-4748-BC48-801BC15092A2}" type="presParOf" srcId="{3D2186E6-45D1-4354-A0AA-C6A7C4187C52}" destId="{DB2E9E45-C268-44CE-98B7-0E10EB0F266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40581F-7A84-49AC-BF90-FF5E05590B9B}"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7981CAC-CCC6-4914-A805-9877B065F344}">
      <dgm:prSet phldrT="[Text]" custT="1"/>
      <dgm:spPr>
        <a:solidFill>
          <a:srgbClr val="0070C0"/>
        </a:solidFill>
      </dgm:spPr>
      <dgm:t>
        <a:bodyPr/>
        <a:lstStyle/>
        <a:p>
          <a:r>
            <a:rPr lang="fa-IR" sz="1400" dirty="0">
              <a:cs typeface="B Nazanin" panose="00000400000000000000" pitchFamily="2" charset="-78"/>
            </a:rPr>
            <a:t>فصل اول</a:t>
          </a:r>
          <a:endParaRPr lang="en-US" sz="1400" dirty="0">
            <a:cs typeface="B Nazanin" panose="00000400000000000000" pitchFamily="2" charset="-78"/>
          </a:endParaRPr>
        </a:p>
      </dgm:t>
    </dgm:pt>
    <dgm:pt modelId="{E667A871-F7D2-4A54-9DC6-4183798BFAD8}" type="parTrans" cxnId="{2CF7E39A-0FA9-4DD4-B67F-0BA9C851AE80}">
      <dgm:prSet/>
      <dgm:spPr/>
      <dgm:t>
        <a:bodyPr/>
        <a:lstStyle/>
        <a:p>
          <a:endParaRPr lang="en-US"/>
        </a:p>
      </dgm:t>
    </dgm:pt>
    <dgm:pt modelId="{A8C64434-9358-49A3-ACC6-12D0CFCF89FD}" type="sibTrans" cxnId="{2CF7E39A-0FA9-4DD4-B67F-0BA9C851AE80}">
      <dgm:prSet/>
      <dgm:spPr/>
      <dgm:t>
        <a:bodyPr/>
        <a:lstStyle/>
        <a:p>
          <a:endParaRPr lang="en-US"/>
        </a:p>
      </dgm:t>
    </dgm:pt>
    <dgm:pt modelId="{A3CE583A-D4AB-47C9-A011-9ABBF55132B3}">
      <dgm:prSet phldrT="[Text]" custT="1">
        <dgm:style>
          <a:lnRef idx="2">
            <a:schemeClr val="accent5"/>
          </a:lnRef>
          <a:fillRef idx="1">
            <a:schemeClr val="lt1"/>
          </a:fillRef>
          <a:effectRef idx="0">
            <a:schemeClr val="accent5"/>
          </a:effectRef>
          <a:fontRef idx="minor">
            <a:schemeClr val="dk1"/>
          </a:fontRef>
        </dgm:style>
      </dgm:prSet>
      <dgm:spPr>
        <a:ln>
          <a:solidFill>
            <a:schemeClr val="accent2"/>
          </a:solidFill>
        </a:ln>
      </dgm:spPr>
      <dgm:t>
        <a:bodyPr/>
        <a:lstStyle/>
        <a:p>
          <a:r>
            <a:rPr lang="fa-IR" sz="1200" dirty="0">
              <a:cs typeface="B Nazanin" panose="00000400000000000000" pitchFamily="2" charset="-78"/>
            </a:rPr>
            <a:t>کلیات پژوهش</a:t>
          </a:r>
          <a:endParaRPr lang="en-US" sz="1200" dirty="0">
            <a:effectLst>
              <a:outerShdw blurRad="38100" dist="38100" dir="2700000" algn="tl">
                <a:srgbClr val="000000">
                  <a:alpha val="43137"/>
                </a:srgbClr>
              </a:outerShdw>
            </a:effectLst>
            <a:cs typeface="B Nazanin" panose="00000400000000000000" pitchFamily="2" charset="-78"/>
          </a:endParaRPr>
        </a:p>
      </dgm:t>
    </dgm:pt>
    <dgm:pt modelId="{3C2B50B2-D570-4345-A5AD-D19EE415305E}" type="parTrans" cxnId="{CA4D3244-B7E7-4A5C-AA91-A6DE5237853B}">
      <dgm:prSet/>
      <dgm:spPr/>
      <dgm:t>
        <a:bodyPr/>
        <a:lstStyle/>
        <a:p>
          <a:endParaRPr lang="en-US"/>
        </a:p>
      </dgm:t>
    </dgm:pt>
    <dgm:pt modelId="{0EE3CCF2-A0FF-45F4-8124-442998B02035}" type="sibTrans" cxnId="{CA4D3244-B7E7-4A5C-AA91-A6DE5237853B}">
      <dgm:prSet/>
      <dgm:spPr/>
      <dgm:t>
        <a:bodyPr/>
        <a:lstStyle/>
        <a:p>
          <a:endParaRPr lang="en-US"/>
        </a:p>
      </dgm:t>
    </dgm:pt>
    <dgm:pt modelId="{0EEB954C-DB23-42E2-8630-803230C2ED7D}">
      <dgm:prSet phldrT="[Text]" custT="1"/>
      <dgm:spPr>
        <a:solidFill>
          <a:srgbClr val="0070C0"/>
        </a:solidFill>
      </dgm:spPr>
      <dgm:t>
        <a:bodyPr/>
        <a:lstStyle/>
        <a:p>
          <a:r>
            <a:rPr lang="fa-IR" sz="1400" dirty="0">
              <a:cs typeface="B Nazanin" panose="00000400000000000000" pitchFamily="2" charset="-78"/>
            </a:rPr>
            <a:t>فصل دوم</a:t>
          </a:r>
          <a:endParaRPr lang="en-US" sz="1400" dirty="0">
            <a:cs typeface="B Nazanin" panose="00000400000000000000" pitchFamily="2" charset="-78"/>
          </a:endParaRPr>
        </a:p>
      </dgm:t>
    </dgm:pt>
    <dgm:pt modelId="{F623C3A3-8059-43A8-AC24-62602F104249}" type="parTrans" cxnId="{A40F5B37-7F74-41CC-BE95-8CB499EB4B06}">
      <dgm:prSet/>
      <dgm:spPr/>
      <dgm:t>
        <a:bodyPr/>
        <a:lstStyle/>
        <a:p>
          <a:endParaRPr lang="en-US"/>
        </a:p>
      </dgm:t>
    </dgm:pt>
    <dgm:pt modelId="{0B6BCD1C-4425-4823-8B2E-1E4834E4BF91}" type="sibTrans" cxnId="{A40F5B37-7F74-41CC-BE95-8CB499EB4B06}">
      <dgm:prSet/>
      <dgm:spPr/>
      <dgm:t>
        <a:bodyPr/>
        <a:lstStyle/>
        <a:p>
          <a:endParaRPr lang="en-US"/>
        </a:p>
      </dgm:t>
    </dgm:pt>
    <dgm:pt modelId="{B8F9AB07-914B-4E00-B823-3203FD9E1516}">
      <dgm:prSet phldrT="[Text]" custT="1"/>
      <dgm:spPr>
        <a:solidFill>
          <a:srgbClr val="00B0F0"/>
        </a:solidFill>
      </dgm:spPr>
      <dgm:t>
        <a:bodyPr/>
        <a:lstStyle/>
        <a:p>
          <a:r>
            <a:rPr lang="fa-IR" sz="1200" dirty="0">
              <a:solidFill>
                <a:schemeClr val="bg1"/>
              </a:solidFill>
              <a:cs typeface="B Nazanin" panose="00000400000000000000" pitchFamily="2" charset="-78"/>
            </a:rPr>
            <a:t>مروری بر پیشینه پژوهش</a:t>
          </a:r>
          <a:endParaRPr lang="en-US" sz="1200" dirty="0">
            <a:solidFill>
              <a:schemeClr val="bg1"/>
            </a:solidFill>
            <a:cs typeface="B Nazanin" panose="00000400000000000000" pitchFamily="2" charset="-78"/>
          </a:endParaRPr>
        </a:p>
      </dgm:t>
    </dgm:pt>
    <dgm:pt modelId="{381701FE-3BB2-424F-9EF3-B2BAE71B3FCC}" type="parTrans" cxnId="{56843ED2-E016-4F5F-A9B7-79AFD4045F2F}">
      <dgm:prSet/>
      <dgm:spPr/>
      <dgm:t>
        <a:bodyPr/>
        <a:lstStyle/>
        <a:p>
          <a:endParaRPr lang="en-US"/>
        </a:p>
      </dgm:t>
    </dgm:pt>
    <dgm:pt modelId="{FE7CA046-866E-454D-9FE8-BA60FDD239AC}" type="sibTrans" cxnId="{56843ED2-E016-4F5F-A9B7-79AFD4045F2F}">
      <dgm:prSet/>
      <dgm:spPr/>
      <dgm:t>
        <a:bodyPr/>
        <a:lstStyle/>
        <a:p>
          <a:endParaRPr lang="en-US"/>
        </a:p>
      </dgm:t>
    </dgm:pt>
    <dgm:pt modelId="{3AE1DE14-7493-405E-B33D-7773069151CC}">
      <dgm:prSet phldrT="[Text]" custT="1"/>
      <dgm:spPr>
        <a:solidFill>
          <a:srgbClr val="0070C0"/>
        </a:solidFill>
      </dgm:spPr>
      <dgm:t>
        <a:bodyPr/>
        <a:lstStyle/>
        <a:p>
          <a:r>
            <a:rPr lang="fa-IR" sz="1400" dirty="0">
              <a:cs typeface="B Nazanin" panose="00000400000000000000" pitchFamily="2" charset="-78"/>
            </a:rPr>
            <a:t>فصل سوم</a:t>
          </a:r>
          <a:endParaRPr lang="en-US" sz="1400" dirty="0">
            <a:cs typeface="B Nazanin" panose="00000400000000000000" pitchFamily="2" charset="-78"/>
          </a:endParaRPr>
        </a:p>
      </dgm:t>
    </dgm:pt>
    <dgm:pt modelId="{8C5D0CE2-E263-423F-A475-0B1ABBCFA5FC}" type="parTrans" cxnId="{33537B19-3DA4-45A3-A926-A97AB307E4EE}">
      <dgm:prSet/>
      <dgm:spPr/>
      <dgm:t>
        <a:bodyPr/>
        <a:lstStyle/>
        <a:p>
          <a:endParaRPr lang="en-US"/>
        </a:p>
      </dgm:t>
    </dgm:pt>
    <dgm:pt modelId="{7085CD86-7897-41DB-AE70-779984C59B17}" type="sibTrans" cxnId="{33537B19-3DA4-45A3-A926-A97AB307E4EE}">
      <dgm:prSet/>
      <dgm:spPr/>
      <dgm:t>
        <a:bodyPr/>
        <a:lstStyle/>
        <a:p>
          <a:endParaRPr lang="en-US"/>
        </a:p>
      </dgm:t>
    </dgm:pt>
    <dgm:pt modelId="{D6F4FFCA-1A2E-44E8-BA6F-450AB822EF1A}">
      <dgm:prSet phldrT="[Text]" custT="1"/>
      <dgm:spPr>
        <a:solidFill>
          <a:srgbClr val="00B0F0"/>
        </a:solidFill>
      </dgm:spPr>
      <dgm:t>
        <a:bodyPr/>
        <a:lstStyle/>
        <a:p>
          <a:r>
            <a:rPr lang="fa-IR" sz="1200" dirty="0">
              <a:solidFill>
                <a:schemeClr val="bg1"/>
              </a:solidFill>
              <a:cs typeface="B Nazanin" panose="00000400000000000000" pitchFamily="2" charset="-78"/>
            </a:rPr>
            <a:t>روش پیشنهادی</a:t>
          </a:r>
          <a:endParaRPr lang="en-US" sz="1200" dirty="0">
            <a:solidFill>
              <a:schemeClr val="bg1"/>
            </a:solidFill>
            <a:cs typeface="B Nazanin" panose="00000400000000000000" pitchFamily="2" charset="-78"/>
          </a:endParaRPr>
        </a:p>
      </dgm:t>
    </dgm:pt>
    <dgm:pt modelId="{49C123E5-48EA-49DE-A90C-B6BC53BF294C}" type="parTrans" cxnId="{340BEAF0-E0DF-449E-AACF-507C4DA7AE0D}">
      <dgm:prSet/>
      <dgm:spPr/>
      <dgm:t>
        <a:bodyPr/>
        <a:lstStyle/>
        <a:p>
          <a:endParaRPr lang="en-US"/>
        </a:p>
      </dgm:t>
    </dgm:pt>
    <dgm:pt modelId="{F7A20F72-794B-46A6-974E-DFDCEC66F23C}" type="sibTrans" cxnId="{340BEAF0-E0DF-449E-AACF-507C4DA7AE0D}">
      <dgm:prSet/>
      <dgm:spPr/>
      <dgm:t>
        <a:bodyPr/>
        <a:lstStyle/>
        <a:p>
          <a:endParaRPr lang="en-US"/>
        </a:p>
      </dgm:t>
    </dgm:pt>
    <dgm:pt modelId="{209E643C-9096-46B4-B1B7-DC74D4587A2F}">
      <dgm:prSet phldrT="[Text]" custT="1"/>
      <dgm:spPr>
        <a:solidFill>
          <a:srgbClr val="00B0F0"/>
        </a:solidFill>
      </dgm:spPr>
      <dgm:t>
        <a:bodyPr/>
        <a:lstStyle/>
        <a:p>
          <a:r>
            <a:rPr lang="fa-IR" sz="1200" dirty="0" err="1">
              <a:solidFill>
                <a:schemeClr val="bg1"/>
              </a:solidFill>
              <a:cs typeface="B Nazanin" panose="00000400000000000000" pitchFamily="2" charset="-78"/>
            </a:rPr>
            <a:t>نتیجه‌گیری</a:t>
          </a:r>
          <a:r>
            <a:rPr lang="fa-IR" sz="1200" dirty="0">
              <a:solidFill>
                <a:schemeClr val="bg1"/>
              </a:solidFill>
              <a:cs typeface="B Nazanin" panose="00000400000000000000" pitchFamily="2" charset="-78"/>
            </a:rPr>
            <a:t> و پیشنهادات آینده</a:t>
          </a:r>
          <a:endParaRPr lang="en-US" sz="1200" dirty="0">
            <a:solidFill>
              <a:schemeClr val="bg1"/>
            </a:solidFill>
            <a:cs typeface="B Nazanin" panose="00000400000000000000" pitchFamily="2" charset="-78"/>
          </a:endParaRPr>
        </a:p>
      </dgm:t>
    </dgm:pt>
    <dgm:pt modelId="{F60CFE7C-611E-46F7-9406-EBE58AAC54B2}" type="parTrans" cxnId="{E7A4BDC9-C10A-4779-A41A-AD22D006E078}">
      <dgm:prSet/>
      <dgm:spPr/>
      <dgm:t>
        <a:bodyPr/>
        <a:lstStyle/>
        <a:p>
          <a:endParaRPr lang="en-US"/>
        </a:p>
      </dgm:t>
    </dgm:pt>
    <dgm:pt modelId="{0EABD952-64F2-4054-B109-B837105DBD2B}" type="sibTrans" cxnId="{E7A4BDC9-C10A-4779-A41A-AD22D006E078}">
      <dgm:prSet/>
      <dgm:spPr/>
      <dgm:t>
        <a:bodyPr/>
        <a:lstStyle/>
        <a:p>
          <a:endParaRPr lang="en-US"/>
        </a:p>
      </dgm:t>
    </dgm:pt>
    <dgm:pt modelId="{14F8934B-DD56-47D6-9A97-50E77CC95284}">
      <dgm:prSet phldrT="[Text]" custT="1"/>
      <dgm:spPr>
        <a:solidFill>
          <a:srgbClr val="00B0F0"/>
        </a:solidFill>
      </dgm:spPr>
      <dgm:t>
        <a:bodyPr/>
        <a:lstStyle/>
        <a:p>
          <a:r>
            <a:rPr lang="fa-IR" sz="1200" dirty="0">
              <a:solidFill>
                <a:schemeClr val="bg1"/>
              </a:solidFill>
              <a:cs typeface="B Nazanin" panose="00000400000000000000" pitchFamily="2" charset="-78"/>
            </a:rPr>
            <a:t>نتایج آزمایشگاهی</a:t>
          </a:r>
          <a:endParaRPr lang="en-US" sz="1200" dirty="0">
            <a:solidFill>
              <a:schemeClr val="bg1"/>
            </a:solidFill>
            <a:cs typeface="B Nazanin" panose="00000400000000000000" pitchFamily="2" charset="-78"/>
          </a:endParaRPr>
        </a:p>
      </dgm:t>
    </dgm:pt>
    <dgm:pt modelId="{720F3406-28CD-4959-963A-B3DAA65FB83F}" type="parTrans" cxnId="{963A7DA0-81E5-425D-8D5F-580CC8A068AC}">
      <dgm:prSet/>
      <dgm:spPr/>
      <dgm:t>
        <a:bodyPr/>
        <a:lstStyle/>
        <a:p>
          <a:endParaRPr lang="en-US"/>
        </a:p>
      </dgm:t>
    </dgm:pt>
    <dgm:pt modelId="{AE94F9E2-0F67-4609-89AD-EA1B82E7320D}" type="sibTrans" cxnId="{963A7DA0-81E5-425D-8D5F-580CC8A068AC}">
      <dgm:prSet/>
      <dgm:spPr/>
      <dgm:t>
        <a:bodyPr/>
        <a:lstStyle/>
        <a:p>
          <a:endParaRPr lang="en-US"/>
        </a:p>
      </dgm:t>
    </dgm:pt>
    <dgm:pt modelId="{DBCA9317-00A5-4B5B-BC76-DD91DA427421}">
      <dgm:prSet phldrT="[Text]" custT="1"/>
      <dgm:spPr>
        <a:solidFill>
          <a:srgbClr val="0070C0"/>
        </a:solidFill>
      </dgm:spPr>
      <dgm:t>
        <a:bodyPr/>
        <a:lstStyle/>
        <a:p>
          <a:r>
            <a:rPr lang="fa-IR" sz="1400" dirty="0">
              <a:cs typeface="B Nazanin" panose="00000400000000000000" pitchFamily="2" charset="-78"/>
            </a:rPr>
            <a:t>فصل چهارم</a:t>
          </a:r>
          <a:endParaRPr lang="en-US" sz="1400" dirty="0">
            <a:cs typeface="B Nazanin" panose="00000400000000000000" pitchFamily="2" charset="-78"/>
          </a:endParaRPr>
        </a:p>
      </dgm:t>
    </dgm:pt>
    <dgm:pt modelId="{79B58D64-6D89-4781-AFCB-E2BC9933D7C4}" type="parTrans" cxnId="{BB26B91E-910F-4AE1-8A4F-57CC5E3D0FBE}">
      <dgm:prSet/>
      <dgm:spPr/>
      <dgm:t>
        <a:bodyPr/>
        <a:lstStyle/>
        <a:p>
          <a:endParaRPr lang="en-US"/>
        </a:p>
      </dgm:t>
    </dgm:pt>
    <dgm:pt modelId="{65926C8A-6BA3-497B-AA04-7E643C8D9AB4}" type="sibTrans" cxnId="{BB26B91E-910F-4AE1-8A4F-57CC5E3D0FBE}">
      <dgm:prSet/>
      <dgm:spPr/>
      <dgm:t>
        <a:bodyPr/>
        <a:lstStyle/>
        <a:p>
          <a:endParaRPr lang="en-US"/>
        </a:p>
      </dgm:t>
    </dgm:pt>
    <dgm:pt modelId="{9F8F87F6-AD86-4F67-9066-600EB70897F0}">
      <dgm:prSet phldrT="[Text]" custT="1"/>
      <dgm:spPr>
        <a:solidFill>
          <a:srgbClr val="0070C0"/>
        </a:solidFill>
      </dgm:spPr>
      <dgm:t>
        <a:bodyPr/>
        <a:lstStyle/>
        <a:p>
          <a:r>
            <a:rPr lang="fa-IR" sz="1400" dirty="0">
              <a:cs typeface="B Nazanin" panose="00000400000000000000" pitchFamily="2" charset="-78"/>
            </a:rPr>
            <a:t>فصل پنجم</a:t>
          </a:r>
          <a:endParaRPr lang="en-US" sz="1400" dirty="0">
            <a:cs typeface="B Nazanin" panose="00000400000000000000" pitchFamily="2" charset="-78"/>
          </a:endParaRPr>
        </a:p>
      </dgm:t>
    </dgm:pt>
    <dgm:pt modelId="{ABD90CD5-BCBD-4364-8769-82E66D32FF21}" type="parTrans" cxnId="{1D9A4864-8A3D-4557-B641-C6C0906375EE}">
      <dgm:prSet/>
      <dgm:spPr/>
      <dgm:t>
        <a:bodyPr/>
        <a:lstStyle/>
        <a:p>
          <a:endParaRPr lang="en-US"/>
        </a:p>
      </dgm:t>
    </dgm:pt>
    <dgm:pt modelId="{C443F6CD-D682-4B00-B999-ADB316C3CB76}" type="sibTrans" cxnId="{1D9A4864-8A3D-4557-B641-C6C0906375EE}">
      <dgm:prSet/>
      <dgm:spPr/>
      <dgm:t>
        <a:bodyPr/>
        <a:lstStyle/>
        <a:p>
          <a:endParaRPr lang="en-US"/>
        </a:p>
      </dgm:t>
    </dgm:pt>
    <dgm:pt modelId="{071F1048-5532-4CC9-A6CE-CF2E5468AD9A}" type="pres">
      <dgm:prSet presAssocID="{EC40581F-7A84-49AC-BF90-FF5E05590B9B}" presName="theList" presStyleCnt="0">
        <dgm:presLayoutVars>
          <dgm:dir val="rev"/>
          <dgm:animLvl val="lvl"/>
          <dgm:resizeHandles val="exact"/>
        </dgm:presLayoutVars>
      </dgm:prSet>
      <dgm:spPr/>
    </dgm:pt>
    <dgm:pt modelId="{8F29C569-01E5-48C5-A09A-3080B45B21F5}" type="pres">
      <dgm:prSet presAssocID="{37981CAC-CCC6-4914-A805-9877B065F344}" presName="compNode" presStyleCnt="0"/>
      <dgm:spPr/>
    </dgm:pt>
    <dgm:pt modelId="{9A520957-F476-4464-920E-37209B0E1771}" type="pres">
      <dgm:prSet presAssocID="{37981CAC-CCC6-4914-A805-9877B065F344}" presName="noGeometry" presStyleCnt="0"/>
      <dgm:spPr/>
    </dgm:pt>
    <dgm:pt modelId="{8F1B1973-A5ED-406A-A521-C7344194C5A2}" type="pres">
      <dgm:prSet presAssocID="{37981CAC-CCC6-4914-A805-9877B065F344}" presName="childTextVisible" presStyleLbl="bgAccFollowNode1" presStyleIdx="0" presStyleCnt="5">
        <dgm:presLayoutVars>
          <dgm:bulletEnabled val="1"/>
        </dgm:presLayoutVars>
      </dgm:prSet>
      <dgm:spPr/>
    </dgm:pt>
    <dgm:pt modelId="{59D2D9D3-5AF3-410D-895C-DC342F5FF479}" type="pres">
      <dgm:prSet presAssocID="{37981CAC-CCC6-4914-A805-9877B065F344}" presName="childTextHidden" presStyleLbl="bgAccFollowNode1" presStyleIdx="0" presStyleCnt="5"/>
      <dgm:spPr/>
    </dgm:pt>
    <dgm:pt modelId="{E61DF376-AC8E-4E40-BBE1-266B8E1E77E4}" type="pres">
      <dgm:prSet presAssocID="{37981CAC-CCC6-4914-A805-9877B065F344}" presName="parentText" presStyleLbl="node1" presStyleIdx="0" presStyleCnt="5">
        <dgm:presLayoutVars>
          <dgm:chMax val="1"/>
          <dgm:bulletEnabled val="1"/>
        </dgm:presLayoutVars>
      </dgm:prSet>
      <dgm:spPr/>
    </dgm:pt>
    <dgm:pt modelId="{ABB1F2AB-5663-47C3-9D3B-025857D7DEBF}" type="pres">
      <dgm:prSet presAssocID="{37981CAC-CCC6-4914-A805-9877B065F344}" presName="aSpace" presStyleCnt="0"/>
      <dgm:spPr/>
    </dgm:pt>
    <dgm:pt modelId="{982024AC-5E96-4A67-84BF-E5C6FE3BE84A}" type="pres">
      <dgm:prSet presAssocID="{0EEB954C-DB23-42E2-8630-803230C2ED7D}" presName="compNode" presStyleCnt="0"/>
      <dgm:spPr/>
    </dgm:pt>
    <dgm:pt modelId="{849BCC66-95BC-408E-B39E-A52CEC00C7F2}" type="pres">
      <dgm:prSet presAssocID="{0EEB954C-DB23-42E2-8630-803230C2ED7D}" presName="noGeometry" presStyleCnt="0"/>
      <dgm:spPr/>
    </dgm:pt>
    <dgm:pt modelId="{26C5F16E-5FC2-4A9C-B163-6DC2D7E54D1C}" type="pres">
      <dgm:prSet presAssocID="{0EEB954C-DB23-42E2-8630-803230C2ED7D}" presName="childTextVisible" presStyleLbl="bgAccFollowNode1" presStyleIdx="1" presStyleCnt="5">
        <dgm:presLayoutVars>
          <dgm:bulletEnabled val="1"/>
        </dgm:presLayoutVars>
      </dgm:prSet>
      <dgm:spPr/>
    </dgm:pt>
    <dgm:pt modelId="{C4D50E52-D031-4422-AC6A-998513A6B4AC}" type="pres">
      <dgm:prSet presAssocID="{0EEB954C-DB23-42E2-8630-803230C2ED7D}" presName="childTextHidden" presStyleLbl="bgAccFollowNode1" presStyleIdx="1" presStyleCnt="5"/>
      <dgm:spPr/>
    </dgm:pt>
    <dgm:pt modelId="{6C656B54-C0F8-44A6-A8B9-2BB1031CD3D9}" type="pres">
      <dgm:prSet presAssocID="{0EEB954C-DB23-42E2-8630-803230C2ED7D}" presName="parentText" presStyleLbl="node1" presStyleIdx="1" presStyleCnt="5">
        <dgm:presLayoutVars>
          <dgm:chMax val="1"/>
          <dgm:bulletEnabled val="1"/>
        </dgm:presLayoutVars>
      </dgm:prSet>
      <dgm:spPr/>
    </dgm:pt>
    <dgm:pt modelId="{551583E8-993B-4536-B687-50D4EC7BD04E}" type="pres">
      <dgm:prSet presAssocID="{0EEB954C-DB23-42E2-8630-803230C2ED7D}" presName="aSpace" presStyleCnt="0"/>
      <dgm:spPr/>
    </dgm:pt>
    <dgm:pt modelId="{A6859B56-1A8F-44AB-8706-E519C7726B99}" type="pres">
      <dgm:prSet presAssocID="{3AE1DE14-7493-405E-B33D-7773069151CC}" presName="compNode" presStyleCnt="0"/>
      <dgm:spPr/>
    </dgm:pt>
    <dgm:pt modelId="{5D40A896-995D-4CCD-9DE2-AF8B0D49B131}" type="pres">
      <dgm:prSet presAssocID="{3AE1DE14-7493-405E-B33D-7773069151CC}" presName="noGeometry" presStyleCnt="0"/>
      <dgm:spPr/>
    </dgm:pt>
    <dgm:pt modelId="{8F5759C6-9292-4170-9A6F-9D6AFDE190DC}" type="pres">
      <dgm:prSet presAssocID="{3AE1DE14-7493-405E-B33D-7773069151CC}" presName="childTextVisible" presStyleLbl="bgAccFollowNode1" presStyleIdx="2" presStyleCnt="5">
        <dgm:presLayoutVars>
          <dgm:bulletEnabled val="1"/>
        </dgm:presLayoutVars>
      </dgm:prSet>
      <dgm:spPr/>
    </dgm:pt>
    <dgm:pt modelId="{E90DA396-5589-417A-8972-EAB2311C69B1}" type="pres">
      <dgm:prSet presAssocID="{3AE1DE14-7493-405E-B33D-7773069151CC}" presName="childTextHidden" presStyleLbl="bgAccFollowNode1" presStyleIdx="2" presStyleCnt="5"/>
      <dgm:spPr/>
    </dgm:pt>
    <dgm:pt modelId="{01682D86-E848-40EA-9B92-052DA9555032}" type="pres">
      <dgm:prSet presAssocID="{3AE1DE14-7493-405E-B33D-7773069151CC}" presName="parentText" presStyleLbl="node1" presStyleIdx="2" presStyleCnt="5">
        <dgm:presLayoutVars>
          <dgm:chMax val="1"/>
          <dgm:bulletEnabled val="1"/>
        </dgm:presLayoutVars>
      </dgm:prSet>
      <dgm:spPr/>
    </dgm:pt>
    <dgm:pt modelId="{908D3CF9-0298-480F-9130-2EEF524E3E70}" type="pres">
      <dgm:prSet presAssocID="{3AE1DE14-7493-405E-B33D-7773069151CC}" presName="aSpace" presStyleCnt="0"/>
      <dgm:spPr/>
    </dgm:pt>
    <dgm:pt modelId="{02B9D13A-0F22-4BA6-91D5-22E728991C43}" type="pres">
      <dgm:prSet presAssocID="{DBCA9317-00A5-4B5B-BC76-DD91DA427421}" presName="compNode" presStyleCnt="0"/>
      <dgm:spPr/>
    </dgm:pt>
    <dgm:pt modelId="{E7D92669-07AE-4E16-AF82-E856807C2DB9}" type="pres">
      <dgm:prSet presAssocID="{DBCA9317-00A5-4B5B-BC76-DD91DA427421}" presName="noGeometry" presStyleCnt="0"/>
      <dgm:spPr/>
    </dgm:pt>
    <dgm:pt modelId="{AB96A6D6-8F5C-4AC0-9AAB-84EC5176DD72}" type="pres">
      <dgm:prSet presAssocID="{DBCA9317-00A5-4B5B-BC76-DD91DA427421}" presName="childTextVisible" presStyleLbl="bgAccFollowNode1" presStyleIdx="3" presStyleCnt="5">
        <dgm:presLayoutVars>
          <dgm:bulletEnabled val="1"/>
        </dgm:presLayoutVars>
      </dgm:prSet>
      <dgm:spPr/>
    </dgm:pt>
    <dgm:pt modelId="{B63EE54D-3485-4526-A73B-494B3701BF24}" type="pres">
      <dgm:prSet presAssocID="{DBCA9317-00A5-4B5B-BC76-DD91DA427421}" presName="childTextHidden" presStyleLbl="bgAccFollowNode1" presStyleIdx="3" presStyleCnt="5"/>
      <dgm:spPr/>
    </dgm:pt>
    <dgm:pt modelId="{E667FC94-984D-461C-BBB0-4F381440BE4B}" type="pres">
      <dgm:prSet presAssocID="{DBCA9317-00A5-4B5B-BC76-DD91DA427421}" presName="parentText" presStyleLbl="node1" presStyleIdx="3" presStyleCnt="5">
        <dgm:presLayoutVars>
          <dgm:chMax val="1"/>
          <dgm:bulletEnabled val="1"/>
        </dgm:presLayoutVars>
      </dgm:prSet>
      <dgm:spPr/>
    </dgm:pt>
    <dgm:pt modelId="{058BB971-3741-4DE1-A4C6-46B173CC2811}" type="pres">
      <dgm:prSet presAssocID="{DBCA9317-00A5-4B5B-BC76-DD91DA427421}" presName="aSpace" presStyleCnt="0"/>
      <dgm:spPr/>
    </dgm:pt>
    <dgm:pt modelId="{3D2186E6-45D1-4354-A0AA-C6A7C4187C52}" type="pres">
      <dgm:prSet presAssocID="{9F8F87F6-AD86-4F67-9066-600EB70897F0}" presName="compNode" presStyleCnt="0"/>
      <dgm:spPr/>
    </dgm:pt>
    <dgm:pt modelId="{B99679D1-DA53-4C51-917E-D67AF16D0B6E}" type="pres">
      <dgm:prSet presAssocID="{9F8F87F6-AD86-4F67-9066-600EB70897F0}" presName="noGeometry" presStyleCnt="0"/>
      <dgm:spPr/>
    </dgm:pt>
    <dgm:pt modelId="{3CADF799-6E91-4281-B6D7-E5BE53DB0B43}" type="pres">
      <dgm:prSet presAssocID="{9F8F87F6-AD86-4F67-9066-600EB70897F0}" presName="childTextVisible" presStyleLbl="bgAccFollowNode1" presStyleIdx="4" presStyleCnt="5">
        <dgm:presLayoutVars>
          <dgm:bulletEnabled val="1"/>
        </dgm:presLayoutVars>
      </dgm:prSet>
      <dgm:spPr/>
    </dgm:pt>
    <dgm:pt modelId="{B39545D7-686D-40D6-851C-D35DFB0F8752}" type="pres">
      <dgm:prSet presAssocID="{9F8F87F6-AD86-4F67-9066-600EB70897F0}" presName="childTextHidden" presStyleLbl="bgAccFollowNode1" presStyleIdx="4" presStyleCnt="5"/>
      <dgm:spPr/>
    </dgm:pt>
    <dgm:pt modelId="{DB2E9E45-C268-44CE-98B7-0E10EB0F266A}" type="pres">
      <dgm:prSet presAssocID="{9F8F87F6-AD86-4F67-9066-600EB70897F0}" presName="parentText" presStyleLbl="node1" presStyleIdx="4" presStyleCnt="5">
        <dgm:presLayoutVars>
          <dgm:chMax val="1"/>
          <dgm:bulletEnabled val="1"/>
        </dgm:presLayoutVars>
      </dgm:prSet>
      <dgm:spPr/>
    </dgm:pt>
  </dgm:ptLst>
  <dgm:cxnLst>
    <dgm:cxn modelId="{D9324F00-AAC4-4AAC-87ED-A0C4919D5751}" type="presOf" srcId="{0EEB954C-DB23-42E2-8630-803230C2ED7D}" destId="{6C656B54-C0F8-44A6-A8B9-2BB1031CD3D9}" srcOrd="0" destOrd="0" presId="urn:microsoft.com/office/officeart/2005/8/layout/hProcess6"/>
    <dgm:cxn modelId="{4F8AF310-D7E5-40A2-A844-36A2D185399A}" type="presOf" srcId="{D6F4FFCA-1A2E-44E8-BA6F-450AB822EF1A}" destId="{8F5759C6-9292-4170-9A6F-9D6AFDE190DC}" srcOrd="0" destOrd="0" presId="urn:microsoft.com/office/officeart/2005/8/layout/hProcess6"/>
    <dgm:cxn modelId="{1B4D0016-E3C4-47C4-95FF-474C21D76A40}" type="presOf" srcId="{DBCA9317-00A5-4B5B-BC76-DD91DA427421}" destId="{E667FC94-984D-461C-BBB0-4F381440BE4B}" srcOrd="0" destOrd="0" presId="urn:microsoft.com/office/officeart/2005/8/layout/hProcess6"/>
    <dgm:cxn modelId="{33537B19-3DA4-45A3-A926-A97AB307E4EE}" srcId="{EC40581F-7A84-49AC-BF90-FF5E05590B9B}" destId="{3AE1DE14-7493-405E-B33D-7773069151CC}" srcOrd="2" destOrd="0" parTransId="{8C5D0CE2-E263-423F-A475-0B1ABBCFA5FC}" sibTransId="{7085CD86-7897-41DB-AE70-779984C59B17}"/>
    <dgm:cxn modelId="{BB26B91E-910F-4AE1-8A4F-57CC5E3D0FBE}" srcId="{EC40581F-7A84-49AC-BF90-FF5E05590B9B}" destId="{DBCA9317-00A5-4B5B-BC76-DD91DA427421}" srcOrd="3" destOrd="0" parTransId="{79B58D64-6D89-4781-AFCB-E2BC9933D7C4}" sibTransId="{65926C8A-6BA3-497B-AA04-7E643C8D9AB4}"/>
    <dgm:cxn modelId="{A40F5B37-7F74-41CC-BE95-8CB499EB4B06}" srcId="{EC40581F-7A84-49AC-BF90-FF5E05590B9B}" destId="{0EEB954C-DB23-42E2-8630-803230C2ED7D}" srcOrd="1" destOrd="0" parTransId="{F623C3A3-8059-43A8-AC24-62602F104249}" sibTransId="{0B6BCD1C-4425-4823-8B2E-1E4834E4BF91}"/>
    <dgm:cxn modelId="{E7CE5562-6058-41E4-89D4-4C1465D12B28}" type="presOf" srcId="{14F8934B-DD56-47D6-9A97-50E77CC95284}" destId="{B63EE54D-3485-4526-A73B-494B3701BF24}" srcOrd="1" destOrd="0" presId="urn:microsoft.com/office/officeart/2005/8/layout/hProcess6"/>
    <dgm:cxn modelId="{CA4D3244-B7E7-4A5C-AA91-A6DE5237853B}" srcId="{37981CAC-CCC6-4914-A805-9877B065F344}" destId="{A3CE583A-D4AB-47C9-A011-9ABBF55132B3}" srcOrd="0" destOrd="0" parTransId="{3C2B50B2-D570-4345-A5AD-D19EE415305E}" sibTransId="{0EE3CCF2-A0FF-45F4-8124-442998B02035}"/>
    <dgm:cxn modelId="{1D9A4864-8A3D-4557-B641-C6C0906375EE}" srcId="{EC40581F-7A84-49AC-BF90-FF5E05590B9B}" destId="{9F8F87F6-AD86-4F67-9066-600EB70897F0}" srcOrd="4" destOrd="0" parTransId="{ABD90CD5-BCBD-4364-8769-82E66D32FF21}" sibTransId="{C443F6CD-D682-4B00-B999-ADB316C3CB76}"/>
    <dgm:cxn modelId="{45C2326C-0E2A-4735-8FD1-57D4D8B12FDF}" type="presOf" srcId="{3AE1DE14-7493-405E-B33D-7773069151CC}" destId="{01682D86-E848-40EA-9B92-052DA9555032}" srcOrd="0" destOrd="0" presId="urn:microsoft.com/office/officeart/2005/8/layout/hProcess6"/>
    <dgm:cxn modelId="{0A3B0950-83FB-4175-931A-B91BA3CA138F}" type="presOf" srcId="{14F8934B-DD56-47D6-9A97-50E77CC95284}" destId="{AB96A6D6-8F5C-4AC0-9AAB-84EC5176DD72}" srcOrd="0" destOrd="0" presId="urn:microsoft.com/office/officeart/2005/8/layout/hProcess6"/>
    <dgm:cxn modelId="{19E30D59-33CA-4DEC-A8B2-E85BAD920BCC}" type="presOf" srcId="{A3CE583A-D4AB-47C9-A011-9ABBF55132B3}" destId="{59D2D9D3-5AF3-410D-895C-DC342F5FF479}" srcOrd="1" destOrd="0" presId="urn:microsoft.com/office/officeart/2005/8/layout/hProcess6"/>
    <dgm:cxn modelId="{645D7C7F-2038-42EF-AF90-F7BC5F076088}" type="presOf" srcId="{B8F9AB07-914B-4E00-B823-3203FD9E1516}" destId="{C4D50E52-D031-4422-AC6A-998513A6B4AC}" srcOrd="1" destOrd="0" presId="urn:microsoft.com/office/officeart/2005/8/layout/hProcess6"/>
    <dgm:cxn modelId="{80626E81-680C-4BFE-8D3A-97939FC7512D}" type="presOf" srcId="{37981CAC-CCC6-4914-A805-9877B065F344}" destId="{E61DF376-AC8E-4E40-BBE1-266B8E1E77E4}" srcOrd="0" destOrd="0" presId="urn:microsoft.com/office/officeart/2005/8/layout/hProcess6"/>
    <dgm:cxn modelId="{A58C4E82-29FA-4020-A0DF-9CB078939736}" type="presOf" srcId="{EC40581F-7A84-49AC-BF90-FF5E05590B9B}" destId="{071F1048-5532-4CC9-A6CE-CF2E5468AD9A}" srcOrd="0" destOrd="0" presId="urn:microsoft.com/office/officeart/2005/8/layout/hProcess6"/>
    <dgm:cxn modelId="{B2F1F68C-C2A6-4D81-BF95-21E446E9760D}" type="presOf" srcId="{D6F4FFCA-1A2E-44E8-BA6F-450AB822EF1A}" destId="{E90DA396-5589-417A-8972-EAB2311C69B1}" srcOrd="1" destOrd="0" presId="urn:microsoft.com/office/officeart/2005/8/layout/hProcess6"/>
    <dgm:cxn modelId="{E9F05694-B7D9-437B-9334-BF1929644D8C}" type="presOf" srcId="{9F8F87F6-AD86-4F67-9066-600EB70897F0}" destId="{DB2E9E45-C268-44CE-98B7-0E10EB0F266A}" srcOrd="0" destOrd="0" presId="urn:microsoft.com/office/officeart/2005/8/layout/hProcess6"/>
    <dgm:cxn modelId="{2CF7E39A-0FA9-4DD4-B67F-0BA9C851AE80}" srcId="{EC40581F-7A84-49AC-BF90-FF5E05590B9B}" destId="{37981CAC-CCC6-4914-A805-9877B065F344}" srcOrd="0" destOrd="0" parTransId="{E667A871-F7D2-4A54-9DC6-4183798BFAD8}" sibTransId="{A8C64434-9358-49A3-ACC6-12D0CFCF89FD}"/>
    <dgm:cxn modelId="{963A7DA0-81E5-425D-8D5F-580CC8A068AC}" srcId="{DBCA9317-00A5-4B5B-BC76-DD91DA427421}" destId="{14F8934B-DD56-47D6-9A97-50E77CC95284}" srcOrd="0" destOrd="0" parTransId="{720F3406-28CD-4959-963A-B3DAA65FB83F}" sibTransId="{AE94F9E2-0F67-4609-89AD-EA1B82E7320D}"/>
    <dgm:cxn modelId="{C66631A1-4303-4133-AE35-B055497CB511}" type="presOf" srcId="{209E643C-9096-46B4-B1B7-DC74D4587A2F}" destId="{B39545D7-686D-40D6-851C-D35DFB0F8752}" srcOrd="1" destOrd="0" presId="urn:microsoft.com/office/officeart/2005/8/layout/hProcess6"/>
    <dgm:cxn modelId="{1AC84CBE-9E4D-4CBA-8B60-58CC449C4E92}" type="presOf" srcId="{B8F9AB07-914B-4E00-B823-3203FD9E1516}" destId="{26C5F16E-5FC2-4A9C-B163-6DC2D7E54D1C}" srcOrd="0" destOrd="0" presId="urn:microsoft.com/office/officeart/2005/8/layout/hProcess6"/>
    <dgm:cxn modelId="{E7A4BDC9-C10A-4779-A41A-AD22D006E078}" srcId="{9F8F87F6-AD86-4F67-9066-600EB70897F0}" destId="{209E643C-9096-46B4-B1B7-DC74D4587A2F}" srcOrd="0" destOrd="0" parTransId="{F60CFE7C-611E-46F7-9406-EBE58AAC54B2}" sibTransId="{0EABD952-64F2-4054-B109-B837105DBD2B}"/>
    <dgm:cxn modelId="{56E8E7CB-B75A-43DA-87EA-13E7A3CFDA58}" type="presOf" srcId="{209E643C-9096-46B4-B1B7-DC74D4587A2F}" destId="{3CADF799-6E91-4281-B6D7-E5BE53DB0B43}" srcOrd="0" destOrd="0" presId="urn:microsoft.com/office/officeart/2005/8/layout/hProcess6"/>
    <dgm:cxn modelId="{56843ED2-E016-4F5F-A9B7-79AFD4045F2F}" srcId="{0EEB954C-DB23-42E2-8630-803230C2ED7D}" destId="{B8F9AB07-914B-4E00-B823-3203FD9E1516}" srcOrd="0" destOrd="0" parTransId="{381701FE-3BB2-424F-9EF3-B2BAE71B3FCC}" sibTransId="{FE7CA046-866E-454D-9FE8-BA60FDD239AC}"/>
    <dgm:cxn modelId="{340BEAF0-E0DF-449E-AACF-507C4DA7AE0D}" srcId="{3AE1DE14-7493-405E-B33D-7773069151CC}" destId="{D6F4FFCA-1A2E-44E8-BA6F-450AB822EF1A}" srcOrd="0" destOrd="0" parTransId="{49C123E5-48EA-49DE-A90C-B6BC53BF294C}" sibTransId="{F7A20F72-794B-46A6-974E-DFDCEC66F23C}"/>
    <dgm:cxn modelId="{3B3BC9F2-05B0-47E1-8776-10751251E4E9}" type="presOf" srcId="{A3CE583A-D4AB-47C9-A011-9ABBF55132B3}" destId="{8F1B1973-A5ED-406A-A521-C7344194C5A2}" srcOrd="0" destOrd="0" presId="urn:microsoft.com/office/officeart/2005/8/layout/hProcess6"/>
    <dgm:cxn modelId="{1F947035-1F23-4192-B2E4-F17A483AEEB6}" type="presParOf" srcId="{071F1048-5532-4CC9-A6CE-CF2E5468AD9A}" destId="{8F29C569-01E5-48C5-A09A-3080B45B21F5}" srcOrd="0" destOrd="0" presId="urn:microsoft.com/office/officeart/2005/8/layout/hProcess6"/>
    <dgm:cxn modelId="{67EF54D0-3E64-464F-80B0-DCCDB4E823E3}" type="presParOf" srcId="{8F29C569-01E5-48C5-A09A-3080B45B21F5}" destId="{9A520957-F476-4464-920E-37209B0E1771}" srcOrd="0" destOrd="0" presId="urn:microsoft.com/office/officeart/2005/8/layout/hProcess6"/>
    <dgm:cxn modelId="{88942095-CF81-4145-9D97-364968506CF0}" type="presParOf" srcId="{8F29C569-01E5-48C5-A09A-3080B45B21F5}" destId="{8F1B1973-A5ED-406A-A521-C7344194C5A2}" srcOrd="1" destOrd="0" presId="urn:microsoft.com/office/officeart/2005/8/layout/hProcess6"/>
    <dgm:cxn modelId="{C6634559-64D0-4B3D-B4DE-F83993BAE54A}" type="presParOf" srcId="{8F29C569-01E5-48C5-A09A-3080B45B21F5}" destId="{59D2D9D3-5AF3-410D-895C-DC342F5FF479}" srcOrd="2" destOrd="0" presId="urn:microsoft.com/office/officeart/2005/8/layout/hProcess6"/>
    <dgm:cxn modelId="{6175797F-0E19-4112-9692-EBE18333AB43}" type="presParOf" srcId="{8F29C569-01E5-48C5-A09A-3080B45B21F5}" destId="{E61DF376-AC8E-4E40-BBE1-266B8E1E77E4}" srcOrd="3" destOrd="0" presId="urn:microsoft.com/office/officeart/2005/8/layout/hProcess6"/>
    <dgm:cxn modelId="{D37E35AC-DF34-4C76-90FC-17EAA4AEC0EC}" type="presParOf" srcId="{071F1048-5532-4CC9-A6CE-CF2E5468AD9A}" destId="{ABB1F2AB-5663-47C3-9D3B-025857D7DEBF}" srcOrd="1" destOrd="0" presId="urn:microsoft.com/office/officeart/2005/8/layout/hProcess6"/>
    <dgm:cxn modelId="{257E612B-084C-4D1D-83C3-14017CAE8FB0}" type="presParOf" srcId="{071F1048-5532-4CC9-A6CE-CF2E5468AD9A}" destId="{982024AC-5E96-4A67-84BF-E5C6FE3BE84A}" srcOrd="2" destOrd="0" presId="urn:microsoft.com/office/officeart/2005/8/layout/hProcess6"/>
    <dgm:cxn modelId="{0444EF67-E2AB-4974-82F3-8AA0633E54B1}" type="presParOf" srcId="{982024AC-5E96-4A67-84BF-E5C6FE3BE84A}" destId="{849BCC66-95BC-408E-B39E-A52CEC00C7F2}" srcOrd="0" destOrd="0" presId="urn:microsoft.com/office/officeart/2005/8/layout/hProcess6"/>
    <dgm:cxn modelId="{49E2D6B7-D9A3-4945-8E87-995AC3FB4824}" type="presParOf" srcId="{982024AC-5E96-4A67-84BF-E5C6FE3BE84A}" destId="{26C5F16E-5FC2-4A9C-B163-6DC2D7E54D1C}" srcOrd="1" destOrd="0" presId="urn:microsoft.com/office/officeart/2005/8/layout/hProcess6"/>
    <dgm:cxn modelId="{14376A6F-92E5-4329-92BB-0AECCC9752FC}" type="presParOf" srcId="{982024AC-5E96-4A67-84BF-E5C6FE3BE84A}" destId="{C4D50E52-D031-4422-AC6A-998513A6B4AC}" srcOrd="2" destOrd="0" presId="urn:microsoft.com/office/officeart/2005/8/layout/hProcess6"/>
    <dgm:cxn modelId="{11CD1556-360A-4045-8FCD-C4048CD5F45F}" type="presParOf" srcId="{982024AC-5E96-4A67-84BF-E5C6FE3BE84A}" destId="{6C656B54-C0F8-44A6-A8B9-2BB1031CD3D9}" srcOrd="3" destOrd="0" presId="urn:microsoft.com/office/officeart/2005/8/layout/hProcess6"/>
    <dgm:cxn modelId="{EB6FAFA2-338A-4CF9-A124-12CD91B8FD30}" type="presParOf" srcId="{071F1048-5532-4CC9-A6CE-CF2E5468AD9A}" destId="{551583E8-993B-4536-B687-50D4EC7BD04E}" srcOrd="3" destOrd="0" presId="urn:microsoft.com/office/officeart/2005/8/layout/hProcess6"/>
    <dgm:cxn modelId="{E21C15E8-E8E7-41DA-9AC3-3D97FD0EB4B3}" type="presParOf" srcId="{071F1048-5532-4CC9-A6CE-CF2E5468AD9A}" destId="{A6859B56-1A8F-44AB-8706-E519C7726B99}" srcOrd="4" destOrd="0" presId="urn:microsoft.com/office/officeart/2005/8/layout/hProcess6"/>
    <dgm:cxn modelId="{6B21524A-F260-4882-B102-C70642F28F73}" type="presParOf" srcId="{A6859B56-1A8F-44AB-8706-E519C7726B99}" destId="{5D40A896-995D-4CCD-9DE2-AF8B0D49B131}" srcOrd="0" destOrd="0" presId="urn:microsoft.com/office/officeart/2005/8/layout/hProcess6"/>
    <dgm:cxn modelId="{C1B35507-59C6-4C59-96AB-FA2CCADD6774}" type="presParOf" srcId="{A6859B56-1A8F-44AB-8706-E519C7726B99}" destId="{8F5759C6-9292-4170-9A6F-9D6AFDE190DC}" srcOrd="1" destOrd="0" presId="urn:microsoft.com/office/officeart/2005/8/layout/hProcess6"/>
    <dgm:cxn modelId="{52160AC9-83C7-42FA-94CC-7C715EC887B8}" type="presParOf" srcId="{A6859B56-1A8F-44AB-8706-E519C7726B99}" destId="{E90DA396-5589-417A-8972-EAB2311C69B1}" srcOrd="2" destOrd="0" presId="urn:microsoft.com/office/officeart/2005/8/layout/hProcess6"/>
    <dgm:cxn modelId="{44DFB216-C09C-4658-A2CC-83DBB50538F7}" type="presParOf" srcId="{A6859B56-1A8F-44AB-8706-E519C7726B99}" destId="{01682D86-E848-40EA-9B92-052DA9555032}" srcOrd="3" destOrd="0" presId="urn:microsoft.com/office/officeart/2005/8/layout/hProcess6"/>
    <dgm:cxn modelId="{67753D88-EB93-490A-AFFD-92327C77B62D}" type="presParOf" srcId="{071F1048-5532-4CC9-A6CE-CF2E5468AD9A}" destId="{908D3CF9-0298-480F-9130-2EEF524E3E70}" srcOrd="5" destOrd="0" presId="urn:microsoft.com/office/officeart/2005/8/layout/hProcess6"/>
    <dgm:cxn modelId="{C672510F-6862-492D-9CA4-A38DB679E82C}" type="presParOf" srcId="{071F1048-5532-4CC9-A6CE-CF2E5468AD9A}" destId="{02B9D13A-0F22-4BA6-91D5-22E728991C43}" srcOrd="6" destOrd="0" presId="urn:microsoft.com/office/officeart/2005/8/layout/hProcess6"/>
    <dgm:cxn modelId="{9C4DB55B-554F-40A9-BADE-E52F9B28C651}" type="presParOf" srcId="{02B9D13A-0F22-4BA6-91D5-22E728991C43}" destId="{E7D92669-07AE-4E16-AF82-E856807C2DB9}" srcOrd="0" destOrd="0" presId="urn:microsoft.com/office/officeart/2005/8/layout/hProcess6"/>
    <dgm:cxn modelId="{129D470A-1EE0-4B1B-B9D6-11221DB99AAF}" type="presParOf" srcId="{02B9D13A-0F22-4BA6-91D5-22E728991C43}" destId="{AB96A6D6-8F5C-4AC0-9AAB-84EC5176DD72}" srcOrd="1" destOrd="0" presId="urn:microsoft.com/office/officeart/2005/8/layout/hProcess6"/>
    <dgm:cxn modelId="{8A8FB8F1-9156-42BA-8F2F-7DCF0DB0F803}" type="presParOf" srcId="{02B9D13A-0F22-4BA6-91D5-22E728991C43}" destId="{B63EE54D-3485-4526-A73B-494B3701BF24}" srcOrd="2" destOrd="0" presId="urn:microsoft.com/office/officeart/2005/8/layout/hProcess6"/>
    <dgm:cxn modelId="{3BB0F110-96C2-4FFE-8175-023A43A929F5}" type="presParOf" srcId="{02B9D13A-0F22-4BA6-91D5-22E728991C43}" destId="{E667FC94-984D-461C-BBB0-4F381440BE4B}" srcOrd="3" destOrd="0" presId="urn:microsoft.com/office/officeart/2005/8/layout/hProcess6"/>
    <dgm:cxn modelId="{BF801E2B-388B-4C97-8AB6-F8083D290B65}" type="presParOf" srcId="{071F1048-5532-4CC9-A6CE-CF2E5468AD9A}" destId="{058BB971-3741-4DE1-A4C6-46B173CC2811}" srcOrd="7" destOrd="0" presId="urn:microsoft.com/office/officeart/2005/8/layout/hProcess6"/>
    <dgm:cxn modelId="{85BC723B-C4A0-47E0-AF32-705730F60686}" type="presParOf" srcId="{071F1048-5532-4CC9-A6CE-CF2E5468AD9A}" destId="{3D2186E6-45D1-4354-A0AA-C6A7C4187C52}" srcOrd="8" destOrd="0" presId="urn:microsoft.com/office/officeart/2005/8/layout/hProcess6"/>
    <dgm:cxn modelId="{3E1FDACA-3D20-4748-881C-FFA7966A4D93}" type="presParOf" srcId="{3D2186E6-45D1-4354-A0AA-C6A7C4187C52}" destId="{B99679D1-DA53-4C51-917E-D67AF16D0B6E}" srcOrd="0" destOrd="0" presId="urn:microsoft.com/office/officeart/2005/8/layout/hProcess6"/>
    <dgm:cxn modelId="{0D26C3B9-6876-441B-AE2D-C028004AA837}" type="presParOf" srcId="{3D2186E6-45D1-4354-A0AA-C6A7C4187C52}" destId="{3CADF799-6E91-4281-B6D7-E5BE53DB0B43}" srcOrd="1" destOrd="0" presId="urn:microsoft.com/office/officeart/2005/8/layout/hProcess6"/>
    <dgm:cxn modelId="{4BC2CCB3-EA1B-4EDD-82B0-A0BB95747E8F}" type="presParOf" srcId="{3D2186E6-45D1-4354-A0AA-C6A7C4187C52}" destId="{B39545D7-686D-40D6-851C-D35DFB0F8752}" srcOrd="2" destOrd="0" presId="urn:microsoft.com/office/officeart/2005/8/layout/hProcess6"/>
    <dgm:cxn modelId="{5A2F970F-3536-4748-BC48-801BC15092A2}" type="presParOf" srcId="{3D2186E6-45D1-4354-A0AA-C6A7C4187C52}" destId="{DB2E9E45-C268-44CE-98B7-0E10EB0F266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40581F-7A84-49AC-BF90-FF5E05590B9B}"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7981CAC-CCC6-4914-A805-9877B065F344}">
      <dgm:prSet phldrT="[Text]" custT="1"/>
      <dgm:spPr>
        <a:solidFill>
          <a:srgbClr val="0070C0"/>
        </a:solidFill>
      </dgm:spPr>
      <dgm:t>
        <a:bodyPr/>
        <a:lstStyle/>
        <a:p>
          <a:r>
            <a:rPr lang="fa-IR" sz="1400" dirty="0">
              <a:cs typeface="B Nazanin" panose="00000400000000000000" pitchFamily="2" charset="-78"/>
            </a:rPr>
            <a:t>فصل اول</a:t>
          </a:r>
          <a:endParaRPr lang="en-US" sz="1400" dirty="0">
            <a:cs typeface="B Nazanin" panose="00000400000000000000" pitchFamily="2" charset="-78"/>
          </a:endParaRPr>
        </a:p>
      </dgm:t>
    </dgm:pt>
    <dgm:pt modelId="{E667A871-F7D2-4A54-9DC6-4183798BFAD8}" type="parTrans" cxnId="{2CF7E39A-0FA9-4DD4-B67F-0BA9C851AE80}">
      <dgm:prSet/>
      <dgm:spPr/>
      <dgm:t>
        <a:bodyPr/>
        <a:lstStyle/>
        <a:p>
          <a:endParaRPr lang="en-US"/>
        </a:p>
      </dgm:t>
    </dgm:pt>
    <dgm:pt modelId="{A8C64434-9358-49A3-ACC6-12D0CFCF89FD}" type="sibTrans" cxnId="{2CF7E39A-0FA9-4DD4-B67F-0BA9C851AE80}">
      <dgm:prSet/>
      <dgm:spPr/>
      <dgm:t>
        <a:bodyPr/>
        <a:lstStyle/>
        <a:p>
          <a:endParaRPr lang="en-US"/>
        </a:p>
      </dgm:t>
    </dgm:pt>
    <dgm:pt modelId="{A3CE583A-D4AB-47C9-A011-9ABBF55132B3}">
      <dgm:prSet phldrT="[Text]" custT="1">
        <dgm:style>
          <a:lnRef idx="2">
            <a:schemeClr val="accent5"/>
          </a:lnRef>
          <a:fillRef idx="1">
            <a:schemeClr val="lt1"/>
          </a:fillRef>
          <a:effectRef idx="0">
            <a:schemeClr val="accent5"/>
          </a:effectRef>
          <a:fontRef idx="minor">
            <a:schemeClr val="dk1"/>
          </a:fontRef>
        </dgm:style>
      </dgm:prSet>
      <dgm:spPr>
        <a:solidFill>
          <a:srgbClr val="00B0F0"/>
        </a:solidFill>
        <a:ln>
          <a:solidFill>
            <a:schemeClr val="bg1">
              <a:lumMod val="75000"/>
            </a:schemeClr>
          </a:solidFill>
        </a:ln>
      </dgm:spPr>
      <dgm:t>
        <a:bodyPr/>
        <a:lstStyle/>
        <a:p>
          <a:r>
            <a:rPr lang="fa-IR" sz="1200" dirty="0">
              <a:solidFill>
                <a:schemeClr val="bg1"/>
              </a:solidFill>
              <a:cs typeface="B Nazanin" panose="00000400000000000000" pitchFamily="2" charset="-78"/>
            </a:rPr>
            <a:t>کلیات پژوهش</a:t>
          </a:r>
          <a:endParaRPr lang="en-US" sz="1200" dirty="0">
            <a:solidFill>
              <a:schemeClr val="bg1"/>
            </a:solidFill>
            <a:effectLst>
              <a:outerShdw blurRad="38100" dist="38100" dir="2700000" algn="tl">
                <a:srgbClr val="000000">
                  <a:alpha val="43137"/>
                </a:srgbClr>
              </a:outerShdw>
            </a:effectLst>
            <a:cs typeface="B Nazanin" panose="00000400000000000000" pitchFamily="2" charset="-78"/>
          </a:endParaRPr>
        </a:p>
      </dgm:t>
    </dgm:pt>
    <dgm:pt modelId="{3C2B50B2-D570-4345-A5AD-D19EE415305E}" type="parTrans" cxnId="{CA4D3244-B7E7-4A5C-AA91-A6DE5237853B}">
      <dgm:prSet/>
      <dgm:spPr/>
      <dgm:t>
        <a:bodyPr/>
        <a:lstStyle/>
        <a:p>
          <a:endParaRPr lang="en-US"/>
        </a:p>
      </dgm:t>
    </dgm:pt>
    <dgm:pt modelId="{0EE3CCF2-A0FF-45F4-8124-442998B02035}" type="sibTrans" cxnId="{CA4D3244-B7E7-4A5C-AA91-A6DE5237853B}">
      <dgm:prSet/>
      <dgm:spPr/>
      <dgm:t>
        <a:bodyPr/>
        <a:lstStyle/>
        <a:p>
          <a:endParaRPr lang="en-US"/>
        </a:p>
      </dgm:t>
    </dgm:pt>
    <dgm:pt modelId="{0EEB954C-DB23-42E2-8630-803230C2ED7D}">
      <dgm:prSet phldrT="[Text]" custT="1"/>
      <dgm:spPr>
        <a:solidFill>
          <a:srgbClr val="0070C0"/>
        </a:solidFill>
      </dgm:spPr>
      <dgm:t>
        <a:bodyPr/>
        <a:lstStyle/>
        <a:p>
          <a:r>
            <a:rPr lang="fa-IR" sz="1400" dirty="0">
              <a:cs typeface="B Nazanin" panose="00000400000000000000" pitchFamily="2" charset="-78"/>
            </a:rPr>
            <a:t>فصل دوم</a:t>
          </a:r>
          <a:endParaRPr lang="en-US" sz="1400" dirty="0">
            <a:cs typeface="B Nazanin" panose="00000400000000000000" pitchFamily="2" charset="-78"/>
          </a:endParaRPr>
        </a:p>
      </dgm:t>
    </dgm:pt>
    <dgm:pt modelId="{F623C3A3-8059-43A8-AC24-62602F104249}" type="parTrans" cxnId="{A40F5B37-7F74-41CC-BE95-8CB499EB4B06}">
      <dgm:prSet/>
      <dgm:spPr/>
      <dgm:t>
        <a:bodyPr/>
        <a:lstStyle/>
        <a:p>
          <a:endParaRPr lang="en-US"/>
        </a:p>
      </dgm:t>
    </dgm:pt>
    <dgm:pt modelId="{0B6BCD1C-4425-4823-8B2E-1E4834E4BF91}" type="sibTrans" cxnId="{A40F5B37-7F74-41CC-BE95-8CB499EB4B06}">
      <dgm:prSet/>
      <dgm:spPr/>
      <dgm:t>
        <a:bodyPr/>
        <a:lstStyle/>
        <a:p>
          <a:endParaRPr lang="en-US"/>
        </a:p>
      </dgm:t>
    </dgm:pt>
    <dgm:pt modelId="{B8F9AB07-914B-4E00-B823-3203FD9E1516}">
      <dgm:prSet phldrT="[Text]" custT="1"/>
      <dgm:spPr>
        <a:solidFill>
          <a:schemeClr val="bg1"/>
        </a:solidFill>
        <a:ln>
          <a:solidFill>
            <a:srgbClr val="0070C0"/>
          </a:solidFill>
        </a:ln>
      </dgm:spPr>
      <dgm:t>
        <a:bodyPr/>
        <a:lstStyle/>
        <a:p>
          <a:r>
            <a:rPr lang="fa-IR" sz="1200" dirty="0">
              <a:solidFill>
                <a:schemeClr val="tx2"/>
              </a:solidFill>
              <a:cs typeface="B Nazanin" panose="00000400000000000000" pitchFamily="2" charset="-78"/>
            </a:rPr>
            <a:t>مروری بر پیشینه پژوهش</a:t>
          </a:r>
          <a:endParaRPr lang="en-US" sz="1200" dirty="0">
            <a:solidFill>
              <a:schemeClr val="tx2"/>
            </a:solidFill>
            <a:cs typeface="B Nazanin" panose="00000400000000000000" pitchFamily="2" charset="-78"/>
          </a:endParaRPr>
        </a:p>
      </dgm:t>
    </dgm:pt>
    <dgm:pt modelId="{381701FE-3BB2-424F-9EF3-B2BAE71B3FCC}" type="parTrans" cxnId="{56843ED2-E016-4F5F-A9B7-79AFD4045F2F}">
      <dgm:prSet/>
      <dgm:spPr/>
      <dgm:t>
        <a:bodyPr/>
        <a:lstStyle/>
        <a:p>
          <a:endParaRPr lang="en-US"/>
        </a:p>
      </dgm:t>
    </dgm:pt>
    <dgm:pt modelId="{FE7CA046-866E-454D-9FE8-BA60FDD239AC}" type="sibTrans" cxnId="{56843ED2-E016-4F5F-A9B7-79AFD4045F2F}">
      <dgm:prSet/>
      <dgm:spPr/>
      <dgm:t>
        <a:bodyPr/>
        <a:lstStyle/>
        <a:p>
          <a:endParaRPr lang="en-US"/>
        </a:p>
      </dgm:t>
    </dgm:pt>
    <dgm:pt modelId="{3AE1DE14-7493-405E-B33D-7773069151CC}">
      <dgm:prSet phldrT="[Text]" custT="1"/>
      <dgm:spPr>
        <a:solidFill>
          <a:srgbClr val="0070C0"/>
        </a:solidFill>
      </dgm:spPr>
      <dgm:t>
        <a:bodyPr/>
        <a:lstStyle/>
        <a:p>
          <a:r>
            <a:rPr lang="fa-IR" sz="1400" dirty="0">
              <a:cs typeface="B Nazanin" panose="00000400000000000000" pitchFamily="2" charset="-78"/>
            </a:rPr>
            <a:t>فصل سوم</a:t>
          </a:r>
          <a:endParaRPr lang="en-US" sz="1400" dirty="0">
            <a:cs typeface="B Nazanin" panose="00000400000000000000" pitchFamily="2" charset="-78"/>
          </a:endParaRPr>
        </a:p>
      </dgm:t>
    </dgm:pt>
    <dgm:pt modelId="{8C5D0CE2-E263-423F-A475-0B1ABBCFA5FC}" type="parTrans" cxnId="{33537B19-3DA4-45A3-A926-A97AB307E4EE}">
      <dgm:prSet/>
      <dgm:spPr/>
      <dgm:t>
        <a:bodyPr/>
        <a:lstStyle/>
        <a:p>
          <a:endParaRPr lang="en-US"/>
        </a:p>
      </dgm:t>
    </dgm:pt>
    <dgm:pt modelId="{7085CD86-7897-41DB-AE70-779984C59B17}" type="sibTrans" cxnId="{33537B19-3DA4-45A3-A926-A97AB307E4EE}">
      <dgm:prSet/>
      <dgm:spPr/>
      <dgm:t>
        <a:bodyPr/>
        <a:lstStyle/>
        <a:p>
          <a:endParaRPr lang="en-US"/>
        </a:p>
      </dgm:t>
    </dgm:pt>
    <dgm:pt modelId="{D6F4FFCA-1A2E-44E8-BA6F-450AB822EF1A}">
      <dgm:prSet phldrT="[Text]" custT="1"/>
      <dgm:spPr>
        <a:solidFill>
          <a:srgbClr val="00B0F0"/>
        </a:solidFill>
      </dgm:spPr>
      <dgm:t>
        <a:bodyPr/>
        <a:lstStyle/>
        <a:p>
          <a:r>
            <a:rPr lang="fa-IR" sz="1200" dirty="0">
              <a:solidFill>
                <a:schemeClr val="bg1"/>
              </a:solidFill>
              <a:cs typeface="B Nazanin" panose="00000400000000000000" pitchFamily="2" charset="-78"/>
            </a:rPr>
            <a:t>روش پیشنهادی</a:t>
          </a:r>
          <a:endParaRPr lang="en-US" sz="1400" dirty="0">
            <a:solidFill>
              <a:schemeClr val="bg1"/>
            </a:solidFill>
            <a:cs typeface="B Nazanin" panose="00000400000000000000" pitchFamily="2" charset="-78"/>
          </a:endParaRPr>
        </a:p>
      </dgm:t>
    </dgm:pt>
    <dgm:pt modelId="{49C123E5-48EA-49DE-A90C-B6BC53BF294C}" type="parTrans" cxnId="{340BEAF0-E0DF-449E-AACF-507C4DA7AE0D}">
      <dgm:prSet/>
      <dgm:spPr/>
      <dgm:t>
        <a:bodyPr/>
        <a:lstStyle/>
        <a:p>
          <a:endParaRPr lang="en-US"/>
        </a:p>
      </dgm:t>
    </dgm:pt>
    <dgm:pt modelId="{F7A20F72-794B-46A6-974E-DFDCEC66F23C}" type="sibTrans" cxnId="{340BEAF0-E0DF-449E-AACF-507C4DA7AE0D}">
      <dgm:prSet/>
      <dgm:spPr/>
      <dgm:t>
        <a:bodyPr/>
        <a:lstStyle/>
        <a:p>
          <a:endParaRPr lang="en-US"/>
        </a:p>
      </dgm:t>
    </dgm:pt>
    <dgm:pt modelId="{209E643C-9096-46B4-B1B7-DC74D4587A2F}">
      <dgm:prSet phldrT="[Text]" custT="1"/>
      <dgm:spPr>
        <a:solidFill>
          <a:srgbClr val="00B0F0"/>
        </a:solidFill>
      </dgm:spPr>
      <dgm:t>
        <a:bodyPr/>
        <a:lstStyle/>
        <a:p>
          <a:r>
            <a:rPr lang="fa-IR" sz="1200" dirty="0" err="1">
              <a:solidFill>
                <a:schemeClr val="bg1"/>
              </a:solidFill>
              <a:cs typeface="B Nazanin" panose="00000400000000000000" pitchFamily="2" charset="-78"/>
            </a:rPr>
            <a:t>نتیجه‌گیری</a:t>
          </a:r>
          <a:r>
            <a:rPr lang="fa-IR" sz="1200" dirty="0">
              <a:solidFill>
                <a:schemeClr val="bg1"/>
              </a:solidFill>
              <a:cs typeface="B Nazanin" panose="00000400000000000000" pitchFamily="2" charset="-78"/>
            </a:rPr>
            <a:t> و پیشنهادات آینده</a:t>
          </a:r>
          <a:endParaRPr lang="en-US" sz="1400" dirty="0">
            <a:solidFill>
              <a:schemeClr val="bg1"/>
            </a:solidFill>
            <a:cs typeface="B Nazanin" panose="00000400000000000000" pitchFamily="2" charset="-78"/>
          </a:endParaRPr>
        </a:p>
      </dgm:t>
    </dgm:pt>
    <dgm:pt modelId="{F60CFE7C-611E-46F7-9406-EBE58AAC54B2}" type="parTrans" cxnId="{E7A4BDC9-C10A-4779-A41A-AD22D006E078}">
      <dgm:prSet/>
      <dgm:spPr/>
      <dgm:t>
        <a:bodyPr/>
        <a:lstStyle/>
        <a:p>
          <a:endParaRPr lang="en-US"/>
        </a:p>
      </dgm:t>
    </dgm:pt>
    <dgm:pt modelId="{0EABD952-64F2-4054-B109-B837105DBD2B}" type="sibTrans" cxnId="{E7A4BDC9-C10A-4779-A41A-AD22D006E078}">
      <dgm:prSet/>
      <dgm:spPr/>
      <dgm:t>
        <a:bodyPr/>
        <a:lstStyle/>
        <a:p>
          <a:endParaRPr lang="en-US"/>
        </a:p>
      </dgm:t>
    </dgm:pt>
    <dgm:pt modelId="{14F8934B-DD56-47D6-9A97-50E77CC95284}">
      <dgm:prSet phldrT="[Text]" custT="1"/>
      <dgm:spPr>
        <a:solidFill>
          <a:srgbClr val="00B0F0"/>
        </a:solidFill>
      </dgm:spPr>
      <dgm:t>
        <a:bodyPr/>
        <a:lstStyle/>
        <a:p>
          <a:r>
            <a:rPr lang="fa-IR" sz="1200" dirty="0">
              <a:solidFill>
                <a:schemeClr val="bg1"/>
              </a:solidFill>
              <a:cs typeface="B Nazanin" panose="00000400000000000000" pitchFamily="2" charset="-78"/>
            </a:rPr>
            <a:t>نتایج آزمایشگاهی</a:t>
          </a:r>
          <a:endParaRPr lang="en-US" sz="1200" dirty="0">
            <a:solidFill>
              <a:schemeClr val="bg1"/>
            </a:solidFill>
            <a:cs typeface="B Nazanin" panose="00000400000000000000" pitchFamily="2" charset="-78"/>
          </a:endParaRPr>
        </a:p>
      </dgm:t>
    </dgm:pt>
    <dgm:pt modelId="{720F3406-28CD-4959-963A-B3DAA65FB83F}" type="parTrans" cxnId="{963A7DA0-81E5-425D-8D5F-580CC8A068AC}">
      <dgm:prSet/>
      <dgm:spPr/>
      <dgm:t>
        <a:bodyPr/>
        <a:lstStyle/>
        <a:p>
          <a:endParaRPr lang="en-US"/>
        </a:p>
      </dgm:t>
    </dgm:pt>
    <dgm:pt modelId="{AE94F9E2-0F67-4609-89AD-EA1B82E7320D}" type="sibTrans" cxnId="{963A7DA0-81E5-425D-8D5F-580CC8A068AC}">
      <dgm:prSet/>
      <dgm:spPr/>
      <dgm:t>
        <a:bodyPr/>
        <a:lstStyle/>
        <a:p>
          <a:endParaRPr lang="en-US"/>
        </a:p>
      </dgm:t>
    </dgm:pt>
    <dgm:pt modelId="{DBCA9317-00A5-4B5B-BC76-DD91DA427421}">
      <dgm:prSet phldrT="[Text]" custT="1"/>
      <dgm:spPr>
        <a:solidFill>
          <a:srgbClr val="0070C0"/>
        </a:solidFill>
      </dgm:spPr>
      <dgm:t>
        <a:bodyPr/>
        <a:lstStyle/>
        <a:p>
          <a:r>
            <a:rPr lang="fa-IR" sz="1400" dirty="0">
              <a:cs typeface="B Nazanin" panose="00000400000000000000" pitchFamily="2" charset="-78"/>
            </a:rPr>
            <a:t>فصل چهارم</a:t>
          </a:r>
          <a:endParaRPr lang="en-US" sz="1400" dirty="0">
            <a:cs typeface="B Nazanin" panose="00000400000000000000" pitchFamily="2" charset="-78"/>
          </a:endParaRPr>
        </a:p>
      </dgm:t>
    </dgm:pt>
    <dgm:pt modelId="{79B58D64-6D89-4781-AFCB-E2BC9933D7C4}" type="parTrans" cxnId="{BB26B91E-910F-4AE1-8A4F-57CC5E3D0FBE}">
      <dgm:prSet/>
      <dgm:spPr/>
      <dgm:t>
        <a:bodyPr/>
        <a:lstStyle/>
        <a:p>
          <a:endParaRPr lang="en-US"/>
        </a:p>
      </dgm:t>
    </dgm:pt>
    <dgm:pt modelId="{65926C8A-6BA3-497B-AA04-7E643C8D9AB4}" type="sibTrans" cxnId="{BB26B91E-910F-4AE1-8A4F-57CC5E3D0FBE}">
      <dgm:prSet/>
      <dgm:spPr/>
      <dgm:t>
        <a:bodyPr/>
        <a:lstStyle/>
        <a:p>
          <a:endParaRPr lang="en-US"/>
        </a:p>
      </dgm:t>
    </dgm:pt>
    <dgm:pt modelId="{9F8F87F6-AD86-4F67-9066-600EB70897F0}">
      <dgm:prSet phldrT="[Text]" custT="1"/>
      <dgm:spPr>
        <a:solidFill>
          <a:srgbClr val="0070C0"/>
        </a:solidFill>
      </dgm:spPr>
      <dgm:t>
        <a:bodyPr/>
        <a:lstStyle/>
        <a:p>
          <a:r>
            <a:rPr lang="fa-IR" sz="1400" dirty="0">
              <a:cs typeface="B Nazanin" panose="00000400000000000000" pitchFamily="2" charset="-78"/>
            </a:rPr>
            <a:t>فصل پنجم</a:t>
          </a:r>
          <a:endParaRPr lang="en-US" sz="1400" dirty="0">
            <a:cs typeface="B Nazanin" panose="00000400000000000000" pitchFamily="2" charset="-78"/>
          </a:endParaRPr>
        </a:p>
      </dgm:t>
    </dgm:pt>
    <dgm:pt modelId="{ABD90CD5-BCBD-4364-8769-82E66D32FF21}" type="parTrans" cxnId="{1D9A4864-8A3D-4557-B641-C6C0906375EE}">
      <dgm:prSet/>
      <dgm:spPr/>
      <dgm:t>
        <a:bodyPr/>
        <a:lstStyle/>
        <a:p>
          <a:endParaRPr lang="en-US"/>
        </a:p>
      </dgm:t>
    </dgm:pt>
    <dgm:pt modelId="{C443F6CD-D682-4B00-B999-ADB316C3CB76}" type="sibTrans" cxnId="{1D9A4864-8A3D-4557-B641-C6C0906375EE}">
      <dgm:prSet/>
      <dgm:spPr/>
      <dgm:t>
        <a:bodyPr/>
        <a:lstStyle/>
        <a:p>
          <a:endParaRPr lang="en-US"/>
        </a:p>
      </dgm:t>
    </dgm:pt>
    <dgm:pt modelId="{071F1048-5532-4CC9-A6CE-CF2E5468AD9A}" type="pres">
      <dgm:prSet presAssocID="{EC40581F-7A84-49AC-BF90-FF5E05590B9B}" presName="theList" presStyleCnt="0">
        <dgm:presLayoutVars>
          <dgm:dir val="rev"/>
          <dgm:animLvl val="lvl"/>
          <dgm:resizeHandles val="exact"/>
        </dgm:presLayoutVars>
      </dgm:prSet>
      <dgm:spPr/>
    </dgm:pt>
    <dgm:pt modelId="{8F29C569-01E5-48C5-A09A-3080B45B21F5}" type="pres">
      <dgm:prSet presAssocID="{37981CAC-CCC6-4914-A805-9877B065F344}" presName="compNode" presStyleCnt="0"/>
      <dgm:spPr/>
    </dgm:pt>
    <dgm:pt modelId="{9A520957-F476-4464-920E-37209B0E1771}" type="pres">
      <dgm:prSet presAssocID="{37981CAC-CCC6-4914-A805-9877B065F344}" presName="noGeometry" presStyleCnt="0"/>
      <dgm:spPr/>
    </dgm:pt>
    <dgm:pt modelId="{8F1B1973-A5ED-406A-A521-C7344194C5A2}" type="pres">
      <dgm:prSet presAssocID="{37981CAC-CCC6-4914-A805-9877B065F344}" presName="childTextVisible" presStyleLbl="bgAccFollowNode1" presStyleIdx="0" presStyleCnt="5">
        <dgm:presLayoutVars>
          <dgm:bulletEnabled val="1"/>
        </dgm:presLayoutVars>
      </dgm:prSet>
      <dgm:spPr/>
    </dgm:pt>
    <dgm:pt modelId="{59D2D9D3-5AF3-410D-895C-DC342F5FF479}" type="pres">
      <dgm:prSet presAssocID="{37981CAC-CCC6-4914-A805-9877B065F344}" presName="childTextHidden" presStyleLbl="bgAccFollowNode1" presStyleIdx="0" presStyleCnt="5"/>
      <dgm:spPr/>
    </dgm:pt>
    <dgm:pt modelId="{E61DF376-AC8E-4E40-BBE1-266B8E1E77E4}" type="pres">
      <dgm:prSet presAssocID="{37981CAC-CCC6-4914-A805-9877B065F344}" presName="parentText" presStyleLbl="node1" presStyleIdx="0" presStyleCnt="5">
        <dgm:presLayoutVars>
          <dgm:chMax val="1"/>
          <dgm:bulletEnabled val="1"/>
        </dgm:presLayoutVars>
      </dgm:prSet>
      <dgm:spPr/>
    </dgm:pt>
    <dgm:pt modelId="{ABB1F2AB-5663-47C3-9D3B-025857D7DEBF}" type="pres">
      <dgm:prSet presAssocID="{37981CAC-CCC6-4914-A805-9877B065F344}" presName="aSpace" presStyleCnt="0"/>
      <dgm:spPr/>
    </dgm:pt>
    <dgm:pt modelId="{982024AC-5E96-4A67-84BF-E5C6FE3BE84A}" type="pres">
      <dgm:prSet presAssocID="{0EEB954C-DB23-42E2-8630-803230C2ED7D}" presName="compNode" presStyleCnt="0"/>
      <dgm:spPr/>
    </dgm:pt>
    <dgm:pt modelId="{849BCC66-95BC-408E-B39E-A52CEC00C7F2}" type="pres">
      <dgm:prSet presAssocID="{0EEB954C-DB23-42E2-8630-803230C2ED7D}" presName="noGeometry" presStyleCnt="0"/>
      <dgm:spPr/>
    </dgm:pt>
    <dgm:pt modelId="{26C5F16E-5FC2-4A9C-B163-6DC2D7E54D1C}" type="pres">
      <dgm:prSet presAssocID="{0EEB954C-DB23-42E2-8630-803230C2ED7D}" presName="childTextVisible" presStyleLbl="bgAccFollowNode1" presStyleIdx="1" presStyleCnt="5">
        <dgm:presLayoutVars>
          <dgm:bulletEnabled val="1"/>
        </dgm:presLayoutVars>
      </dgm:prSet>
      <dgm:spPr/>
    </dgm:pt>
    <dgm:pt modelId="{C4D50E52-D031-4422-AC6A-998513A6B4AC}" type="pres">
      <dgm:prSet presAssocID="{0EEB954C-DB23-42E2-8630-803230C2ED7D}" presName="childTextHidden" presStyleLbl="bgAccFollowNode1" presStyleIdx="1" presStyleCnt="5"/>
      <dgm:spPr/>
    </dgm:pt>
    <dgm:pt modelId="{6C656B54-C0F8-44A6-A8B9-2BB1031CD3D9}" type="pres">
      <dgm:prSet presAssocID="{0EEB954C-DB23-42E2-8630-803230C2ED7D}" presName="parentText" presStyleLbl="node1" presStyleIdx="1" presStyleCnt="5">
        <dgm:presLayoutVars>
          <dgm:chMax val="1"/>
          <dgm:bulletEnabled val="1"/>
        </dgm:presLayoutVars>
      </dgm:prSet>
      <dgm:spPr/>
    </dgm:pt>
    <dgm:pt modelId="{551583E8-993B-4536-B687-50D4EC7BD04E}" type="pres">
      <dgm:prSet presAssocID="{0EEB954C-DB23-42E2-8630-803230C2ED7D}" presName="aSpace" presStyleCnt="0"/>
      <dgm:spPr/>
    </dgm:pt>
    <dgm:pt modelId="{A6859B56-1A8F-44AB-8706-E519C7726B99}" type="pres">
      <dgm:prSet presAssocID="{3AE1DE14-7493-405E-B33D-7773069151CC}" presName="compNode" presStyleCnt="0"/>
      <dgm:spPr/>
    </dgm:pt>
    <dgm:pt modelId="{5D40A896-995D-4CCD-9DE2-AF8B0D49B131}" type="pres">
      <dgm:prSet presAssocID="{3AE1DE14-7493-405E-B33D-7773069151CC}" presName="noGeometry" presStyleCnt="0"/>
      <dgm:spPr/>
    </dgm:pt>
    <dgm:pt modelId="{8F5759C6-9292-4170-9A6F-9D6AFDE190DC}" type="pres">
      <dgm:prSet presAssocID="{3AE1DE14-7493-405E-B33D-7773069151CC}" presName="childTextVisible" presStyleLbl="bgAccFollowNode1" presStyleIdx="2" presStyleCnt="5">
        <dgm:presLayoutVars>
          <dgm:bulletEnabled val="1"/>
        </dgm:presLayoutVars>
      </dgm:prSet>
      <dgm:spPr/>
    </dgm:pt>
    <dgm:pt modelId="{E90DA396-5589-417A-8972-EAB2311C69B1}" type="pres">
      <dgm:prSet presAssocID="{3AE1DE14-7493-405E-B33D-7773069151CC}" presName="childTextHidden" presStyleLbl="bgAccFollowNode1" presStyleIdx="2" presStyleCnt="5"/>
      <dgm:spPr/>
    </dgm:pt>
    <dgm:pt modelId="{01682D86-E848-40EA-9B92-052DA9555032}" type="pres">
      <dgm:prSet presAssocID="{3AE1DE14-7493-405E-B33D-7773069151CC}" presName="parentText" presStyleLbl="node1" presStyleIdx="2" presStyleCnt="5">
        <dgm:presLayoutVars>
          <dgm:chMax val="1"/>
          <dgm:bulletEnabled val="1"/>
        </dgm:presLayoutVars>
      </dgm:prSet>
      <dgm:spPr/>
    </dgm:pt>
    <dgm:pt modelId="{908D3CF9-0298-480F-9130-2EEF524E3E70}" type="pres">
      <dgm:prSet presAssocID="{3AE1DE14-7493-405E-B33D-7773069151CC}" presName="aSpace" presStyleCnt="0"/>
      <dgm:spPr/>
    </dgm:pt>
    <dgm:pt modelId="{02B9D13A-0F22-4BA6-91D5-22E728991C43}" type="pres">
      <dgm:prSet presAssocID="{DBCA9317-00A5-4B5B-BC76-DD91DA427421}" presName="compNode" presStyleCnt="0"/>
      <dgm:spPr/>
    </dgm:pt>
    <dgm:pt modelId="{E7D92669-07AE-4E16-AF82-E856807C2DB9}" type="pres">
      <dgm:prSet presAssocID="{DBCA9317-00A5-4B5B-BC76-DD91DA427421}" presName="noGeometry" presStyleCnt="0"/>
      <dgm:spPr/>
    </dgm:pt>
    <dgm:pt modelId="{AB96A6D6-8F5C-4AC0-9AAB-84EC5176DD72}" type="pres">
      <dgm:prSet presAssocID="{DBCA9317-00A5-4B5B-BC76-DD91DA427421}" presName="childTextVisible" presStyleLbl="bgAccFollowNode1" presStyleIdx="3" presStyleCnt="5">
        <dgm:presLayoutVars>
          <dgm:bulletEnabled val="1"/>
        </dgm:presLayoutVars>
      </dgm:prSet>
      <dgm:spPr/>
    </dgm:pt>
    <dgm:pt modelId="{B63EE54D-3485-4526-A73B-494B3701BF24}" type="pres">
      <dgm:prSet presAssocID="{DBCA9317-00A5-4B5B-BC76-DD91DA427421}" presName="childTextHidden" presStyleLbl="bgAccFollowNode1" presStyleIdx="3" presStyleCnt="5"/>
      <dgm:spPr/>
    </dgm:pt>
    <dgm:pt modelId="{E667FC94-984D-461C-BBB0-4F381440BE4B}" type="pres">
      <dgm:prSet presAssocID="{DBCA9317-00A5-4B5B-BC76-DD91DA427421}" presName="parentText" presStyleLbl="node1" presStyleIdx="3" presStyleCnt="5">
        <dgm:presLayoutVars>
          <dgm:chMax val="1"/>
          <dgm:bulletEnabled val="1"/>
        </dgm:presLayoutVars>
      </dgm:prSet>
      <dgm:spPr/>
    </dgm:pt>
    <dgm:pt modelId="{058BB971-3741-4DE1-A4C6-46B173CC2811}" type="pres">
      <dgm:prSet presAssocID="{DBCA9317-00A5-4B5B-BC76-DD91DA427421}" presName="aSpace" presStyleCnt="0"/>
      <dgm:spPr/>
    </dgm:pt>
    <dgm:pt modelId="{3D2186E6-45D1-4354-A0AA-C6A7C4187C52}" type="pres">
      <dgm:prSet presAssocID="{9F8F87F6-AD86-4F67-9066-600EB70897F0}" presName="compNode" presStyleCnt="0"/>
      <dgm:spPr/>
    </dgm:pt>
    <dgm:pt modelId="{B99679D1-DA53-4C51-917E-D67AF16D0B6E}" type="pres">
      <dgm:prSet presAssocID="{9F8F87F6-AD86-4F67-9066-600EB70897F0}" presName="noGeometry" presStyleCnt="0"/>
      <dgm:spPr/>
    </dgm:pt>
    <dgm:pt modelId="{3CADF799-6E91-4281-B6D7-E5BE53DB0B43}" type="pres">
      <dgm:prSet presAssocID="{9F8F87F6-AD86-4F67-9066-600EB70897F0}" presName="childTextVisible" presStyleLbl="bgAccFollowNode1" presStyleIdx="4" presStyleCnt="5">
        <dgm:presLayoutVars>
          <dgm:bulletEnabled val="1"/>
        </dgm:presLayoutVars>
      </dgm:prSet>
      <dgm:spPr/>
    </dgm:pt>
    <dgm:pt modelId="{B39545D7-686D-40D6-851C-D35DFB0F8752}" type="pres">
      <dgm:prSet presAssocID="{9F8F87F6-AD86-4F67-9066-600EB70897F0}" presName="childTextHidden" presStyleLbl="bgAccFollowNode1" presStyleIdx="4" presStyleCnt="5"/>
      <dgm:spPr/>
    </dgm:pt>
    <dgm:pt modelId="{DB2E9E45-C268-44CE-98B7-0E10EB0F266A}" type="pres">
      <dgm:prSet presAssocID="{9F8F87F6-AD86-4F67-9066-600EB70897F0}" presName="parentText" presStyleLbl="node1" presStyleIdx="4" presStyleCnt="5">
        <dgm:presLayoutVars>
          <dgm:chMax val="1"/>
          <dgm:bulletEnabled val="1"/>
        </dgm:presLayoutVars>
      </dgm:prSet>
      <dgm:spPr/>
    </dgm:pt>
  </dgm:ptLst>
  <dgm:cxnLst>
    <dgm:cxn modelId="{D9324F00-AAC4-4AAC-87ED-A0C4919D5751}" type="presOf" srcId="{0EEB954C-DB23-42E2-8630-803230C2ED7D}" destId="{6C656B54-C0F8-44A6-A8B9-2BB1031CD3D9}" srcOrd="0" destOrd="0" presId="urn:microsoft.com/office/officeart/2005/8/layout/hProcess6"/>
    <dgm:cxn modelId="{4F8AF310-D7E5-40A2-A844-36A2D185399A}" type="presOf" srcId="{D6F4FFCA-1A2E-44E8-BA6F-450AB822EF1A}" destId="{8F5759C6-9292-4170-9A6F-9D6AFDE190DC}" srcOrd="0" destOrd="0" presId="urn:microsoft.com/office/officeart/2005/8/layout/hProcess6"/>
    <dgm:cxn modelId="{1B4D0016-E3C4-47C4-95FF-474C21D76A40}" type="presOf" srcId="{DBCA9317-00A5-4B5B-BC76-DD91DA427421}" destId="{E667FC94-984D-461C-BBB0-4F381440BE4B}" srcOrd="0" destOrd="0" presId="urn:microsoft.com/office/officeart/2005/8/layout/hProcess6"/>
    <dgm:cxn modelId="{33537B19-3DA4-45A3-A926-A97AB307E4EE}" srcId="{EC40581F-7A84-49AC-BF90-FF5E05590B9B}" destId="{3AE1DE14-7493-405E-B33D-7773069151CC}" srcOrd="2" destOrd="0" parTransId="{8C5D0CE2-E263-423F-A475-0B1ABBCFA5FC}" sibTransId="{7085CD86-7897-41DB-AE70-779984C59B17}"/>
    <dgm:cxn modelId="{BB26B91E-910F-4AE1-8A4F-57CC5E3D0FBE}" srcId="{EC40581F-7A84-49AC-BF90-FF5E05590B9B}" destId="{DBCA9317-00A5-4B5B-BC76-DD91DA427421}" srcOrd="3" destOrd="0" parTransId="{79B58D64-6D89-4781-AFCB-E2BC9933D7C4}" sibTransId="{65926C8A-6BA3-497B-AA04-7E643C8D9AB4}"/>
    <dgm:cxn modelId="{A40F5B37-7F74-41CC-BE95-8CB499EB4B06}" srcId="{EC40581F-7A84-49AC-BF90-FF5E05590B9B}" destId="{0EEB954C-DB23-42E2-8630-803230C2ED7D}" srcOrd="1" destOrd="0" parTransId="{F623C3A3-8059-43A8-AC24-62602F104249}" sibTransId="{0B6BCD1C-4425-4823-8B2E-1E4834E4BF91}"/>
    <dgm:cxn modelId="{E7CE5562-6058-41E4-89D4-4C1465D12B28}" type="presOf" srcId="{14F8934B-DD56-47D6-9A97-50E77CC95284}" destId="{B63EE54D-3485-4526-A73B-494B3701BF24}" srcOrd="1" destOrd="0" presId="urn:microsoft.com/office/officeart/2005/8/layout/hProcess6"/>
    <dgm:cxn modelId="{CA4D3244-B7E7-4A5C-AA91-A6DE5237853B}" srcId="{37981CAC-CCC6-4914-A805-9877B065F344}" destId="{A3CE583A-D4AB-47C9-A011-9ABBF55132B3}" srcOrd="0" destOrd="0" parTransId="{3C2B50B2-D570-4345-A5AD-D19EE415305E}" sibTransId="{0EE3CCF2-A0FF-45F4-8124-442998B02035}"/>
    <dgm:cxn modelId="{1D9A4864-8A3D-4557-B641-C6C0906375EE}" srcId="{EC40581F-7A84-49AC-BF90-FF5E05590B9B}" destId="{9F8F87F6-AD86-4F67-9066-600EB70897F0}" srcOrd="4" destOrd="0" parTransId="{ABD90CD5-BCBD-4364-8769-82E66D32FF21}" sibTransId="{C443F6CD-D682-4B00-B999-ADB316C3CB76}"/>
    <dgm:cxn modelId="{45C2326C-0E2A-4735-8FD1-57D4D8B12FDF}" type="presOf" srcId="{3AE1DE14-7493-405E-B33D-7773069151CC}" destId="{01682D86-E848-40EA-9B92-052DA9555032}" srcOrd="0" destOrd="0" presId="urn:microsoft.com/office/officeart/2005/8/layout/hProcess6"/>
    <dgm:cxn modelId="{0A3B0950-83FB-4175-931A-B91BA3CA138F}" type="presOf" srcId="{14F8934B-DD56-47D6-9A97-50E77CC95284}" destId="{AB96A6D6-8F5C-4AC0-9AAB-84EC5176DD72}" srcOrd="0" destOrd="0" presId="urn:microsoft.com/office/officeart/2005/8/layout/hProcess6"/>
    <dgm:cxn modelId="{19E30D59-33CA-4DEC-A8B2-E85BAD920BCC}" type="presOf" srcId="{A3CE583A-D4AB-47C9-A011-9ABBF55132B3}" destId="{59D2D9D3-5AF3-410D-895C-DC342F5FF479}" srcOrd="1" destOrd="0" presId="urn:microsoft.com/office/officeart/2005/8/layout/hProcess6"/>
    <dgm:cxn modelId="{645D7C7F-2038-42EF-AF90-F7BC5F076088}" type="presOf" srcId="{B8F9AB07-914B-4E00-B823-3203FD9E1516}" destId="{C4D50E52-D031-4422-AC6A-998513A6B4AC}" srcOrd="1" destOrd="0" presId="urn:microsoft.com/office/officeart/2005/8/layout/hProcess6"/>
    <dgm:cxn modelId="{80626E81-680C-4BFE-8D3A-97939FC7512D}" type="presOf" srcId="{37981CAC-CCC6-4914-A805-9877B065F344}" destId="{E61DF376-AC8E-4E40-BBE1-266B8E1E77E4}" srcOrd="0" destOrd="0" presId="urn:microsoft.com/office/officeart/2005/8/layout/hProcess6"/>
    <dgm:cxn modelId="{A58C4E82-29FA-4020-A0DF-9CB078939736}" type="presOf" srcId="{EC40581F-7A84-49AC-BF90-FF5E05590B9B}" destId="{071F1048-5532-4CC9-A6CE-CF2E5468AD9A}" srcOrd="0" destOrd="0" presId="urn:microsoft.com/office/officeart/2005/8/layout/hProcess6"/>
    <dgm:cxn modelId="{B2F1F68C-C2A6-4D81-BF95-21E446E9760D}" type="presOf" srcId="{D6F4FFCA-1A2E-44E8-BA6F-450AB822EF1A}" destId="{E90DA396-5589-417A-8972-EAB2311C69B1}" srcOrd="1" destOrd="0" presId="urn:microsoft.com/office/officeart/2005/8/layout/hProcess6"/>
    <dgm:cxn modelId="{E9F05694-B7D9-437B-9334-BF1929644D8C}" type="presOf" srcId="{9F8F87F6-AD86-4F67-9066-600EB70897F0}" destId="{DB2E9E45-C268-44CE-98B7-0E10EB0F266A}" srcOrd="0" destOrd="0" presId="urn:microsoft.com/office/officeart/2005/8/layout/hProcess6"/>
    <dgm:cxn modelId="{2CF7E39A-0FA9-4DD4-B67F-0BA9C851AE80}" srcId="{EC40581F-7A84-49AC-BF90-FF5E05590B9B}" destId="{37981CAC-CCC6-4914-A805-9877B065F344}" srcOrd="0" destOrd="0" parTransId="{E667A871-F7D2-4A54-9DC6-4183798BFAD8}" sibTransId="{A8C64434-9358-49A3-ACC6-12D0CFCF89FD}"/>
    <dgm:cxn modelId="{963A7DA0-81E5-425D-8D5F-580CC8A068AC}" srcId="{DBCA9317-00A5-4B5B-BC76-DD91DA427421}" destId="{14F8934B-DD56-47D6-9A97-50E77CC95284}" srcOrd="0" destOrd="0" parTransId="{720F3406-28CD-4959-963A-B3DAA65FB83F}" sibTransId="{AE94F9E2-0F67-4609-89AD-EA1B82E7320D}"/>
    <dgm:cxn modelId="{C66631A1-4303-4133-AE35-B055497CB511}" type="presOf" srcId="{209E643C-9096-46B4-B1B7-DC74D4587A2F}" destId="{B39545D7-686D-40D6-851C-D35DFB0F8752}" srcOrd="1" destOrd="0" presId="urn:microsoft.com/office/officeart/2005/8/layout/hProcess6"/>
    <dgm:cxn modelId="{1AC84CBE-9E4D-4CBA-8B60-58CC449C4E92}" type="presOf" srcId="{B8F9AB07-914B-4E00-B823-3203FD9E1516}" destId="{26C5F16E-5FC2-4A9C-B163-6DC2D7E54D1C}" srcOrd="0" destOrd="0" presId="urn:microsoft.com/office/officeart/2005/8/layout/hProcess6"/>
    <dgm:cxn modelId="{E7A4BDC9-C10A-4779-A41A-AD22D006E078}" srcId="{9F8F87F6-AD86-4F67-9066-600EB70897F0}" destId="{209E643C-9096-46B4-B1B7-DC74D4587A2F}" srcOrd="0" destOrd="0" parTransId="{F60CFE7C-611E-46F7-9406-EBE58AAC54B2}" sibTransId="{0EABD952-64F2-4054-B109-B837105DBD2B}"/>
    <dgm:cxn modelId="{56E8E7CB-B75A-43DA-87EA-13E7A3CFDA58}" type="presOf" srcId="{209E643C-9096-46B4-B1B7-DC74D4587A2F}" destId="{3CADF799-6E91-4281-B6D7-E5BE53DB0B43}" srcOrd="0" destOrd="0" presId="urn:microsoft.com/office/officeart/2005/8/layout/hProcess6"/>
    <dgm:cxn modelId="{56843ED2-E016-4F5F-A9B7-79AFD4045F2F}" srcId="{0EEB954C-DB23-42E2-8630-803230C2ED7D}" destId="{B8F9AB07-914B-4E00-B823-3203FD9E1516}" srcOrd="0" destOrd="0" parTransId="{381701FE-3BB2-424F-9EF3-B2BAE71B3FCC}" sibTransId="{FE7CA046-866E-454D-9FE8-BA60FDD239AC}"/>
    <dgm:cxn modelId="{340BEAF0-E0DF-449E-AACF-507C4DA7AE0D}" srcId="{3AE1DE14-7493-405E-B33D-7773069151CC}" destId="{D6F4FFCA-1A2E-44E8-BA6F-450AB822EF1A}" srcOrd="0" destOrd="0" parTransId="{49C123E5-48EA-49DE-A90C-B6BC53BF294C}" sibTransId="{F7A20F72-794B-46A6-974E-DFDCEC66F23C}"/>
    <dgm:cxn modelId="{3B3BC9F2-05B0-47E1-8776-10751251E4E9}" type="presOf" srcId="{A3CE583A-D4AB-47C9-A011-9ABBF55132B3}" destId="{8F1B1973-A5ED-406A-A521-C7344194C5A2}" srcOrd="0" destOrd="0" presId="urn:microsoft.com/office/officeart/2005/8/layout/hProcess6"/>
    <dgm:cxn modelId="{1F947035-1F23-4192-B2E4-F17A483AEEB6}" type="presParOf" srcId="{071F1048-5532-4CC9-A6CE-CF2E5468AD9A}" destId="{8F29C569-01E5-48C5-A09A-3080B45B21F5}" srcOrd="0" destOrd="0" presId="urn:microsoft.com/office/officeart/2005/8/layout/hProcess6"/>
    <dgm:cxn modelId="{67EF54D0-3E64-464F-80B0-DCCDB4E823E3}" type="presParOf" srcId="{8F29C569-01E5-48C5-A09A-3080B45B21F5}" destId="{9A520957-F476-4464-920E-37209B0E1771}" srcOrd="0" destOrd="0" presId="urn:microsoft.com/office/officeart/2005/8/layout/hProcess6"/>
    <dgm:cxn modelId="{88942095-CF81-4145-9D97-364968506CF0}" type="presParOf" srcId="{8F29C569-01E5-48C5-A09A-3080B45B21F5}" destId="{8F1B1973-A5ED-406A-A521-C7344194C5A2}" srcOrd="1" destOrd="0" presId="urn:microsoft.com/office/officeart/2005/8/layout/hProcess6"/>
    <dgm:cxn modelId="{C6634559-64D0-4B3D-B4DE-F83993BAE54A}" type="presParOf" srcId="{8F29C569-01E5-48C5-A09A-3080B45B21F5}" destId="{59D2D9D3-5AF3-410D-895C-DC342F5FF479}" srcOrd="2" destOrd="0" presId="urn:microsoft.com/office/officeart/2005/8/layout/hProcess6"/>
    <dgm:cxn modelId="{6175797F-0E19-4112-9692-EBE18333AB43}" type="presParOf" srcId="{8F29C569-01E5-48C5-A09A-3080B45B21F5}" destId="{E61DF376-AC8E-4E40-BBE1-266B8E1E77E4}" srcOrd="3" destOrd="0" presId="urn:microsoft.com/office/officeart/2005/8/layout/hProcess6"/>
    <dgm:cxn modelId="{D37E35AC-DF34-4C76-90FC-17EAA4AEC0EC}" type="presParOf" srcId="{071F1048-5532-4CC9-A6CE-CF2E5468AD9A}" destId="{ABB1F2AB-5663-47C3-9D3B-025857D7DEBF}" srcOrd="1" destOrd="0" presId="urn:microsoft.com/office/officeart/2005/8/layout/hProcess6"/>
    <dgm:cxn modelId="{257E612B-084C-4D1D-83C3-14017CAE8FB0}" type="presParOf" srcId="{071F1048-5532-4CC9-A6CE-CF2E5468AD9A}" destId="{982024AC-5E96-4A67-84BF-E5C6FE3BE84A}" srcOrd="2" destOrd="0" presId="urn:microsoft.com/office/officeart/2005/8/layout/hProcess6"/>
    <dgm:cxn modelId="{0444EF67-E2AB-4974-82F3-8AA0633E54B1}" type="presParOf" srcId="{982024AC-5E96-4A67-84BF-E5C6FE3BE84A}" destId="{849BCC66-95BC-408E-B39E-A52CEC00C7F2}" srcOrd="0" destOrd="0" presId="urn:microsoft.com/office/officeart/2005/8/layout/hProcess6"/>
    <dgm:cxn modelId="{49E2D6B7-D9A3-4945-8E87-995AC3FB4824}" type="presParOf" srcId="{982024AC-5E96-4A67-84BF-E5C6FE3BE84A}" destId="{26C5F16E-5FC2-4A9C-B163-6DC2D7E54D1C}" srcOrd="1" destOrd="0" presId="urn:microsoft.com/office/officeart/2005/8/layout/hProcess6"/>
    <dgm:cxn modelId="{14376A6F-92E5-4329-92BB-0AECCC9752FC}" type="presParOf" srcId="{982024AC-5E96-4A67-84BF-E5C6FE3BE84A}" destId="{C4D50E52-D031-4422-AC6A-998513A6B4AC}" srcOrd="2" destOrd="0" presId="urn:microsoft.com/office/officeart/2005/8/layout/hProcess6"/>
    <dgm:cxn modelId="{11CD1556-360A-4045-8FCD-C4048CD5F45F}" type="presParOf" srcId="{982024AC-5E96-4A67-84BF-E5C6FE3BE84A}" destId="{6C656B54-C0F8-44A6-A8B9-2BB1031CD3D9}" srcOrd="3" destOrd="0" presId="urn:microsoft.com/office/officeart/2005/8/layout/hProcess6"/>
    <dgm:cxn modelId="{EB6FAFA2-338A-4CF9-A124-12CD91B8FD30}" type="presParOf" srcId="{071F1048-5532-4CC9-A6CE-CF2E5468AD9A}" destId="{551583E8-993B-4536-B687-50D4EC7BD04E}" srcOrd="3" destOrd="0" presId="urn:microsoft.com/office/officeart/2005/8/layout/hProcess6"/>
    <dgm:cxn modelId="{E21C15E8-E8E7-41DA-9AC3-3D97FD0EB4B3}" type="presParOf" srcId="{071F1048-5532-4CC9-A6CE-CF2E5468AD9A}" destId="{A6859B56-1A8F-44AB-8706-E519C7726B99}" srcOrd="4" destOrd="0" presId="urn:microsoft.com/office/officeart/2005/8/layout/hProcess6"/>
    <dgm:cxn modelId="{6B21524A-F260-4882-B102-C70642F28F73}" type="presParOf" srcId="{A6859B56-1A8F-44AB-8706-E519C7726B99}" destId="{5D40A896-995D-4CCD-9DE2-AF8B0D49B131}" srcOrd="0" destOrd="0" presId="urn:microsoft.com/office/officeart/2005/8/layout/hProcess6"/>
    <dgm:cxn modelId="{C1B35507-59C6-4C59-96AB-FA2CCADD6774}" type="presParOf" srcId="{A6859B56-1A8F-44AB-8706-E519C7726B99}" destId="{8F5759C6-9292-4170-9A6F-9D6AFDE190DC}" srcOrd="1" destOrd="0" presId="urn:microsoft.com/office/officeart/2005/8/layout/hProcess6"/>
    <dgm:cxn modelId="{52160AC9-83C7-42FA-94CC-7C715EC887B8}" type="presParOf" srcId="{A6859B56-1A8F-44AB-8706-E519C7726B99}" destId="{E90DA396-5589-417A-8972-EAB2311C69B1}" srcOrd="2" destOrd="0" presId="urn:microsoft.com/office/officeart/2005/8/layout/hProcess6"/>
    <dgm:cxn modelId="{44DFB216-C09C-4658-A2CC-83DBB50538F7}" type="presParOf" srcId="{A6859B56-1A8F-44AB-8706-E519C7726B99}" destId="{01682D86-E848-40EA-9B92-052DA9555032}" srcOrd="3" destOrd="0" presId="urn:microsoft.com/office/officeart/2005/8/layout/hProcess6"/>
    <dgm:cxn modelId="{67753D88-EB93-490A-AFFD-92327C77B62D}" type="presParOf" srcId="{071F1048-5532-4CC9-A6CE-CF2E5468AD9A}" destId="{908D3CF9-0298-480F-9130-2EEF524E3E70}" srcOrd="5" destOrd="0" presId="urn:microsoft.com/office/officeart/2005/8/layout/hProcess6"/>
    <dgm:cxn modelId="{C672510F-6862-492D-9CA4-A38DB679E82C}" type="presParOf" srcId="{071F1048-5532-4CC9-A6CE-CF2E5468AD9A}" destId="{02B9D13A-0F22-4BA6-91D5-22E728991C43}" srcOrd="6" destOrd="0" presId="urn:microsoft.com/office/officeart/2005/8/layout/hProcess6"/>
    <dgm:cxn modelId="{9C4DB55B-554F-40A9-BADE-E52F9B28C651}" type="presParOf" srcId="{02B9D13A-0F22-4BA6-91D5-22E728991C43}" destId="{E7D92669-07AE-4E16-AF82-E856807C2DB9}" srcOrd="0" destOrd="0" presId="urn:microsoft.com/office/officeart/2005/8/layout/hProcess6"/>
    <dgm:cxn modelId="{129D470A-1EE0-4B1B-B9D6-11221DB99AAF}" type="presParOf" srcId="{02B9D13A-0F22-4BA6-91D5-22E728991C43}" destId="{AB96A6D6-8F5C-4AC0-9AAB-84EC5176DD72}" srcOrd="1" destOrd="0" presId="urn:microsoft.com/office/officeart/2005/8/layout/hProcess6"/>
    <dgm:cxn modelId="{8A8FB8F1-9156-42BA-8F2F-7DCF0DB0F803}" type="presParOf" srcId="{02B9D13A-0F22-4BA6-91D5-22E728991C43}" destId="{B63EE54D-3485-4526-A73B-494B3701BF24}" srcOrd="2" destOrd="0" presId="urn:microsoft.com/office/officeart/2005/8/layout/hProcess6"/>
    <dgm:cxn modelId="{3BB0F110-96C2-4FFE-8175-023A43A929F5}" type="presParOf" srcId="{02B9D13A-0F22-4BA6-91D5-22E728991C43}" destId="{E667FC94-984D-461C-BBB0-4F381440BE4B}" srcOrd="3" destOrd="0" presId="urn:microsoft.com/office/officeart/2005/8/layout/hProcess6"/>
    <dgm:cxn modelId="{BF801E2B-388B-4C97-8AB6-F8083D290B65}" type="presParOf" srcId="{071F1048-5532-4CC9-A6CE-CF2E5468AD9A}" destId="{058BB971-3741-4DE1-A4C6-46B173CC2811}" srcOrd="7" destOrd="0" presId="urn:microsoft.com/office/officeart/2005/8/layout/hProcess6"/>
    <dgm:cxn modelId="{85BC723B-C4A0-47E0-AF32-705730F60686}" type="presParOf" srcId="{071F1048-5532-4CC9-A6CE-CF2E5468AD9A}" destId="{3D2186E6-45D1-4354-A0AA-C6A7C4187C52}" srcOrd="8" destOrd="0" presId="urn:microsoft.com/office/officeart/2005/8/layout/hProcess6"/>
    <dgm:cxn modelId="{3E1FDACA-3D20-4748-881C-FFA7966A4D93}" type="presParOf" srcId="{3D2186E6-45D1-4354-A0AA-C6A7C4187C52}" destId="{B99679D1-DA53-4C51-917E-D67AF16D0B6E}" srcOrd="0" destOrd="0" presId="urn:microsoft.com/office/officeart/2005/8/layout/hProcess6"/>
    <dgm:cxn modelId="{0D26C3B9-6876-441B-AE2D-C028004AA837}" type="presParOf" srcId="{3D2186E6-45D1-4354-A0AA-C6A7C4187C52}" destId="{3CADF799-6E91-4281-B6D7-E5BE53DB0B43}" srcOrd="1" destOrd="0" presId="urn:microsoft.com/office/officeart/2005/8/layout/hProcess6"/>
    <dgm:cxn modelId="{4BC2CCB3-EA1B-4EDD-82B0-A0BB95747E8F}" type="presParOf" srcId="{3D2186E6-45D1-4354-A0AA-C6A7C4187C52}" destId="{B39545D7-686D-40D6-851C-D35DFB0F8752}" srcOrd="2" destOrd="0" presId="urn:microsoft.com/office/officeart/2005/8/layout/hProcess6"/>
    <dgm:cxn modelId="{5A2F970F-3536-4748-BC48-801BC15092A2}" type="presParOf" srcId="{3D2186E6-45D1-4354-A0AA-C6A7C4187C52}" destId="{DB2E9E45-C268-44CE-98B7-0E10EB0F266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40581F-7A84-49AC-BF90-FF5E05590B9B}"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7981CAC-CCC6-4914-A805-9877B065F344}">
      <dgm:prSet phldrT="[Text]" custT="1"/>
      <dgm:spPr>
        <a:solidFill>
          <a:srgbClr val="0070C0"/>
        </a:solidFill>
      </dgm:spPr>
      <dgm:t>
        <a:bodyPr/>
        <a:lstStyle/>
        <a:p>
          <a:r>
            <a:rPr lang="fa-IR" sz="1400" dirty="0">
              <a:cs typeface="B Nazanin" panose="00000400000000000000" pitchFamily="2" charset="-78"/>
            </a:rPr>
            <a:t>فصل اول</a:t>
          </a:r>
          <a:endParaRPr lang="en-US" sz="1400" dirty="0">
            <a:cs typeface="B Nazanin" panose="00000400000000000000" pitchFamily="2" charset="-78"/>
          </a:endParaRPr>
        </a:p>
      </dgm:t>
    </dgm:pt>
    <dgm:pt modelId="{E667A871-F7D2-4A54-9DC6-4183798BFAD8}" type="parTrans" cxnId="{2CF7E39A-0FA9-4DD4-B67F-0BA9C851AE80}">
      <dgm:prSet/>
      <dgm:spPr/>
      <dgm:t>
        <a:bodyPr/>
        <a:lstStyle/>
        <a:p>
          <a:endParaRPr lang="en-US"/>
        </a:p>
      </dgm:t>
    </dgm:pt>
    <dgm:pt modelId="{A8C64434-9358-49A3-ACC6-12D0CFCF89FD}" type="sibTrans" cxnId="{2CF7E39A-0FA9-4DD4-B67F-0BA9C851AE80}">
      <dgm:prSet/>
      <dgm:spPr/>
      <dgm:t>
        <a:bodyPr/>
        <a:lstStyle/>
        <a:p>
          <a:endParaRPr lang="en-US"/>
        </a:p>
      </dgm:t>
    </dgm:pt>
    <dgm:pt modelId="{A3CE583A-D4AB-47C9-A011-9ABBF55132B3}">
      <dgm:prSet phldrT="[Text]" custT="1">
        <dgm:style>
          <a:lnRef idx="2">
            <a:schemeClr val="accent5"/>
          </a:lnRef>
          <a:fillRef idx="1">
            <a:schemeClr val="lt1"/>
          </a:fillRef>
          <a:effectRef idx="0">
            <a:schemeClr val="accent5"/>
          </a:effectRef>
          <a:fontRef idx="minor">
            <a:schemeClr val="dk1"/>
          </a:fontRef>
        </dgm:style>
      </dgm:prSet>
      <dgm:spPr>
        <a:solidFill>
          <a:srgbClr val="00B0F0"/>
        </a:solidFill>
        <a:ln>
          <a:solidFill>
            <a:schemeClr val="bg1">
              <a:lumMod val="75000"/>
            </a:schemeClr>
          </a:solidFill>
        </a:ln>
      </dgm:spPr>
      <dgm:t>
        <a:bodyPr/>
        <a:lstStyle/>
        <a:p>
          <a:r>
            <a:rPr lang="fa-IR" sz="1200" dirty="0">
              <a:solidFill>
                <a:schemeClr val="bg1"/>
              </a:solidFill>
              <a:cs typeface="B Nazanin" panose="00000400000000000000" pitchFamily="2" charset="-78"/>
            </a:rPr>
            <a:t>کلیات پژوهش</a:t>
          </a:r>
          <a:endParaRPr lang="en-US" sz="1200" dirty="0">
            <a:solidFill>
              <a:schemeClr val="bg1"/>
            </a:solidFill>
            <a:effectLst>
              <a:outerShdw blurRad="38100" dist="38100" dir="2700000" algn="tl">
                <a:srgbClr val="000000">
                  <a:alpha val="43137"/>
                </a:srgbClr>
              </a:outerShdw>
            </a:effectLst>
            <a:cs typeface="B Nazanin" panose="00000400000000000000" pitchFamily="2" charset="-78"/>
          </a:endParaRPr>
        </a:p>
      </dgm:t>
    </dgm:pt>
    <dgm:pt modelId="{3C2B50B2-D570-4345-A5AD-D19EE415305E}" type="parTrans" cxnId="{CA4D3244-B7E7-4A5C-AA91-A6DE5237853B}">
      <dgm:prSet/>
      <dgm:spPr/>
      <dgm:t>
        <a:bodyPr/>
        <a:lstStyle/>
        <a:p>
          <a:endParaRPr lang="en-US"/>
        </a:p>
      </dgm:t>
    </dgm:pt>
    <dgm:pt modelId="{0EE3CCF2-A0FF-45F4-8124-442998B02035}" type="sibTrans" cxnId="{CA4D3244-B7E7-4A5C-AA91-A6DE5237853B}">
      <dgm:prSet/>
      <dgm:spPr/>
      <dgm:t>
        <a:bodyPr/>
        <a:lstStyle/>
        <a:p>
          <a:endParaRPr lang="en-US"/>
        </a:p>
      </dgm:t>
    </dgm:pt>
    <dgm:pt modelId="{0EEB954C-DB23-42E2-8630-803230C2ED7D}">
      <dgm:prSet phldrT="[Text]" custT="1"/>
      <dgm:spPr>
        <a:solidFill>
          <a:srgbClr val="0070C0"/>
        </a:solidFill>
      </dgm:spPr>
      <dgm:t>
        <a:bodyPr/>
        <a:lstStyle/>
        <a:p>
          <a:r>
            <a:rPr lang="fa-IR" sz="1400" dirty="0">
              <a:cs typeface="B Nazanin" panose="00000400000000000000" pitchFamily="2" charset="-78"/>
            </a:rPr>
            <a:t>فصل دوم</a:t>
          </a:r>
          <a:endParaRPr lang="en-US" sz="1400" dirty="0">
            <a:cs typeface="B Nazanin" panose="00000400000000000000" pitchFamily="2" charset="-78"/>
          </a:endParaRPr>
        </a:p>
      </dgm:t>
    </dgm:pt>
    <dgm:pt modelId="{F623C3A3-8059-43A8-AC24-62602F104249}" type="parTrans" cxnId="{A40F5B37-7F74-41CC-BE95-8CB499EB4B06}">
      <dgm:prSet/>
      <dgm:spPr/>
      <dgm:t>
        <a:bodyPr/>
        <a:lstStyle/>
        <a:p>
          <a:endParaRPr lang="en-US"/>
        </a:p>
      </dgm:t>
    </dgm:pt>
    <dgm:pt modelId="{0B6BCD1C-4425-4823-8B2E-1E4834E4BF91}" type="sibTrans" cxnId="{A40F5B37-7F74-41CC-BE95-8CB499EB4B06}">
      <dgm:prSet/>
      <dgm:spPr/>
      <dgm:t>
        <a:bodyPr/>
        <a:lstStyle/>
        <a:p>
          <a:endParaRPr lang="en-US"/>
        </a:p>
      </dgm:t>
    </dgm:pt>
    <dgm:pt modelId="{B8F9AB07-914B-4E00-B823-3203FD9E1516}">
      <dgm:prSet phldrT="[Text]" custT="1"/>
      <dgm:spPr>
        <a:solidFill>
          <a:srgbClr val="00B0F0"/>
        </a:solidFill>
        <a:ln>
          <a:solidFill>
            <a:schemeClr val="bg2">
              <a:lumMod val="75000"/>
            </a:schemeClr>
          </a:solidFill>
        </a:ln>
      </dgm:spPr>
      <dgm:t>
        <a:bodyPr/>
        <a:lstStyle/>
        <a:p>
          <a:r>
            <a:rPr lang="fa-IR" sz="1200" dirty="0">
              <a:solidFill>
                <a:schemeClr val="bg1"/>
              </a:solidFill>
              <a:cs typeface="B Nazanin" panose="00000400000000000000" pitchFamily="2" charset="-78"/>
            </a:rPr>
            <a:t>مروری بر پیشینه پژوهش</a:t>
          </a:r>
          <a:endParaRPr lang="en-US" sz="1200" dirty="0">
            <a:solidFill>
              <a:schemeClr val="bg1"/>
            </a:solidFill>
            <a:cs typeface="B Nazanin" panose="00000400000000000000" pitchFamily="2" charset="-78"/>
          </a:endParaRPr>
        </a:p>
      </dgm:t>
    </dgm:pt>
    <dgm:pt modelId="{381701FE-3BB2-424F-9EF3-B2BAE71B3FCC}" type="parTrans" cxnId="{56843ED2-E016-4F5F-A9B7-79AFD4045F2F}">
      <dgm:prSet/>
      <dgm:spPr/>
      <dgm:t>
        <a:bodyPr/>
        <a:lstStyle/>
        <a:p>
          <a:endParaRPr lang="en-US"/>
        </a:p>
      </dgm:t>
    </dgm:pt>
    <dgm:pt modelId="{FE7CA046-866E-454D-9FE8-BA60FDD239AC}" type="sibTrans" cxnId="{56843ED2-E016-4F5F-A9B7-79AFD4045F2F}">
      <dgm:prSet/>
      <dgm:spPr/>
      <dgm:t>
        <a:bodyPr/>
        <a:lstStyle/>
        <a:p>
          <a:endParaRPr lang="en-US"/>
        </a:p>
      </dgm:t>
    </dgm:pt>
    <dgm:pt modelId="{3AE1DE14-7493-405E-B33D-7773069151CC}">
      <dgm:prSet phldrT="[Text]" custT="1"/>
      <dgm:spPr>
        <a:solidFill>
          <a:srgbClr val="0070C0"/>
        </a:solidFill>
      </dgm:spPr>
      <dgm:t>
        <a:bodyPr/>
        <a:lstStyle/>
        <a:p>
          <a:r>
            <a:rPr lang="fa-IR" sz="1400" dirty="0">
              <a:cs typeface="B Nazanin" panose="00000400000000000000" pitchFamily="2" charset="-78"/>
            </a:rPr>
            <a:t>فصل سوم</a:t>
          </a:r>
          <a:endParaRPr lang="en-US" sz="1400" dirty="0">
            <a:cs typeface="B Nazanin" panose="00000400000000000000" pitchFamily="2" charset="-78"/>
          </a:endParaRPr>
        </a:p>
      </dgm:t>
    </dgm:pt>
    <dgm:pt modelId="{8C5D0CE2-E263-423F-A475-0B1ABBCFA5FC}" type="parTrans" cxnId="{33537B19-3DA4-45A3-A926-A97AB307E4EE}">
      <dgm:prSet/>
      <dgm:spPr/>
      <dgm:t>
        <a:bodyPr/>
        <a:lstStyle/>
        <a:p>
          <a:endParaRPr lang="en-US"/>
        </a:p>
      </dgm:t>
    </dgm:pt>
    <dgm:pt modelId="{7085CD86-7897-41DB-AE70-779984C59B17}" type="sibTrans" cxnId="{33537B19-3DA4-45A3-A926-A97AB307E4EE}">
      <dgm:prSet/>
      <dgm:spPr/>
      <dgm:t>
        <a:bodyPr/>
        <a:lstStyle/>
        <a:p>
          <a:endParaRPr lang="en-US"/>
        </a:p>
      </dgm:t>
    </dgm:pt>
    <dgm:pt modelId="{D6F4FFCA-1A2E-44E8-BA6F-450AB822EF1A}">
      <dgm:prSet phldrT="[Text]" custT="1"/>
      <dgm:spPr>
        <a:solidFill>
          <a:schemeClr val="bg1"/>
        </a:solidFill>
        <a:ln>
          <a:solidFill>
            <a:srgbClr val="0070C0"/>
          </a:solidFill>
        </a:ln>
      </dgm:spPr>
      <dgm:t>
        <a:bodyPr/>
        <a:lstStyle/>
        <a:p>
          <a:r>
            <a:rPr lang="fa-IR" sz="1200" dirty="0">
              <a:solidFill>
                <a:schemeClr val="tx1"/>
              </a:solidFill>
              <a:cs typeface="B Nazanin" panose="00000400000000000000" pitchFamily="2" charset="-78"/>
            </a:rPr>
            <a:t>روش پیشنهادی</a:t>
          </a:r>
          <a:endParaRPr lang="en-US" sz="1400" dirty="0">
            <a:solidFill>
              <a:schemeClr val="tx1"/>
            </a:solidFill>
            <a:cs typeface="B Nazanin" panose="00000400000000000000" pitchFamily="2" charset="-78"/>
          </a:endParaRPr>
        </a:p>
      </dgm:t>
    </dgm:pt>
    <dgm:pt modelId="{49C123E5-48EA-49DE-A90C-B6BC53BF294C}" type="parTrans" cxnId="{340BEAF0-E0DF-449E-AACF-507C4DA7AE0D}">
      <dgm:prSet/>
      <dgm:spPr/>
      <dgm:t>
        <a:bodyPr/>
        <a:lstStyle/>
        <a:p>
          <a:endParaRPr lang="en-US"/>
        </a:p>
      </dgm:t>
    </dgm:pt>
    <dgm:pt modelId="{F7A20F72-794B-46A6-974E-DFDCEC66F23C}" type="sibTrans" cxnId="{340BEAF0-E0DF-449E-AACF-507C4DA7AE0D}">
      <dgm:prSet/>
      <dgm:spPr/>
      <dgm:t>
        <a:bodyPr/>
        <a:lstStyle/>
        <a:p>
          <a:endParaRPr lang="en-US"/>
        </a:p>
      </dgm:t>
    </dgm:pt>
    <dgm:pt modelId="{209E643C-9096-46B4-B1B7-DC74D4587A2F}">
      <dgm:prSet phldrT="[Text]" custT="1"/>
      <dgm:spPr>
        <a:solidFill>
          <a:srgbClr val="00B0F0"/>
        </a:solidFill>
      </dgm:spPr>
      <dgm:t>
        <a:bodyPr/>
        <a:lstStyle/>
        <a:p>
          <a:r>
            <a:rPr lang="fa-IR" sz="1200" dirty="0" err="1">
              <a:solidFill>
                <a:schemeClr val="bg1"/>
              </a:solidFill>
              <a:cs typeface="B Nazanin" panose="00000400000000000000" pitchFamily="2" charset="-78"/>
            </a:rPr>
            <a:t>نتیجه‌گیری</a:t>
          </a:r>
          <a:r>
            <a:rPr lang="fa-IR" sz="1200" dirty="0">
              <a:solidFill>
                <a:schemeClr val="bg1"/>
              </a:solidFill>
              <a:cs typeface="B Nazanin" panose="00000400000000000000" pitchFamily="2" charset="-78"/>
            </a:rPr>
            <a:t> و پیشنهادات آینده</a:t>
          </a:r>
          <a:endParaRPr lang="en-US" sz="1400" dirty="0">
            <a:solidFill>
              <a:schemeClr val="bg1"/>
            </a:solidFill>
            <a:cs typeface="B Nazanin" panose="00000400000000000000" pitchFamily="2" charset="-78"/>
          </a:endParaRPr>
        </a:p>
      </dgm:t>
    </dgm:pt>
    <dgm:pt modelId="{F60CFE7C-611E-46F7-9406-EBE58AAC54B2}" type="parTrans" cxnId="{E7A4BDC9-C10A-4779-A41A-AD22D006E078}">
      <dgm:prSet/>
      <dgm:spPr/>
      <dgm:t>
        <a:bodyPr/>
        <a:lstStyle/>
        <a:p>
          <a:endParaRPr lang="en-US"/>
        </a:p>
      </dgm:t>
    </dgm:pt>
    <dgm:pt modelId="{0EABD952-64F2-4054-B109-B837105DBD2B}" type="sibTrans" cxnId="{E7A4BDC9-C10A-4779-A41A-AD22D006E078}">
      <dgm:prSet/>
      <dgm:spPr/>
      <dgm:t>
        <a:bodyPr/>
        <a:lstStyle/>
        <a:p>
          <a:endParaRPr lang="en-US"/>
        </a:p>
      </dgm:t>
    </dgm:pt>
    <dgm:pt modelId="{14F8934B-DD56-47D6-9A97-50E77CC95284}">
      <dgm:prSet phldrT="[Text]" custT="1"/>
      <dgm:spPr>
        <a:solidFill>
          <a:srgbClr val="00B0F0"/>
        </a:solidFill>
      </dgm:spPr>
      <dgm:t>
        <a:bodyPr/>
        <a:lstStyle/>
        <a:p>
          <a:r>
            <a:rPr lang="fa-IR" sz="1200" dirty="0">
              <a:solidFill>
                <a:schemeClr val="bg1"/>
              </a:solidFill>
              <a:cs typeface="B Nazanin" panose="00000400000000000000" pitchFamily="2" charset="-78"/>
            </a:rPr>
            <a:t>نتایج آزمایشگاهی</a:t>
          </a:r>
          <a:endParaRPr lang="en-US" sz="1200" dirty="0">
            <a:solidFill>
              <a:schemeClr val="bg1"/>
            </a:solidFill>
            <a:cs typeface="B Nazanin" panose="00000400000000000000" pitchFamily="2" charset="-78"/>
          </a:endParaRPr>
        </a:p>
      </dgm:t>
    </dgm:pt>
    <dgm:pt modelId="{720F3406-28CD-4959-963A-B3DAA65FB83F}" type="parTrans" cxnId="{963A7DA0-81E5-425D-8D5F-580CC8A068AC}">
      <dgm:prSet/>
      <dgm:spPr/>
      <dgm:t>
        <a:bodyPr/>
        <a:lstStyle/>
        <a:p>
          <a:endParaRPr lang="en-US"/>
        </a:p>
      </dgm:t>
    </dgm:pt>
    <dgm:pt modelId="{AE94F9E2-0F67-4609-89AD-EA1B82E7320D}" type="sibTrans" cxnId="{963A7DA0-81E5-425D-8D5F-580CC8A068AC}">
      <dgm:prSet/>
      <dgm:spPr/>
      <dgm:t>
        <a:bodyPr/>
        <a:lstStyle/>
        <a:p>
          <a:endParaRPr lang="en-US"/>
        </a:p>
      </dgm:t>
    </dgm:pt>
    <dgm:pt modelId="{DBCA9317-00A5-4B5B-BC76-DD91DA427421}">
      <dgm:prSet phldrT="[Text]" custT="1"/>
      <dgm:spPr>
        <a:solidFill>
          <a:srgbClr val="0070C0"/>
        </a:solidFill>
      </dgm:spPr>
      <dgm:t>
        <a:bodyPr/>
        <a:lstStyle/>
        <a:p>
          <a:r>
            <a:rPr lang="fa-IR" sz="1400" dirty="0">
              <a:cs typeface="B Nazanin" panose="00000400000000000000" pitchFamily="2" charset="-78"/>
            </a:rPr>
            <a:t>فصل چهارم</a:t>
          </a:r>
          <a:endParaRPr lang="en-US" sz="1400" dirty="0">
            <a:cs typeface="B Nazanin" panose="00000400000000000000" pitchFamily="2" charset="-78"/>
          </a:endParaRPr>
        </a:p>
      </dgm:t>
    </dgm:pt>
    <dgm:pt modelId="{79B58D64-6D89-4781-AFCB-E2BC9933D7C4}" type="parTrans" cxnId="{BB26B91E-910F-4AE1-8A4F-57CC5E3D0FBE}">
      <dgm:prSet/>
      <dgm:spPr/>
      <dgm:t>
        <a:bodyPr/>
        <a:lstStyle/>
        <a:p>
          <a:endParaRPr lang="en-US"/>
        </a:p>
      </dgm:t>
    </dgm:pt>
    <dgm:pt modelId="{65926C8A-6BA3-497B-AA04-7E643C8D9AB4}" type="sibTrans" cxnId="{BB26B91E-910F-4AE1-8A4F-57CC5E3D0FBE}">
      <dgm:prSet/>
      <dgm:spPr/>
      <dgm:t>
        <a:bodyPr/>
        <a:lstStyle/>
        <a:p>
          <a:endParaRPr lang="en-US"/>
        </a:p>
      </dgm:t>
    </dgm:pt>
    <dgm:pt modelId="{9F8F87F6-AD86-4F67-9066-600EB70897F0}">
      <dgm:prSet phldrT="[Text]" custT="1"/>
      <dgm:spPr>
        <a:solidFill>
          <a:srgbClr val="0070C0"/>
        </a:solidFill>
      </dgm:spPr>
      <dgm:t>
        <a:bodyPr/>
        <a:lstStyle/>
        <a:p>
          <a:r>
            <a:rPr lang="fa-IR" sz="1400" dirty="0">
              <a:cs typeface="B Nazanin" panose="00000400000000000000" pitchFamily="2" charset="-78"/>
            </a:rPr>
            <a:t>فصل پنجم</a:t>
          </a:r>
          <a:endParaRPr lang="en-US" sz="1400" dirty="0">
            <a:cs typeface="B Nazanin" panose="00000400000000000000" pitchFamily="2" charset="-78"/>
          </a:endParaRPr>
        </a:p>
      </dgm:t>
    </dgm:pt>
    <dgm:pt modelId="{ABD90CD5-BCBD-4364-8769-82E66D32FF21}" type="parTrans" cxnId="{1D9A4864-8A3D-4557-B641-C6C0906375EE}">
      <dgm:prSet/>
      <dgm:spPr/>
      <dgm:t>
        <a:bodyPr/>
        <a:lstStyle/>
        <a:p>
          <a:endParaRPr lang="en-US"/>
        </a:p>
      </dgm:t>
    </dgm:pt>
    <dgm:pt modelId="{C443F6CD-D682-4B00-B999-ADB316C3CB76}" type="sibTrans" cxnId="{1D9A4864-8A3D-4557-B641-C6C0906375EE}">
      <dgm:prSet/>
      <dgm:spPr/>
      <dgm:t>
        <a:bodyPr/>
        <a:lstStyle/>
        <a:p>
          <a:endParaRPr lang="en-US"/>
        </a:p>
      </dgm:t>
    </dgm:pt>
    <dgm:pt modelId="{071F1048-5532-4CC9-A6CE-CF2E5468AD9A}" type="pres">
      <dgm:prSet presAssocID="{EC40581F-7A84-49AC-BF90-FF5E05590B9B}" presName="theList" presStyleCnt="0">
        <dgm:presLayoutVars>
          <dgm:dir val="rev"/>
          <dgm:animLvl val="lvl"/>
          <dgm:resizeHandles val="exact"/>
        </dgm:presLayoutVars>
      </dgm:prSet>
      <dgm:spPr/>
    </dgm:pt>
    <dgm:pt modelId="{8F29C569-01E5-48C5-A09A-3080B45B21F5}" type="pres">
      <dgm:prSet presAssocID="{37981CAC-CCC6-4914-A805-9877B065F344}" presName="compNode" presStyleCnt="0"/>
      <dgm:spPr/>
    </dgm:pt>
    <dgm:pt modelId="{9A520957-F476-4464-920E-37209B0E1771}" type="pres">
      <dgm:prSet presAssocID="{37981CAC-CCC6-4914-A805-9877B065F344}" presName="noGeometry" presStyleCnt="0"/>
      <dgm:spPr/>
    </dgm:pt>
    <dgm:pt modelId="{8F1B1973-A5ED-406A-A521-C7344194C5A2}" type="pres">
      <dgm:prSet presAssocID="{37981CAC-CCC6-4914-A805-9877B065F344}" presName="childTextVisible" presStyleLbl="bgAccFollowNode1" presStyleIdx="0" presStyleCnt="5">
        <dgm:presLayoutVars>
          <dgm:bulletEnabled val="1"/>
        </dgm:presLayoutVars>
      </dgm:prSet>
      <dgm:spPr/>
    </dgm:pt>
    <dgm:pt modelId="{59D2D9D3-5AF3-410D-895C-DC342F5FF479}" type="pres">
      <dgm:prSet presAssocID="{37981CAC-CCC6-4914-A805-9877B065F344}" presName="childTextHidden" presStyleLbl="bgAccFollowNode1" presStyleIdx="0" presStyleCnt="5"/>
      <dgm:spPr/>
    </dgm:pt>
    <dgm:pt modelId="{E61DF376-AC8E-4E40-BBE1-266B8E1E77E4}" type="pres">
      <dgm:prSet presAssocID="{37981CAC-CCC6-4914-A805-9877B065F344}" presName="parentText" presStyleLbl="node1" presStyleIdx="0" presStyleCnt="5">
        <dgm:presLayoutVars>
          <dgm:chMax val="1"/>
          <dgm:bulletEnabled val="1"/>
        </dgm:presLayoutVars>
      </dgm:prSet>
      <dgm:spPr/>
    </dgm:pt>
    <dgm:pt modelId="{ABB1F2AB-5663-47C3-9D3B-025857D7DEBF}" type="pres">
      <dgm:prSet presAssocID="{37981CAC-CCC6-4914-A805-9877B065F344}" presName="aSpace" presStyleCnt="0"/>
      <dgm:spPr/>
    </dgm:pt>
    <dgm:pt modelId="{982024AC-5E96-4A67-84BF-E5C6FE3BE84A}" type="pres">
      <dgm:prSet presAssocID="{0EEB954C-DB23-42E2-8630-803230C2ED7D}" presName="compNode" presStyleCnt="0"/>
      <dgm:spPr/>
    </dgm:pt>
    <dgm:pt modelId="{849BCC66-95BC-408E-B39E-A52CEC00C7F2}" type="pres">
      <dgm:prSet presAssocID="{0EEB954C-DB23-42E2-8630-803230C2ED7D}" presName="noGeometry" presStyleCnt="0"/>
      <dgm:spPr/>
    </dgm:pt>
    <dgm:pt modelId="{26C5F16E-5FC2-4A9C-B163-6DC2D7E54D1C}" type="pres">
      <dgm:prSet presAssocID="{0EEB954C-DB23-42E2-8630-803230C2ED7D}" presName="childTextVisible" presStyleLbl="bgAccFollowNode1" presStyleIdx="1" presStyleCnt="5">
        <dgm:presLayoutVars>
          <dgm:bulletEnabled val="1"/>
        </dgm:presLayoutVars>
      </dgm:prSet>
      <dgm:spPr/>
    </dgm:pt>
    <dgm:pt modelId="{C4D50E52-D031-4422-AC6A-998513A6B4AC}" type="pres">
      <dgm:prSet presAssocID="{0EEB954C-DB23-42E2-8630-803230C2ED7D}" presName="childTextHidden" presStyleLbl="bgAccFollowNode1" presStyleIdx="1" presStyleCnt="5"/>
      <dgm:spPr/>
    </dgm:pt>
    <dgm:pt modelId="{6C656B54-C0F8-44A6-A8B9-2BB1031CD3D9}" type="pres">
      <dgm:prSet presAssocID="{0EEB954C-DB23-42E2-8630-803230C2ED7D}" presName="parentText" presStyleLbl="node1" presStyleIdx="1" presStyleCnt="5">
        <dgm:presLayoutVars>
          <dgm:chMax val="1"/>
          <dgm:bulletEnabled val="1"/>
        </dgm:presLayoutVars>
      </dgm:prSet>
      <dgm:spPr/>
    </dgm:pt>
    <dgm:pt modelId="{551583E8-993B-4536-B687-50D4EC7BD04E}" type="pres">
      <dgm:prSet presAssocID="{0EEB954C-DB23-42E2-8630-803230C2ED7D}" presName="aSpace" presStyleCnt="0"/>
      <dgm:spPr/>
    </dgm:pt>
    <dgm:pt modelId="{A6859B56-1A8F-44AB-8706-E519C7726B99}" type="pres">
      <dgm:prSet presAssocID="{3AE1DE14-7493-405E-B33D-7773069151CC}" presName="compNode" presStyleCnt="0"/>
      <dgm:spPr/>
    </dgm:pt>
    <dgm:pt modelId="{5D40A896-995D-4CCD-9DE2-AF8B0D49B131}" type="pres">
      <dgm:prSet presAssocID="{3AE1DE14-7493-405E-B33D-7773069151CC}" presName="noGeometry" presStyleCnt="0"/>
      <dgm:spPr/>
    </dgm:pt>
    <dgm:pt modelId="{8F5759C6-9292-4170-9A6F-9D6AFDE190DC}" type="pres">
      <dgm:prSet presAssocID="{3AE1DE14-7493-405E-B33D-7773069151CC}" presName="childTextVisible" presStyleLbl="bgAccFollowNode1" presStyleIdx="2" presStyleCnt="5">
        <dgm:presLayoutVars>
          <dgm:bulletEnabled val="1"/>
        </dgm:presLayoutVars>
      </dgm:prSet>
      <dgm:spPr/>
    </dgm:pt>
    <dgm:pt modelId="{E90DA396-5589-417A-8972-EAB2311C69B1}" type="pres">
      <dgm:prSet presAssocID="{3AE1DE14-7493-405E-B33D-7773069151CC}" presName="childTextHidden" presStyleLbl="bgAccFollowNode1" presStyleIdx="2" presStyleCnt="5"/>
      <dgm:spPr/>
    </dgm:pt>
    <dgm:pt modelId="{01682D86-E848-40EA-9B92-052DA9555032}" type="pres">
      <dgm:prSet presAssocID="{3AE1DE14-7493-405E-B33D-7773069151CC}" presName="parentText" presStyleLbl="node1" presStyleIdx="2" presStyleCnt="5">
        <dgm:presLayoutVars>
          <dgm:chMax val="1"/>
          <dgm:bulletEnabled val="1"/>
        </dgm:presLayoutVars>
      </dgm:prSet>
      <dgm:spPr/>
    </dgm:pt>
    <dgm:pt modelId="{908D3CF9-0298-480F-9130-2EEF524E3E70}" type="pres">
      <dgm:prSet presAssocID="{3AE1DE14-7493-405E-B33D-7773069151CC}" presName="aSpace" presStyleCnt="0"/>
      <dgm:spPr/>
    </dgm:pt>
    <dgm:pt modelId="{02B9D13A-0F22-4BA6-91D5-22E728991C43}" type="pres">
      <dgm:prSet presAssocID="{DBCA9317-00A5-4B5B-BC76-DD91DA427421}" presName="compNode" presStyleCnt="0"/>
      <dgm:spPr/>
    </dgm:pt>
    <dgm:pt modelId="{E7D92669-07AE-4E16-AF82-E856807C2DB9}" type="pres">
      <dgm:prSet presAssocID="{DBCA9317-00A5-4B5B-BC76-DD91DA427421}" presName="noGeometry" presStyleCnt="0"/>
      <dgm:spPr/>
    </dgm:pt>
    <dgm:pt modelId="{AB96A6D6-8F5C-4AC0-9AAB-84EC5176DD72}" type="pres">
      <dgm:prSet presAssocID="{DBCA9317-00A5-4B5B-BC76-DD91DA427421}" presName="childTextVisible" presStyleLbl="bgAccFollowNode1" presStyleIdx="3" presStyleCnt="5">
        <dgm:presLayoutVars>
          <dgm:bulletEnabled val="1"/>
        </dgm:presLayoutVars>
      </dgm:prSet>
      <dgm:spPr/>
    </dgm:pt>
    <dgm:pt modelId="{B63EE54D-3485-4526-A73B-494B3701BF24}" type="pres">
      <dgm:prSet presAssocID="{DBCA9317-00A5-4B5B-BC76-DD91DA427421}" presName="childTextHidden" presStyleLbl="bgAccFollowNode1" presStyleIdx="3" presStyleCnt="5"/>
      <dgm:spPr/>
    </dgm:pt>
    <dgm:pt modelId="{E667FC94-984D-461C-BBB0-4F381440BE4B}" type="pres">
      <dgm:prSet presAssocID="{DBCA9317-00A5-4B5B-BC76-DD91DA427421}" presName="parentText" presStyleLbl="node1" presStyleIdx="3" presStyleCnt="5">
        <dgm:presLayoutVars>
          <dgm:chMax val="1"/>
          <dgm:bulletEnabled val="1"/>
        </dgm:presLayoutVars>
      </dgm:prSet>
      <dgm:spPr/>
    </dgm:pt>
    <dgm:pt modelId="{058BB971-3741-4DE1-A4C6-46B173CC2811}" type="pres">
      <dgm:prSet presAssocID="{DBCA9317-00A5-4B5B-BC76-DD91DA427421}" presName="aSpace" presStyleCnt="0"/>
      <dgm:spPr/>
    </dgm:pt>
    <dgm:pt modelId="{3D2186E6-45D1-4354-A0AA-C6A7C4187C52}" type="pres">
      <dgm:prSet presAssocID="{9F8F87F6-AD86-4F67-9066-600EB70897F0}" presName="compNode" presStyleCnt="0"/>
      <dgm:spPr/>
    </dgm:pt>
    <dgm:pt modelId="{B99679D1-DA53-4C51-917E-D67AF16D0B6E}" type="pres">
      <dgm:prSet presAssocID="{9F8F87F6-AD86-4F67-9066-600EB70897F0}" presName="noGeometry" presStyleCnt="0"/>
      <dgm:spPr/>
    </dgm:pt>
    <dgm:pt modelId="{3CADF799-6E91-4281-B6D7-E5BE53DB0B43}" type="pres">
      <dgm:prSet presAssocID="{9F8F87F6-AD86-4F67-9066-600EB70897F0}" presName="childTextVisible" presStyleLbl="bgAccFollowNode1" presStyleIdx="4" presStyleCnt="5">
        <dgm:presLayoutVars>
          <dgm:bulletEnabled val="1"/>
        </dgm:presLayoutVars>
      </dgm:prSet>
      <dgm:spPr/>
    </dgm:pt>
    <dgm:pt modelId="{B39545D7-686D-40D6-851C-D35DFB0F8752}" type="pres">
      <dgm:prSet presAssocID="{9F8F87F6-AD86-4F67-9066-600EB70897F0}" presName="childTextHidden" presStyleLbl="bgAccFollowNode1" presStyleIdx="4" presStyleCnt="5"/>
      <dgm:spPr/>
    </dgm:pt>
    <dgm:pt modelId="{DB2E9E45-C268-44CE-98B7-0E10EB0F266A}" type="pres">
      <dgm:prSet presAssocID="{9F8F87F6-AD86-4F67-9066-600EB70897F0}" presName="parentText" presStyleLbl="node1" presStyleIdx="4" presStyleCnt="5">
        <dgm:presLayoutVars>
          <dgm:chMax val="1"/>
          <dgm:bulletEnabled val="1"/>
        </dgm:presLayoutVars>
      </dgm:prSet>
      <dgm:spPr/>
    </dgm:pt>
  </dgm:ptLst>
  <dgm:cxnLst>
    <dgm:cxn modelId="{D9324F00-AAC4-4AAC-87ED-A0C4919D5751}" type="presOf" srcId="{0EEB954C-DB23-42E2-8630-803230C2ED7D}" destId="{6C656B54-C0F8-44A6-A8B9-2BB1031CD3D9}" srcOrd="0" destOrd="0" presId="urn:microsoft.com/office/officeart/2005/8/layout/hProcess6"/>
    <dgm:cxn modelId="{4F8AF310-D7E5-40A2-A844-36A2D185399A}" type="presOf" srcId="{D6F4FFCA-1A2E-44E8-BA6F-450AB822EF1A}" destId="{8F5759C6-9292-4170-9A6F-9D6AFDE190DC}" srcOrd="0" destOrd="0" presId="urn:microsoft.com/office/officeart/2005/8/layout/hProcess6"/>
    <dgm:cxn modelId="{1B4D0016-E3C4-47C4-95FF-474C21D76A40}" type="presOf" srcId="{DBCA9317-00A5-4B5B-BC76-DD91DA427421}" destId="{E667FC94-984D-461C-BBB0-4F381440BE4B}" srcOrd="0" destOrd="0" presId="urn:microsoft.com/office/officeart/2005/8/layout/hProcess6"/>
    <dgm:cxn modelId="{33537B19-3DA4-45A3-A926-A97AB307E4EE}" srcId="{EC40581F-7A84-49AC-BF90-FF5E05590B9B}" destId="{3AE1DE14-7493-405E-B33D-7773069151CC}" srcOrd="2" destOrd="0" parTransId="{8C5D0CE2-E263-423F-A475-0B1ABBCFA5FC}" sibTransId="{7085CD86-7897-41DB-AE70-779984C59B17}"/>
    <dgm:cxn modelId="{BB26B91E-910F-4AE1-8A4F-57CC5E3D0FBE}" srcId="{EC40581F-7A84-49AC-BF90-FF5E05590B9B}" destId="{DBCA9317-00A5-4B5B-BC76-DD91DA427421}" srcOrd="3" destOrd="0" parTransId="{79B58D64-6D89-4781-AFCB-E2BC9933D7C4}" sibTransId="{65926C8A-6BA3-497B-AA04-7E643C8D9AB4}"/>
    <dgm:cxn modelId="{A40F5B37-7F74-41CC-BE95-8CB499EB4B06}" srcId="{EC40581F-7A84-49AC-BF90-FF5E05590B9B}" destId="{0EEB954C-DB23-42E2-8630-803230C2ED7D}" srcOrd="1" destOrd="0" parTransId="{F623C3A3-8059-43A8-AC24-62602F104249}" sibTransId="{0B6BCD1C-4425-4823-8B2E-1E4834E4BF91}"/>
    <dgm:cxn modelId="{E7CE5562-6058-41E4-89D4-4C1465D12B28}" type="presOf" srcId="{14F8934B-DD56-47D6-9A97-50E77CC95284}" destId="{B63EE54D-3485-4526-A73B-494B3701BF24}" srcOrd="1" destOrd="0" presId="urn:microsoft.com/office/officeart/2005/8/layout/hProcess6"/>
    <dgm:cxn modelId="{CA4D3244-B7E7-4A5C-AA91-A6DE5237853B}" srcId="{37981CAC-CCC6-4914-A805-9877B065F344}" destId="{A3CE583A-D4AB-47C9-A011-9ABBF55132B3}" srcOrd="0" destOrd="0" parTransId="{3C2B50B2-D570-4345-A5AD-D19EE415305E}" sibTransId="{0EE3CCF2-A0FF-45F4-8124-442998B02035}"/>
    <dgm:cxn modelId="{1D9A4864-8A3D-4557-B641-C6C0906375EE}" srcId="{EC40581F-7A84-49AC-BF90-FF5E05590B9B}" destId="{9F8F87F6-AD86-4F67-9066-600EB70897F0}" srcOrd="4" destOrd="0" parTransId="{ABD90CD5-BCBD-4364-8769-82E66D32FF21}" sibTransId="{C443F6CD-D682-4B00-B999-ADB316C3CB76}"/>
    <dgm:cxn modelId="{45C2326C-0E2A-4735-8FD1-57D4D8B12FDF}" type="presOf" srcId="{3AE1DE14-7493-405E-B33D-7773069151CC}" destId="{01682D86-E848-40EA-9B92-052DA9555032}" srcOrd="0" destOrd="0" presId="urn:microsoft.com/office/officeart/2005/8/layout/hProcess6"/>
    <dgm:cxn modelId="{0A3B0950-83FB-4175-931A-B91BA3CA138F}" type="presOf" srcId="{14F8934B-DD56-47D6-9A97-50E77CC95284}" destId="{AB96A6D6-8F5C-4AC0-9AAB-84EC5176DD72}" srcOrd="0" destOrd="0" presId="urn:microsoft.com/office/officeart/2005/8/layout/hProcess6"/>
    <dgm:cxn modelId="{19E30D59-33CA-4DEC-A8B2-E85BAD920BCC}" type="presOf" srcId="{A3CE583A-D4AB-47C9-A011-9ABBF55132B3}" destId="{59D2D9D3-5AF3-410D-895C-DC342F5FF479}" srcOrd="1" destOrd="0" presId="urn:microsoft.com/office/officeart/2005/8/layout/hProcess6"/>
    <dgm:cxn modelId="{645D7C7F-2038-42EF-AF90-F7BC5F076088}" type="presOf" srcId="{B8F9AB07-914B-4E00-B823-3203FD9E1516}" destId="{C4D50E52-D031-4422-AC6A-998513A6B4AC}" srcOrd="1" destOrd="0" presId="urn:microsoft.com/office/officeart/2005/8/layout/hProcess6"/>
    <dgm:cxn modelId="{80626E81-680C-4BFE-8D3A-97939FC7512D}" type="presOf" srcId="{37981CAC-CCC6-4914-A805-9877B065F344}" destId="{E61DF376-AC8E-4E40-BBE1-266B8E1E77E4}" srcOrd="0" destOrd="0" presId="urn:microsoft.com/office/officeart/2005/8/layout/hProcess6"/>
    <dgm:cxn modelId="{A58C4E82-29FA-4020-A0DF-9CB078939736}" type="presOf" srcId="{EC40581F-7A84-49AC-BF90-FF5E05590B9B}" destId="{071F1048-5532-4CC9-A6CE-CF2E5468AD9A}" srcOrd="0" destOrd="0" presId="urn:microsoft.com/office/officeart/2005/8/layout/hProcess6"/>
    <dgm:cxn modelId="{B2F1F68C-C2A6-4D81-BF95-21E446E9760D}" type="presOf" srcId="{D6F4FFCA-1A2E-44E8-BA6F-450AB822EF1A}" destId="{E90DA396-5589-417A-8972-EAB2311C69B1}" srcOrd="1" destOrd="0" presId="urn:microsoft.com/office/officeart/2005/8/layout/hProcess6"/>
    <dgm:cxn modelId="{E9F05694-B7D9-437B-9334-BF1929644D8C}" type="presOf" srcId="{9F8F87F6-AD86-4F67-9066-600EB70897F0}" destId="{DB2E9E45-C268-44CE-98B7-0E10EB0F266A}" srcOrd="0" destOrd="0" presId="urn:microsoft.com/office/officeart/2005/8/layout/hProcess6"/>
    <dgm:cxn modelId="{2CF7E39A-0FA9-4DD4-B67F-0BA9C851AE80}" srcId="{EC40581F-7A84-49AC-BF90-FF5E05590B9B}" destId="{37981CAC-CCC6-4914-A805-9877B065F344}" srcOrd="0" destOrd="0" parTransId="{E667A871-F7D2-4A54-9DC6-4183798BFAD8}" sibTransId="{A8C64434-9358-49A3-ACC6-12D0CFCF89FD}"/>
    <dgm:cxn modelId="{963A7DA0-81E5-425D-8D5F-580CC8A068AC}" srcId="{DBCA9317-00A5-4B5B-BC76-DD91DA427421}" destId="{14F8934B-DD56-47D6-9A97-50E77CC95284}" srcOrd="0" destOrd="0" parTransId="{720F3406-28CD-4959-963A-B3DAA65FB83F}" sibTransId="{AE94F9E2-0F67-4609-89AD-EA1B82E7320D}"/>
    <dgm:cxn modelId="{C66631A1-4303-4133-AE35-B055497CB511}" type="presOf" srcId="{209E643C-9096-46B4-B1B7-DC74D4587A2F}" destId="{B39545D7-686D-40D6-851C-D35DFB0F8752}" srcOrd="1" destOrd="0" presId="urn:microsoft.com/office/officeart/2005/8/layout/hProcess6"/>
    <dgm:cxn modelId="{1AC84CBE-9E4D-4CBA-8B60-58CC449C4E92}" type="presOf" srcId="{B8F9AB07-914B-4E00-B823-3203FD9E1516}" destId="{26C5F16E-5FC2-4A9C-B163-6DC2D7E54D1C}" srcOrd="0" destOrd="0" presId="urn:microsoft.com/office/officeart/2005/8/layout/hProcess6"/>
    <dgm:cxn modelId="{E7A4BDC9-C10A-4779-A41A-AD22D006E078}" srcId="{9F8F87F6-AD86-4F67-9066-600EB70897F0}" destId="{209E643C-9096-46B4-B1B7-DC74D4587A2F}" srcOrd="0" destOrd="0" parTransId="{F60CFE7C-611E-46F7-9406-EBE58AAC54B2}" sibTransId="{0EABD952-64F2-4054-B109-B837105DBD2B}"/>
    <dgm:cxn modelId="{56E8E7CB-B75A-43DA-87EA-13E7A3CFDA58}" type="presOf" srcId="{209E643C-9096-46B4-B1B7-DC74D4587A2F}" destId="{3CADF799-6E91-4281-B6D7-E5BE53DB0B43}" srcOrd="0" destOrd="0" presId="urn:microsoft.com/office/officeart/2005/8/layout/hProcess6"/>
    <dgm:cxn modelId="{56843ED2-E016-4F5F-A9B7-79AFD4045F2F}" srcId="{0EEB954C-DB23-42E2-8630-803230C2ED7D}" destId="{B8F9AB07-914B-4E00-B823-3203FD9E1516}" srcOrd="0" destOrd="0" parTransId="{381701FE-3BB2-424F-9EF3-B2BAE71B3FCC}" sibTransId="{FE7CA046-866E-454D-9FE8-BA60FDD239AC}"/>
    <dgm:cxn modelId="{340BEAF0-E0DF-449E-AACF-507C4DA7AE0D}" srcId="{3AE1DE14-7493-405E-B33D-7773069151CC}" destId="{D6F4FFCA-1A2E-44E8-BA6F-450AB822EF1A}" srcOrd="0" destOrd="0" parTransId="{49C123E5-48EA-49DE-A90C-B6BC53BF294C}" sibTransId="{F7A20F72-794B-46A6-974E-DFDCEC66F23C}"/>
    <dgm:cxn modelId="{3B3BC9F2-05B0-47E1-8776-10751251E4E9}" type="presOf" srcId="{A3CE583A-D4AB-47C9-A011-9ABBF55132B3}" destId="{8F1B1973-A5ED-406A-A521-C7344194C5A2}" srcOrd="0" destOrd="0" presId="urn:microsoft.com/office/officeart/2005/8/layout/hProcess6"/>
    <dgm:cxn modelId="{1F947035-1F23-4192-B2E4-F17A483AEEB6}" type="presParOf" srcId="{071F1048-5532-4CC9-A6CE-CF2E5468AD9A}" destId="{8F29C569-01E5-48C5-A09A-3080B45B21F5}" srcOrd="0" destOrd="0" presId="urn:microsoft.com/office/officeart/2005/8/layout/hProcess6"/>
    <dgm:cxn modelId="{67EF54D0-3E64-464F-80B0-DCCDB4E823E3}" type="presParOf" srcId="{8F29C569-01E5-48C5-A09A-3080B45B21F5}" destId="{9A520957-F476-4464-920E-37209B0E1771}" srcOrd="0" destOrd="0" presId="urn:microsoft.com/office/officeart/2005/8/layout/hProcess6"/>
    <dgm:cxn modelId="{88942095-CF81-4145-9D97-364968506CF0}" type="presParOf" srcId="{8F29C569-01E5-48C5-A09A-3080B45B21F5}" destId="{8F1B1973-A5ED-406A-A521-C7344194C5A2}" srcOrd="1" destOrd="0" presId="urn:microsoft.com/office/officeart/2005/8/layout/hProcess6"/>
    <dgm:cxn modelId="{C6634559-64D0-4B3D-B4DE-F83993BAE54A}" type="presParOf" srcId="{8F29C569-01E5-48C5-A09A-3080B45B21F5}" destId="{59D2D9D3-5AF3-410D-895C-DC342F5FF479}" srcOrd="2" destOrd="0" presId="urn:microsoft.com/office/officeart/2005/8/layout/hProcess6"/>
    <dgm:cxn modelId="{6175797F-0E19-4112-9692-EBE18333AB43}" type="presParOf" srcId="{8F29C569-01E5-48C5-A09A-3080B45B21F5}" destId="{E61DF376-AC8E-4E40-BBE1-266B8E1E77E4}" srcOrd="3" destOrd="0" presId="urn:microsoft.com/office/officeart/2005/8/layout/hProcess6"/>
    <dgm:cxn modelId="{D37E35AC-DF34-4C76-90FC-17EAA4AEC0EC}" type="presParOf" srcId="{071F1048-5532-4CC9-A6CE-CF2E5468AD9A}" destId="{ABB1F2AB-5663-47C3-9D3B-025857D7DEBF}" srcOrd="1" destOrd="0" presId="urn:microsoft.com/office/officeart/2005/8/layout/hProcess6"/>
    <dgm:cxn modelId="{257E612B-084C-4D1D-83C3-14017CAE8FB0}" type="presParOf" srcId="{071F1048-5532-4CC9-A6CE-CF2E5468AD9A}" destId="{982024AC-5E96-4A67-84BF-E5C6FE3BE84A}" srcOrd="2" destOrd="0" presId="urn:microsoft.com/office/officeart/2005/8/layout/hProcess6"/>
    <dgm:cxn modelId="{0444EF67-E2AB-4974-82F3-8AA0633E54B1}" type="presParOf" srcId="{982024AC-5E96-4A67-84BF-E5C6FE3BE84A}" destId="{849BCC66-95BC-408E-B39E-A52CEC00C7F2}" srcOrd="0" destOrd="0" presId="urn:microsoft.com/office/officeart/2005/8/layout/hProcess6"/>
    <dgm:cxn modelId="{49E2D6B7-D9A3-4945-8E87-995AC3FB4824}" type="presParOf" srcId="{982024AC-5E96-4A67-84BF-E5C6FE3BE84A}" destId="{26C5F16E-5FC2-4A9C-B163-6DC2D7E54D1C}" srcOrd="1" destOrd="0" presId="urn:microsoft.com/office/officeart/2005/8/layout/hProcess6"/>
    <dgm:cxn modelId="{14376A6F-92E5-4329-92BB-0AECCC9752FC}" type="presParOf" srcId="{982024AC-5E96-4A67-84BF-E5C6FE3BE84A}" destId="{C4D50E52-D031-4422-AC6A-998513A6B4AC}" srcOrd="2" destOrd="0" presId="urn:microsoft.com/office/officeart/2005/8/layout/hProcess6"/>
    <dgm:cxn modelId="{11CD1556-360A-4045-8FCD-C4048CD5F45F}" type="presParOf" srcId="{982024AC-5E96-4A67-84BF-E5C6FE3BE84A}" destId="{6C656B54-C0F8-44A6-A8B9-2BB1031CD3D9}" srcOrd="3" destOrd="0" presId="urn:microsoft.com/office/officeart/2005/8/layout/hProcess6"/>
    <dgm:cxn modelId="{EB6FAFA2-338A-4CF9-A124-12CD91B8FD30}" type="presParOf" srcId="{071F1048-5532-4CC9-A6CE-CF2E5468AD9A}" destId="{551583E8-993B-4536-B687-50D4EC7BD04E}" srcOrd="3" destOrd="0" presId="urn:microsoft.com/office/officeart/2005/8/layout/hProcess6"/>
    <dgm:cxn modelId="{E21C15E8-E8E7-41DA-9AC3-3D97FD0EB4B3}" type="presParOf" srcId="{071F1048-5532-4CC9-A6CE-CF2E5468AD9A}" destId="{A6859B56-1A8F-44AB-8706-E519C7726B99}" srcOrd="4" destOrd="0" presId="urn:microsoft.com/office/officeart/2005/8/layout/hProcess6"/>
    <dgm:cxn modelId="{6B21524A-F260-4882-B102-C70642F28F73}" type="presParOf" srcId="{A6859B56-1A8F-44AB-8706-E519C7726B99}" destId="{5D40A896-995D-4CCD-9DE2-AF8B0D49B131}" srcOrd="0" destOrd="0" presId="urn:microsoft.com/office/officeart/2005/8/layout/hProcess6"/>
    <dgm:cxn modelId="{C1B35507-59C6-4C59-96AB-FA2CCADD6774}" type="presParOf" srcId="{A6859B56-1A8F-44AB-8706-E519C7726B99}" destId="{8F5759C6-9292-4170-9A6F-9D6AFDE190DC}" srcOrd="1" destOrd="0" presId="urn:microsoft.com/office/officeart/2005/8/layout/hProcess6"/>
    <dgm:cxn modelId="{52160AC9-83C7-42FA-94CC-7C715EC887B8}" type="presParOf" srcId="{A6859B56-1A8F-44AB-8706-E519C7726B99}" destId="{E90DA396-5589-417A-8972-EAB2311C69B1}" srcOrd="2" destOrd="0" presId="urn:microsoft.com/office/officeart/2005/8/layout/hProcess6"/>
    <dgm:cxn modelId="{44DFB216-C09C-4658-A2CC-83DBB50538F7}" type="presParOf" srcId="{A6859B56-1A8F-44AB-8706-E519C7726B99}" destId="{01682D86-E848-40EA-9B92-052DA9555032}" srcOrd="3" destOrd="0" presId="urn:microsoft.com/office/officeart/2005/8/layout/hProcess6"/>
    <dgm:cxn modelId="{67753D88-EB93-490A-AFFD-92327C77B62D}" type="presParOf" srcId="{071F1048-5532-4CC9-A6CE-CF2E5468AD9A}" destId="{908D3CF9-0298-480F-9130-2EEF524E3E70}" srcOrd="5" destOrd="0" presId="urn:microsoft.com/office/officeart/2005/8/layout/hProcess6"/>
    <dgm:cxn modelId="{C672510F-6862-492D-9CA4-A38DB679E82C}" type="presParOf" srcId="{071F1048-5532-4CC9-A6CE-CF2E5468AD9A}" destId="{02B9D13A-0F22-4BA6-91D5-22E728991C43}" srcOrd="6" destOrd="0" presId="urn:microsoft.com/office/officeart/2005/8/layout/hProcess6"/>
    <dgm:cxn modelId="{9C4DB55B-554F-40A9-BADE-E52F9B28C651}" type="presParOf" srcId="{02B9D13A-0F22-4BA6-91D5-22E728991C43}" destId="{E7D92669-07AE-4E16-AF82-E856807C2DB9}" srcOrd="0" destOrd="0" presId="urn:microsoft.com/office/officeart/2005/8/layout/hProcess6"/>
    <dgm:cxn modelId="{129D470A-1EE0-4B1B-B9D6-11221DB99AAF}" type="presParOf" srcId="{02B9D13A-0F22-4BA6-91D5-22E728991C43}" destId="{AB96A6D6-8F5C-4AC0-9AAB-84EC5176DD72}" srcOrd="1" destOrd="0" presId="urn:microsoft.com/office/officeart/2005/8/layout/hProcess6"/>
    <dgm:cxn modelId="{8A8FB8F1-9156-42BA-8F2F-7DCF0DB0F803}" type="presParOf" srcId="{02B9D13A-0F22-4BA6-91D5-22E728991C43}" destId="{B63EE54D-3485-4526-A73B-494B3701BF24}" srcOrd="2" destOrd="0" presId="urn:microsoft.com/office/officeart/2005/8/layout/hProcess6"/>
    <dgm:cxn modelId="{3BB0F110-96C2-4FFE-8175-023A43A929F5}" type="presParOf" srcId="{02B9D13A-0F22-4BA6-91D5-22E728991C43}" destId="{E667FC94-984D-461C-BBB0-4F381440BE4B}" srcOrd="3" destOrd="0" presId="urn:microsoft.com/office/officeart/2005/8/layout/hProcess6"/>
    <dgm:cxn modelId="{BF801E2B-388B-4C97-8AB6-F8083D290B65}" type="presParOf" srcId="{071F1048-5532-4CC9-A6CE-CF2E5468AD9A}" destId="{058BB971-3741-4DE1-A4C6-46B173CC2811}" srcOrd="7" destOrd="0" presId="urn:microsoft.com/office/officeart/2005/8/layout/hProcess6"/>
    <dgm:cxn modelId="{85BC723B-C4A0-47E0-AF32-705730F60686}" type="presParOf" srcId="{071F1048-5532-4CC9-A6CE-CF2E5468AD9A}" destId="{3D2186E6-45D1-4354-A0AA-C6A7C4187C52}" srcOrd="8" destOrd="0" presId="urn:microsoft.com/office/officeart/2005/8/layout/hProcess6"/>
    <dgm:cxn modelId="{3E1FDACA-3D20-4748-881C-FFA7966A4D93}" type="presParOf" srcId="{3D2186E6-45D1-4354-A0AA-C6A7C4187C52}" destId="{B99679D1-DA53-4C51-917E-D67AF16D0B6E}" srcOrd="0" destOrd="0" presId="urn:microsoft.com/office/officeart/2005/8/layout/hProcess6"/>
    <dgm:cxn modelId="{0D26C3B9-6876-441B-AE2D-C028004AA837}" type="presParOf" srcId="{3D2186E6-45D1-4354-A0AA-C6A7C4187C52}" destId="{3CADF799-6E91-4281-B6D7-E5BE53DB0B43}" srcOrd="1" destOrd="0" presId="urn:microsoft.com/office/officeart/2005/8/layout/hProcess6"/>
    <dgm:cxn modelId="{4BC2CCB3-EA1B-4EDD-82B0-A0BB95747E8F}" type="presParOf" srcId="{3D2186E6-45D1-4354-A0AA-C6A7C4187C52}" destId="{B39545D7-686D-40D6-851C-D35DFB0F8752}" srcOrd="2" destOrd="0" presId="urn:microsoft.com/office/officeart/2005/8/layout/hProcess6"/>
    <dgm:cxn modelId="{5A2F970F-3536-4748-BC48-801BC15092A2}" type="presParOf" srcId="{3D2186E6-45D1-4354-A0AA-C6A7C4187C52}" destId="{DB2E9E45-C268-44CE-98B7-0E10EB0F266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40581F-7A84-49AC-BF90-FF5E05590B9B}"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7981CAC-CCC6-4914-A805-9877B065F344}">
      <dgm:prSet phldrT="[Text]" custT="1"/>
      <dgm:spPr>
        <a:solidFill>
          <a:srgbClr val="0070C0"/>
        </a:solidFill>
      </dgm:spPr>
      <dgm:t>
        <a:bodyPr/>
        <a:lstStyle/>
        <a:p>
          <a:r>
            <a:rPr lang="fa-IR" sz="1400" dirty="0">
              <a:cs typeface="B Nazanin" panose="00000400000000000000" pitchFamily="2" charset="-78"/>
            </a:rPr>
            <a:t>فصل اول</a:t>
          </a:r>
          <a:endParaRPr lang="en-US" sz="1400" dirty="0">
            <a:cs typeface="B Nazanin" panose="00000400000000000000" pitchFamily="2" charset="-78"/>
          </a:endParaRPr>
        </a:p>
      </dgm:t>
    </dgm:pt>
    <dgm:pt modelId="{E667A871-F7D2-4A54-9DC6-4183798BFAD8}" type="parTrans" cxnId="{2CF7E39A-0FA9-4DD4-B67F-0BA9C851AE80}">
      <dgm:prSet/>
      <dgm:spPr/>
      <dgm:t>
        <a:bodyPr/>
        <a:lstStyle/>
        <a:p>
          <a:endParaRPr lang="en-US"/>
        </a:p>
      </dgm:t>
    </dgm:pt>
    <dgm:pt modelId="{A8C64434-9358-49A3-ACC6-12D0CFCF89FD}" type="sibTrans" cxnId="{2CF7E39A-0FA9-4DD4-B67F-0BA9C851AE80}">
      <dgm:prSet/>
      <dgm:spPr/>
      <dgm:t>
        <a:bodyPr/>
        <a:lstStyle/>
        <a:p>
          <a:endParaRPr lang="en-US"/>
        </a:p>
      </dgm:t>
    </dgm:pt>
    <dgm:pt modelId="{A3CE583A-D4AB-47C9-A011-9ABBF55132B3}">
      <dgm:prSet phldrT="[Text]" custT="1">
        <dgm:style>
          <a:lnRef idx="2">
            <a:schemeClr val="accent5"/>
          </a:lnRef>
          <a:fillRef idx="1">
            <a:schemeClr val="lt1"/>
          </a:fillRef>
          <a:effectRef idx="0">
            <a:schemeClr val="accent5"/>
          </a:effectRef>
          <a:fontRef idx="minor">
            <a:schemeClr val="dk1"/>
          </a:fontRef>
        </dgm:style>
      </dgm:prSet>
      <dgm:spPr>
        <a:solidFill>
          <a:srgbClr val="00B0F0"/>
        </a:solidFill>
        <a:ln>
          <a:solidFill>
            <a:schemeClr val="bg1">
              <a:lumMod val="75000"/>
            </a:schemeClr>
          </a:solidFill>
        </a:ln>
      </dgm:spPr>
      <dgm:t>
        <a:bodyPr/>
        <a:lstStyle/>
        <a:p>
          <a:r>
            <a:rPr lang="fa-IR" sz="1200" dirty="0">
              <a:solidFill>
                <a:schemeClr val="bg1"/>
              </a:solidFill>
              <a:cs typeface="B Nazanin" panose="00000400000000000000" pitchFamily="2" charset="-78"/>
            </a:rPr>
            <a:t>کلیات پژوهش</a:t>
          </a:r>
          <a:endParaRPr lang="en-US" sz="1200" dirty="0">
            <a:solidFill>
              <a:schemeClr val="bg1"/>
            </a:solidFill>
            <a:effectLst>
              <a:outerShdw blurRad="38100" dist="38100" dir="2700000" algn="tl">
                <a:srgbClr val="000000">
                  <a:alpha val="43137"/>
                </a:srgbClr>
              </a:outerShdw>
            </a:effectLst>
            <a:cs typeface="B Nazanin" panose="00000400000000000000" pitchFamily="2" charset="-78"/>
          </a:endParaRPr>
        </a:p>
      </dgm:t>
    </dgm:pt>
    <dgm:pt modelId="{3C2B50B2-D570-4345-A5AD-D19EE415305E}" type="parTrans" cxnId="{CA4D3244-B7E7-4A5C-AA91-A6DE5237853B}">
      <dgm:prSet/>
      <dgm:spPr/>
      <dgm:t>
        <a:bodyPr/>
        <a:lstStyle/>
        <a:p>
          <a:endParaRPr lang="en-US"/>
        </a:p>
      </dgm:t>
    </dgm:pt>
    <dgm:pt modelId="{0EE3CCF2-A0FF-45F4-8124-442998B02035}" type="sibTrans" cxnId="{CA4D3244-B7E7-4A5C-AA91-A6DE5237853B}">
      <dgm:prSet/>
      <dgm:spPr/>
      <dgm:t>
        <a:bodyPr/>
        <a:lstStyle/>
        <a:p>
          <a:endParaRPr lang="en-US"/>
        </a:p>
      </dgm:t>
    </dgm:pt>
    <dgm:pt modelId="{0EEB954C-DB23-42E2-8630-803230C2ED7D}">
      <dgm:prSet phldrT="[Text]" custT="1"/>
      <dgm:spPr>
        <a:solidFill>
          <a:srgbClr val="0070C0"/>
        </a:solidFill>
      </dgm:spPr>
      <dgm:t>
        <a:bodyPr/>
        <a:lstStyle/>
        <a:p>
          <a:r>
            <a:rPr lang="fa-IR" sz="1400" dirty="0">
              <a:cs typeface="B Nazanin" panose="00000400000000000000" pitchFamily="2" charset="-78"/>
            </a:rPr>
            <a:t>فصل دوم</a:t>
          </a:r>
          <a:endParaRPr lang="en-US" sz="1400" dirty="0">
            <a:cs typeface="B Nazanin" panose="00000400000000000000" pitchFamily="2" charset="-78"/>
          </a:endParaRPr>
        </a:p>
      </dgm:t>
    </dgm:pt>
    <dgm:pt modelId="{F623C3A3-8059-43A8-AC24-62602F104249}" type="parTrans" cxnId="{A40F5B37-7F74-41CC-BE95-8CB499EB4B06}">
      <dgm:prSet/>
      <dgm:spPr/>
      <dgm:t>
        <a:bodyPr/>
        <a:lstStyle/>
        <a:p>
          <a:endParaRPr lang="en-US"/>
        </a:p>
      </dgm:t>
    </dgm:pt>
    <dgm:pt modelId="{0B6BCD1C-4425-4823-8B2E-1E4834E4BF91}" type="sibTrans" cxnId="{A40F5B37-7F74-41CC-BE95-8CB499EB4B06}">
      <dgm:prSet/>
      <dgm:spPr/>
      <dgm:t>
        <a:bodyPr/>
        <a:lstStyle/>
        <a:p>
          <a:endParaRPr lang="en-US"/>
        </a:p>
      </dgm:t>
    </dgm:pt>
    <dgm:pt modelId="{B8F9AB07-914B-4E00-B823-3203FD9E1516}">
      <dgm:prSet phldrT="[Text]" custT="1"/>
      <dgm:spPr>
        <a:solidFill>
          <a:srgbClr val="00B0F0"/>
        </a:solidFill>
        <a:ln>
          <a:solidFill>
            <a:schemeClr val="bg2">
              <a:lumMod val="75000"/>
            </a:schemeClr>
          </a:solidFill>
        </a:ln>
      </dgm:spPr>
      <dgm:t>
        <a:bodyPr/>
        <a:lstStyle/>
        <a:p>
          <a:r>
            <a:rPr lang="fa-IR" sz="1200" dirty="0">
              <a:solidFill>
                <a:schemeClr val="bg1"/>
              </a:solidFill>
              <a:cs typeface="B Nazanin" panose="00000400000000000000" pitchFamily="2" charset="-78"/>
            </a:rPr>
            <a:t>مروری بر پیشینه پژوهش</a:t>
          </a:r>
          <a:endParaRPr lang="en-US" sz="1200" dirty="0">
            <a:solidFill>
              <a:schemeClr val="bg1"/>
            </a:solidFill>
            <a:cs typeface="B Nazanin" panose="00000400000000000000" pitchFamily="2" charset="-78"/>
          </a:endParaRPr>
        </a:p>
      </dgm:t>
    </dgm:pt>
    <dgm:pt modelId="{381701FE-3BB2-424F-9EF3-B2BAE71B3FCC}" type="parTrans" cxnId="{56843ED2-E016-4F5F-A9B7-79AFD4045F2F}">
      <dgm:prSet/>
      <dgm:spPr/>
      <dgm:t>
        <a:bodyPr/>
        <a:lstStyle/>
        <a:p>
          <a:endParaRPr lang="en-US"/>
        </a:p>
      </dgm:t>
    </dgm:pt>
    <dgm:pt modelId="{FE7CA046-866E-454D-9FE8-BA60FDD239AC}" type="sibTrans" cxnId="{56843ED2-E016-4F5F-A9B7-79AFD4045F2F}">
      <dgm:prSet/>
      <dgm:spPr/>
      <dgm:t>
        <a:bodyPr/>
        <a:lstStyle/>
        <a:p>
          <a:endParaRPr lang="en-US"/>
        </a:p>
      </dgm:t>
    </dgm:pt>
    <dgm:pt modelId="{3AE1DE14-7493-405E-B33D-7773069151CC}">
      <dgm:prSet phldrT="[Text]" custT="1"/>
      <dgm:spPr>
        <a:solidFill>
          <a:srgbClr val="0070C0"/>
        </a:solidFill>
      </dgm:spPr>
      <dgm:t>
        <a:bodyPr/>
        <a:lstStyle/>
        <a:p>
          <a:r>
            <a:rPr lang="fa-IR" sz="1400" dirty="0">
              <a:cs typeface="B Nazanin" panose="00000400000000000000" pitchFamily="2" charset="-78"/>
            </a:rPr>
            <a:t>فصل سوم</a:t>
          </a:r>
          <a:endParaRPr lang="en-US" sz="1400" dirty="0">
            <a:cs typeface="B Nazanin" panose="00000400000000000000" pitchFamily="2" charset="-78"/>
          </a:endParaRPr>
        </a:p>
      </dgm:t>
    </dgm:pt>
    <dgm:pt modelId="{8C5D0CE2-E263-423F-A475-0B1ABBCFA5FC}" type="parTrans" cxnId="{33537B19-3DA4-45A3-A926-A97AB307E4EE}">
      <dgm:prSet/>
      <dgm:spPr/>
      <dgm:t>
        <a:bodyPr/>
        <a:lstStyle/>
        <a:p>
          <a:endParaRPr lang="en-US"/>
        </a:p>
      </dgm:t>
    </dgm:pt>
    <dgm:pt modelId="{7085CD86-7897-41DB-AE70-779984C59B17}" type="sibTrans" cxnId="{33537B19-3DA4-45A3-A926-A97AB307E4EE}">
      <dgm:prSet/>
      <dgm:spPr/>
      <dgm:t>
        <a:bodyPr/>
        <a:lstStyle/>
        <a:p>
          <a:endParaRPr lang="en-US"/>
        </a:p>
      </dgm:t>
    </dgm:pt>
    <dgm:pt modelId="{D6F4FFCA-1A2E-44E8-BA6F-450AB822EF1A}">
      <dgm:prSet phldrT="[Text]" custT="1"/>
      <dgm:spPr>
        <a:solidFill>
          <a:schemeClr val="bg1"/>
        </a:solidFill>
        <a:ln>
          <a:solidFill>
            <a:srgbClr val="0070C0"/>
          </a:solidFill>
        </a:ln>
      </dgm:spPr>
      <dgm:t>
        <a:bodyPr/>
        <a:lstStyle/>
        <a:p>
          <a:r>
            <a:rPr lang="fa-IR" sz="1200" dirty="0">
              <a:solidFill>
                <a:schemeClr val="tx1"/>
              </a:solidFill>
              <a:cs typeface="B Nazanin" panose="00000400000000000000" pitchFamily="2" charset="-78"/>
            </a:rPr>
            <a:t>روش پیشنهادی</a:t>
          </a:r>
          <a:endParaRPr lang="en-US" sz="1400" dirty="0">
            <a:solidFill>
              <a:schemeClr val="tx1"/>
            </a:solidFill>
            <a:cs typeface="B Nazanin" panose="00000400000000000000" pitchFamily="2" charset="-78"/>
          </a:endParaRPr>
        </a:p>
      </dgm:t>
    </dgm:pt>
    <dgm:pt modelId="{49C123E5-48EA-49DE-A90C-B6BC53BF294C}" type="parTrans" cxnId="{340BEAF0-E0DF-449E-AACF-507C4DA7AE0D}">
      <dgm:prSet/>
      <dgm:spPr/>
      <dgm:t>
        <a:bodyPr/>
        <a:lstStyle/>
        <a:p>
          <a:endParaRPr lang="en-US"/>
        </a:p>
      </dgm:t>
    </dgm:pt>
    <dgm:pt modelId="{F7A20F72-794B-46A6-974E-DFDCEC66F23C}" type="sibTrans" cxnId="{340BEAF0-E0DF-449E-AACF-507C4DA7AE0D}">
      <dgm:prSet/>
      <dgm:spPr/>
      <dgm:t>
        <a:bodyPr/>
        <a:lstStyle/>
        <a:p>
          <a:endParaRPr lang="en-US"/>
        </a:p>
      </dgm:t>
    </dgm:pt>
    <dgm:pt modelId="{209E643C-9096-46B4-B1B7-DC74D4587A2F}">
      <dgm:prSet phldrT="[Text]" custT="1"/>
      <dgm:spPr>
        <a:solidFill>
          <a:srgbClr val="00B0F0"/>
        </a:solidFill>
      </dgm:spPr>
      <dgm:t>
        <a:bodyPr/>
        <a:lstStyle/>
        <a:p>
          <a:r>
            <a:rPr lang="fa-IR" sz="1200" dirty="0" err="1">
              <a:solidFill>
                <a:schemeClr val="bg1"/>
              </a:solidFill>
              <a:cs typeface="B Nazanin" panose="00000400000000000000" pitchFamily="2" charset="-78"/>
            </a:rPr>
            <a:t>نتیجه‌گیری</a:t>
          </a:r>
          <a:r>
            <a:rPr lang="fa-IR" sz="1200" dirty="0">
              <a:solidFill>
                <a:schemeClr val="bg1"/>
              </a:solidFill>
              <a:cs typeface="B Nazanin" panose="00000400000000000000" pitchFamily="2" charset="-78"/>
            </a:rPr>
            <a:t> و پیشنهادات آینده</a:t>
          </a:r>
          <a:endParaRPr lang="en-US" sz="1400" dirty="0">
            <a:solidFill>
              <a:schemeClr val="bg1"/>
            </a:solidFill>
            <a:cs typeface="B Nazanin" panose="00000400000000000000" pitchFamily="2" charset="-78"/>
          </a:endParaRPr>
        </a:p>
      </dgm:t>
    </dgm:pt>
    <dgm:pt modelId="{F60CFE7C-611E-46F7-9406-EBE58AAC54B2}" type="parTrans" cxnId="{E7A4BDC9-C10A-4779-A41A-AD22D006E078}">
      <dgm:prSet/>
      <dgm:spPr/>
      <dgm:t>
        <a:bodyPr/>
        <a:lstStyle/>
        <a:p>
          <a:endParaRPr lang="en-US"/>
        </a:p>
      </dgm:t>
    </dgm:pt>
    <dgm:pt modelId="{0EABD952-64F2-4054-B109-B837105DBD2B}" type="sibTrans" cxnId="{E7A4BDC9-C10A-4779-A41A-AD22D006E078}">
      <dgm:prSet/>
      <dgm:spPr/>
      <dgm:t>
        <a:bodyPr/>
        <a:lstStyle/>
        <a:p>
          <a:endParaRPr lang="en-US"/>
        </a:p>
      </dgm:t>
    </dgm:pt>
    <dgm:pt modelId="{14F8934B-DD56-47D6-9A97-50E77CC95284}">
      <dgm:prSet phldrT="[Text]" custT="1"/>
      <dgm:spPr>
        <a:solidFill>
          <a:srgbClr val="00B0F0"/>
        </a:solidFill>
      </dgm:spPr>
      <dgm:t>
        <a:bodyPr/>
        <a:lstStyle/>
        <a:p>
          <a:r>
            <a:rPr lang="fa-IR" sz="1200" dirty="0">
              <a:solidFill>
                <a:schemeClr val="bg1"/>
              </a:solidFill>
              <a:cs typeface="B Nazanin" panose="00000400000000000000" pitchFamily="2" charset="-78"/>
            </a:rPr>
            <a:t>نتایج آزمایشگاهی</a:t>
          </a:r>
          <a:endParaRPr lang="en-US" sz="1200" dirty="0">
            <a:solidFill>
              <a:schemeClr val="bg1"/>
            </a:solidFill>
            <a:cs typeface="B Nazanin" panose="00000400000000000000" pitchFamily="2" charset="-78"/>
          </a:endParaRPr>
        </a:p>
      </dgm:t>
    </dgm:pt>
    <dgm:pt modelId="{720F3406-28CD-4959-963A-B3DAA65FB83F}" type="parTrans" cxnId="{963A7DA0-81E5-425D-8D5F-580CC8A068AC}">
      <dgm:prSet/>
      <dgm:spPr/>
      <dgm:t>
        <a:bodyPr/>
        <a:lstStyle/>
        <a:p>
          <a:endParaRPr lang="en-US"/>
        </a:p>
      </dgm:t>
    </dgm:pt>
    <dgm:pt modelId="{AE94F9E2-0F67-4609-89AD-EA1B82E7320D}" type="sibTrans" cxnId="{963A7DA0-81E5-425D-8D5F-580CC8A068AC}">
      <dgm:prSet/>
      <dgm:spPr/>
      <dgm:t>
        <a:bodyPr/>
        <a:lstStyle/>
        <a:p>
          <a:endParaRPr lang="en-US"/>
        </a:p>
      </dgm:t>
    </dgm:pt>
    <dgm:pt modelId="{DBCA9317-00A5-4B5B-BC76-DD91DA427421}">
      <dgm:prSet phldrT="[Text]" custT="1"/>
      <dgm:spPr>
        <a:solidFill>
          <a:srgbClr val="0070C0"/>
        </a:solidFill>
      </dgm:spPr>
      <dgm:t>
        <a:bodyPr/>
        <a:lstStyle/>
        <a:p>
          <a:r>
            <a:rPr lang="fa-IR" sz="1400" dirty="0">
              <a:cs typeface="B Nazanin" panose="00000400000000000000" pitchFamily="2" charset="-78"/>
            </a:rPr>
            <a:t>فصل چهارم</a:t>
          </a:r>
          <a:endParaRPr lang="en-US" sz="1400" dirty="0">
            <a:cs typeface="B Nazanin" panose="00000400000000000000" pitchFamily="2" charset="-78"/>
          </a:endParaRPr>
        </a:p>
      </dgm:t>
    </dgm:pt>
    <dgm:pt modelId="{79B58D64-6D89-4781-AFCB-E2BC9933D7C4}" type="parTrans" cxnId="{BB26B91E-910F-4AE1-8A4F-57CC5E3D0FBE}">
      <dgm:prSet/>
      <dgm:spPr/>
      <dgm:t>
        <a:bodyPr/>
        <a:lstStyle/>
        <a:p>
          <a:endParaRPr lang="en-US"/>
        </a:p>
      </dgm:t>
    </dgm:pt>
    <dgm:pt modelId="{65926C8A-6BA3-497B-AA04-7E643C8D9AB4}" type="sibTrans" cxnId="{BB26B91E-910F-4AE1-8A4F-57CC5E3D0FBE}">
      <dgm:prSet/>
      <dgm:spPr/>
      <dgm:t>
        <a:bodyPr/>
        <a:lstStyle/>
        <a:p>
          <a:endParaRPr lang="en-US"/>
        </a:p>
      </dgm:t>
    </dgm:pt>
    <dgm:pt modelId="{9F8F87F6-AD86-4F67-9066-600EB70897F0}">
      <dgm:prSet phldrT="[Text]" custT="1"/>
      <dgm:spPr>
        <a:solidFill>
          <a:srgbClr val="0070C0"/>
        </a:solidFill>
      </dgm:spPr>
      <dgm:t>
        <a:bodyPr/>
        <a:lstStyle/>
        <a:p>
          <a:r>
            <a:rPr lang="fa-IR" sz="1400" dirty="0">
              <a:cs typeface="B Nazanin" panose="00000400000000000000" pitchFamily="2" charset="-78"/>
            </a:rPr>
            <a:t>فصل پنجم</a:t>
          </a:r>
          <a:endParaRPr lang="en-US" sz="1400" dirty="0">
            <a:cs typeface="B Nazanin" panose="00000400000000000000" pitchFamily="2" charset="-78"/>
          </a:endParaRPr>
        </a:p>
      </dgm:t>
    </dgm:pt>
    <dgm:pt modelId="{ABD90CD5-BCBD-4364-8769-82E66D32FF21}" type="parTrans" cxnId="{1D9A4864-8A3D-4557-B641-C6C0906375EE}">
      <dgm:prSet/>
      <dgm:spPr/>
      <dgm:t>
        <a:bodyPr/>
        <a:lstStyle/>
        <a:p>
          <a:endParaRPr lang="en-US"/>
        </a:p>
      </dgm:t>
    </dgm:pt>
    <dgm:pt modelId="{C443F6CD-D682-4B00-B999-ADB316C3CB76}" type="sibTrans" cxnId="{1D9A4864-8A3D-4557-B641-C6C0906375EE}">
      <dgm:prSet/>
      <dgm:spPr/>
      <dgm:t>
        <a:bodyPr/>
        <a:lstStyle/>
        <a:p>
          <a:endParaRPr lang="en-US"/>
        </a:p>
      </dgm:t>
    </dgm:pt>
    <dgm:pt modelId="{071F1048-5532-4CC9-A6CE-CF2E5468AD9A}" type="pres">
      <dgm:prSet presAssocID="{EC40581F-7A84-49AC-BF90-FF5E05590B9B}" presName="theList" presStyleCnt="0">
        <dgm:presLayoutVars>
          <dgm:dir val="rev"/>
          <dgm:animLvl val="lvl"/>
          <dgm:resizeHandles val="exact"/>
        </dgm:presLayoutVars>
      </dgm:prSet>
      <dgm:spPr/>
    </dgm:pt>
    <dgm:pt modelId="{8F29C569-01E5-48C5-A09A-3080B45B21F5}" type="pres">
      <dgm:prSet presAssocID="{37981CAC-CCC6-4914-A805-9877B065F344}" presName="compNode" presStyleCnt="0"/>
      <dgm:spPr/>
    </dgm:pt>
    <dgm:pt modelId="{9A520957-F476-4464-920E-37209B0E1771}" type="pres">
      <dgm:prSet presAssocID="{37981CAC-CCC6-4914-A805-9877B065F344}" presName="noGeometry" presStyleCnt="0"/>
      <dgm:spPr/>
    </dgm:pt>
    <dgm:pt modelId="{8F1B1973-A5ED-406A-A521-C7344194C5A2}" type="pres">
      <dgm:prSet presAssocID="{37981CAC-CCC6-4914-A805-9877B065F344}" presName="childTextVisible" presStyleLbl="bgAccFollowNode1" presStyleIdx="0" presStyleCnt="5">
        <dgm:presLayoutVars>
          <dgm:bulletEnabled val="1"/>
        </dgm:presLayoutVars>
      </dgm:prSet>
      <dgm:spPr/>
    </dgm:pt>
    <dgm:pt modelId="{59D2D9D3-5AF3-410D-895C-DC342F5FF479}" type="pres">
      <dgm:prSet presAssocID="{37981CAC-CCC6-4914-A805-9877B065F344}" presName="childTextHidden" presStyleLbl="bgAccFollowNode1" presStyleIdx="0" presStyleCnt="5"/>
      <dgm:spPr/>
    </dgm:pt>
    <dgm:pt modelId="{E61DF376-AC8E-4E40-BBE1-266B8E1E77E4}" type="pres">
      <dgm:prSet presAssocID="{37981CAC-CCC6-4914-A805-9877B065F344}" presName="parentText" presStyleLbl="node1" presStyleIdx="0" presStyleCnt="5">
        <dgm:presLayoutVars>
          <dgm:chMax val="1"/>
          <dgm:bulletEnabled val="1"/>
        </dgm:presLayoutVars>
      </dgm:prSet>
      <dgm:spPr/>
    </dgm:pt>
    <dgm:pt modelId="{ABB1F2AB-5663-47C3-9D3B-025857D7DEBF}" type="pres">
      <dgm:prSet presAssocID="{37981CAC-CCC6-4914-A805-9877B065F344}" presName="aSpace" presStyleCnt="0"/>
      <dgm:spPr/>
    </dgm:pt>
    <dgm:pt modelId="{982024AC-5E96-4A67-84BF-E5C6FE3BE84A}" type="pres">
      <dgm:prSet presAssocID="{0EEB954C-DB23-42E2-8630-803230C2ED7D}" presName="compNode" presStyleCnt="0"/>
      <dgm:spPr/>
    </dgm:pt>
    <dgm:pt modelId="{849BCC66-95BC-408E-B39E-A52CEC00C7F2}" type="pres">
      <dgm:prSet presAssocID="{0EEB954C-DB23-42E2-8630-803230C2ED7D}" presName="noGeometry" presStyleCnt="0"/>
      <dgm:spPr/>
    </dgm:pt>
    <dgm:pt modelId="{26C5F16E-5FC2-4A9C-B163-6DC2D7E54D1C}" type="pres">
      <dgm:prSet presAssocID="{0EEB954C-DB23-42E2-8630-803230C2ED7D}" presName="childTextVisible" presStyleLbl="bgAccFollowNode1" presStyleIdx="1" presStyleCnt="5">
        <dgm:presLayoutVars>
          <dgm:bulletEnabled val="1"/>
        </dgm:presLayoutVars>
      </dgm:prSet>
      <dgm:spPr/>
    </dgm:pt>
    <dgm:pt modelId="{C4D50E52-D031-4422-AC6A-998513A6B4AC}" type="pres">
      <dgm:prSet presAssocID="{0EEB954C-DB23-42E2-8630-803230C2ED7D}" presName="childTextHidden" presStyleLbl="bgAccFollowNode1" presStyleIdx="1" presStyleCnt="5"/>
      <dgm:spPr/>
    </dgm:pt>
    <dgm:pt modelId="{6C656B54-C0F8-44A6-A8B9-2BB1031CD3D9}" type="pres">
      <dgm:prSet presAssocID="{0EEB954C-DB23-42E2-8630-803230C2ED7D}" presName="parentText" presStyleLbl="node1" presStyleIdx="1" presStyleCnt="5">
        <dgm:presLayoutVars>
          <dgm:chMax val="1"/>
          <dgm:bulletEnabled val="1"/>
        </dgm:presLayoutVars>
      </dgm:prSet>
      <dgm:spPr/>
    </dgm:pt>
    <dgm:pt modelId="{551583E8-993B-4536-B687-50D4EC7BD04E}" type="pres">
      <dgm:prSet presAssocID="{0EEB954C-DB23-42E2-8630-803230C2ED7D}" presName="aSpace" presStyleCnt="0"/>
      <dgm:spPr/>
    </dgm:pt>
    <dgm:pt modelId="{A6859B56-1A8F-44AB-8706-E519C7726B99}" type="pres">
      <dgm:prSet presAssocID="{3AE1DE14-7493-405E-B33D-7773069151CC}" presName="compNode" presStyleCnt="0"/>
      <dgm:spPr/>
    </dgm:pt>
    <dgm:pt modelId="{5D40A896-995D-4CCD-9DE2-AF8B0D49B131}" type="pres">
      <dgm:prSet presAssocID="{3AE1DE14-7493-405E-B33D-7773069151CC}" presName="noGeometry" presStyleCnt="0"/>
      <dgm:spPr/>
    </dgm:pt>
    <dgm:pt modelId="{8F5759C6-9292-4170-9A6F-9D6AFDE190DC}" type="pres">
      <dgm:prSet presAssocID="{3AE1DE14-7493-405E-B33D-7773069151CC}" presName="childTextVisible" presStyleLbl="bgAccFollowNode1" presStyleIdx="2" presStyleCnt="5">
        <dgm:presLayoutVars>
          <dgm:bulletEnabled val="1"/>
        </dgm:presLayoutVars>
      </dgm:prSet>
      <dgm:spPr/>
    </dgm:pt>
    <dgm:pt modelId="{E90DA396-5589-417A-8972-EAB2311C69B1}" type="pres">
      <dgm:prSet presAssocID="{3AE1DE14-7493-405E-B33D-7773069151CC}" presName="childTextHidden" presStyleLbl="bgAccFollowNode1" presStyleIdx="2" presStyleCnt="5"/>
      <dgm:spPr/>
    </dgm:pt>
    <dgm:pt modelId="{01682D86-E848-40EA-9B92-052DA9555032}" type="pres">
      <dgm:prSet presAssocID="{3AE1DE14-7493-405E-B33D-7773069151CC}" presName="parentText" presStyleLbl="node1" presStyleIdx="2" presStyleCnt="5">
        <dgm:presLayoutVars>
          <dgm:chMax val="1"/>
          <dgm:bulletEnabled val="1"/>
        </dgm:presLayoutVars>
      </dgm:prSet>
      <dgm:spPr/>
    </dgm:pt>
    <dgm:pt modelId="{908D3CF9-0298-480F-9130-2EEF524E3E70}" type="pres">
      <dgm:prSet presAssocID="{3AE1DE14-7493-405E-B33D-7773069151CC}" presName="aSpace" presStyleCnt="0"/>
      <dgm:spPr/>
    </dgm:pt>
    <dgm:pt modelId="{02B9D13A-0F22-4BA6-91D5-22E728991C43}" type="pres">
      <dgm:prSet presAssocID="{DBCA9317-00A5-4B5B-BC76-DD91DA427421}" presName="compNode" presStyleCnt="0"/>
      <dgm:spPr/>
    </dgm:pt>
    <dgm:pt modelId="{E7D92669-07AE-4E16-AF82-E856807C2DB9}" type="pres">
      <dgm:prSet presAssocID="{DBCA9317-00A5-4B5B-BC76-DD91DA427421}" presName="noGeometry" presStyleCnt="0"/>
      <dgm:spPr/>
    </dgm:pt>
    <dgm:pt modelId="{AB96A6D6-8F5C-4AC0-9AAB-84EC5176DD72}" type="pres">
      <dgm:prSet presAssocID="{DBCA9317-00A5-4B5B-BC76-DD91DA427421}" presName="childTextVisible" presStyleLbl="bgAccFollowNode1" presStyleIdx="3" presStyleCnt="5">
        <dgm:presLayoutVars>
          <dgm:bulletEnabled val="1"/>
        </dgm:presLayoutVars>
      </dgm:prSet>
      <dgm:spPr/>
    </dgm:pt>
    <dgm:pt modelId="{B63EE54D-3485-4526-A73B-494B3701BF24}" type="pres">
      <dgm:prSet presAssocID="{DBCA9317-00A5-4B5B-BC76-DD91DA427421}" presName="childTextHidden" presStyleLbl="bgAccFollowNode1" presStyleIdx="3" presStyleCnt="5"/>
      <dgm:spPr/>
    </dgm:pt>
    <dgm:pt modelId="{E667FC94-984D-461C-BBB0-4F381440BE4B}" type="pres">
      <dgm:prSet presAssocID="{DBCA9317-00A5-4B5B-BC76-DD91DA427421}" presName="parentText" presStyleLbl="node1" presStyleIdx="3" presStyleCnt="5">
        <dgm:presLayoutVars>
          <dgm:chMax val="1"/>
          <dgm:bulletEnabled val="1"/>
        </dgm:presLayoutVars>
      </dgm:prSet>
      <dgm:spPr/>
    </dgm:pt>
    <dgm:pt modelId="{058BB971-3741-4DE1-A4C6-46B173CC2811}" type="pres">
      <dgm:prSet presAssocID="{DBCA9317-00A5-4B5B-BC76-DD91DA427421}" presName="aSpace" presStyleCnt="0"/>
      <dgm:spPr/>
    </dgm:pt>
    <dgm:pt modelId="{3D2186E6-45D1-4354-A0AA-C6A7C4187C52}" type="pres">
      <dgm:prSet presAssocID="{9F8F87F6-AD86-4F67-9066-600EB70897F0}" presName="compNode" presStyleCnt="0"/>
      <dgm:spPr/>
    </dgm:pt>
    <dgm:pt modelId="{B99679D1-DA53-4C51-917E-D67AF16D0B6E}" type="pres">
      <dgm:prSet presAssocID="{9F8F87F6-AD86-4F67-9066-600EB70897F0}" presName="noGeometry" presStyleCnt="0"/>
      <dgm:spPr/>
    </dgm:pt>
    <dgm:pt modelId="{3CADF799-6E91-4281-B6D7-E5BE53DB0B43}" type="pres">
      <dgm:prSet presAssocID="{9F8F87F6-AD86-4F67-9066-600EB70897F0}" presName="childTextVisible" presStyleLbl="bgAccFollowNode1" presStyleIdx="4" presStyleCnt="5">
        <dgm:presLayoutVars>
          <dgm:bulletEnabled val="1"/>
        </dgm:presLayoutVars>
      </dgm:prSet>
      <dgm:spPr/>
    </dgm:pt>
    <dgm:pt modelId="{B39545D7-686D-40D6-851C-D35DFB0F8752}" type="pres">
      <dgm:prSet presAssocID="{9F8F87F6-AD86-4F67-9066-600EB70897F0}" presName="childTextHidden" presStyleLbl="bgAccFollowNode1" presStyleIdx="4" presStyleCnt="5"/>
      <dgm:spPr/>
    </dgm:pt>
    <dgm:pt modelId="{DB2E9E45-C268-44CE-98B7-0E10EB0F266A}" type="pres">
      <dgm:prSet presAssocID="{9F8F87F6-AD86-4F67-9066-600EB70897F0}" presName="parentText" presStyleLbl="node1" presStyleIdx="4" presStyleCnt="5">
        <dgm:presLayoutVars>
          <dgm:chMax val="1"/>
          <dgm:bulletEnabled val="1"/>
        </dgm:presLayoutVars>
      </dgm:prSet>
      <dgm:spPr/>
    </dgm:pt>
  </dgm:ptLst>
  <dgm:cxnLst>
    <dgm:cxn modelId="{D9324F00-AAC4-4AAC-87ED-A0C4919D5751}" type="presOf" srcId="{0EEB954C-DB23-42E2-8630-803230C2ED7D}" destId="{6C656B54-C0F8-44A6-A8B9-2BB1031CD3D9}" srcOrd="0" destOrd="0" presId="urn:microsoft.com/office/officeart/2005/8/layout/hProcess6"/>
    <dgm:cxn modelId="{4F8AF310-D7E5-40A2-A844-36A2D185399A}" type="presOf" srcId="{D6F4FFCA-1A2E-44E8-BA6F-450AB822EF1A}" destId="{8F5759C6-9292-4170-9A6F-9D6AFDE190DC}" srcOrd="0" destOrd="0" presId="urn:microsoft.com/office/officeart/2005/8/layout/hProcess6"/>
    <dgm:cxn modelId="{1B4D0016-E3C4-47C4-95FF-474C21D76A40}" type="presOf" srcId="{DBCA9317-00A5-4B5B-BC76-DD91DA427421}" destId="{E667FC94-984D-461C-BBB0-4F381440BE4B}" srcOrd="0" destOrd="0" presId="urn:microsoft.com/office/officeart/2005/8/layout/hProcess6"/>
    <dgm:cxn modelId="{33537B19-3DA4-45A3-A926-A97AB307E4EE}" srcId="{EC40581F-7A84-49AC-BF90-FF5E05590B9B}" destId="{3AE1DE14-7493-405E-B33D-7773069151CC}" srcOrd="2" destOrd="0" parTransId="{8C5D0CE2-E263-423F-A475-0B1ABBCFA5FC}" sibTransId="{7085CD86-7897-41DB-AE70-779984C59B17}"/>
    <dgm:cxn modelId="{BB26B91E-910F-4AE1-8A4F-57CC5E3D0FBE}" srcId="{EC40581F-7A84-49AC-BF90-FF5E05590B9B}" destId="{DBCA9317-00A5-4B5B-BC76-DD91DA427421}" srcOrd="3" destOrd="0" parTransId="{79B58D64-6D89-4781-AFCB-E2BC9933D7C4}" sibTransId="{65926C8A-6BA3-497B-AA04-7E643C8D9AB4}"/>
    <dgm:cxn modelId="{A40F5B37-7F74-41CC-BE95-8CB499EB4B06}" srcId="{EC40581F-7A84-49AC-BF90-FF5E05590B9B}" destId="{0EEB954C-DB23-42E2-8630-803230C2ED7D}" srcOrd="1" destOrd="0" parTransId="{F623C3A3-8059-43A8-AC24-62602F104249}" sibTransId="{0B6BCD1C-4425-4823-8B2E-1E4834E4BF91}"/>
    <dgm:cxn modelId="{E7CE5562-6058-41E4-89D4-4C1465D12B28}" type="presOf" srcId="{14F8934B-DD56-47D6-9A97-50E77CC95284}" destId="{B63EE54D-3485-4526-A73B-494B3701BF24}" srcOrd="1" destOrd="0" presId="urn:microsoft.com/office/officeart/2005/8/layout/hProcess6"/>
    <dgm:cxn modelId="{CA4D3244-B7E7-4A5C-AA91-A6DE5237853B}" srcId="{37981CAC-CCC6-4914-A805-9877B065F344}" destId="{A3CE583A-D4AB-47C9-A011-9ABBF55132B3}" srcOrd="0" destOrd="0" parTransId="{3C2B50B2-D570-4345-A5AD-D19EE415305E}" sibTransId="{0EE3CCF2-A0FF-45F4-8124-442998B02035}"/>
    <dgm:cxn modelId="{1D9A4864-8A3D-4557-B641-C6C0906375EE}" srcId="{EC40581F-7A84-49AC-BF90-FF5E05590B9B}" destId="{9F8F87F6-AD86-4F67-9066-600EB70897F0}" srcOrd="4" destOrd="0" parTransId="{ABD90CD5-BCBD-4364-8769-82E66D32FF21}" sibTransId="{C443F6CD-D682-4B00-B999-ADB316C3CB76}"/>
    <dgm:cxn modelId="{45C2326C-0E2A-4735-8FD1-57D4D8B12FDF}" type="presOf" srcId="{3AE1DE14-7493-405E-B33D-7773069151CC}" destId="{01682D86-E848-40EA-9B92-052DA9555032}" srcOrd="0" destOrd="0" presId="urn:microsoft.com/office/officeart/2005/8/layout/hProcess6"/>
    <dgm:cxn modelId="{0A3B0950-83FB-4175-931A-B91BA3CA138F}" type="presOf" srcId="{14F8934B-DD56-47D6-9A97-50E77CC95284}" destId="{AB96A6D6-8F5C-4AC0-9AAB-84EC5176DD72}" srcOrd="0" destOrd="0" presId="urn:microsoft.com/office/officeart/2005/8/layout/hProcess6"/>
    <dgm:cxn modelId="{19E30D59-33CA-4DEC-A8B2-E85BAD920BCC}" type="presOf" srcId="{A3CE583A-D4AB-47C9-A011-9ABBF55132B3}" destId="{59D2D9D3-5AF3-410D-895C-DC342F5FF479}" srcOrd="1" destOrd="0" presId="urn:microsoft.com/office/officeart/2005/8/layout/hProcess6"/>
    <dgm:cxn modelId="{645D7C7F-2038-42EF-AF90-F7BC5F076088}" type="presOf" srcId="{B8F9AB07-914B-4E00-B823-3203FD9E1516}" destId="{C4D50E52-D031-4422-AC6A-998513A6B4AC}" srcOrd="1" destOrd="0" presId="urn:microsoft.com/office/officeart/2005/8/layout/hProcess6"/>
    <dgm:cxn modelId="{80626E81-680C-4BFE-8D3A-97939FC7512D}" type="presOf" srcId="{37981CAC-CCC6-4914-A805-9877B065F344}" destId="{E61DF376-AC8E-4E40-BBE1-266B8E1E77E4}" srcOrd="0" destOrd="0" presId="urn:microsoft.com/office/officeart/2005/8/layout/hProcess6"/>
    <dgm:cxn modelId="{A58C4E82-29FA-4020-A0DF-9CB078939736}" type="presOf" srcId="{EC40581F-7A84-49AC-BF90-FF5E05590B9B}" destId="{071F1048-5532-4CC9-A6CE-CF2E5468AD9A}" srcOrd="0" destOrd="0" presId="urn:microsoft.com/office/officeart/2005/8/layout/hProcess6"/>
    <dgm:cxn modelId="{B2F1F68C-C2A6-4D81-BF95-21E446E9760D}" type="presOf" srcId="{D6F4FFCA-1A2E-44E8-BA6F-450AB822EF1A}" destId="{E90DA396-5589-417A-8972-EAB2311C69B1}" srcOrd="1" destOrd="0" presId="urn:microsoft.com/office/officeart/2005/8/layout/hProcess6"/>
    <dgm:cxn modelId="{E9F05694-B7D9-437B-9334-BF1929644D8C}" type="presOf" srcId="{9F8F87F6-AD86-4F67-9066-600EB70897F0}" destId="{DB2E9E45-C268-44CE-98B7-0E10EB0F266A}" srcOrd="0" destOrd="0" presId="urn:microsoft.com/office/officeart/2005/8/layout/hProcess6"/>
    <dgm:cxn modelId="{2CF7E39A-0FA9-4DD4-B67F-0BA9C851AE80}" srcId="{EC40581F-7A84-49AC-BF90-FF5E05590B9B}" destId="{37981CAC-CCC6-4914-A805-9877B065F344}" srcOrd="0" destOrd="0" parTransId="{E667A871-F7D2-4A54-9DC6-4183798BFAD8}" sibTransId="{A8C64434-9358-49A3-ACC6-12D0CFCF89FD}"/>
    <dgm:cxn modelId="{963A7DA0-81E5-425D-8D5F-580CC8A068AC}" srcId="{DBCA9317-00A5-4B5B-BC76-DD91DA427421}" destId="{14F8934B-DD56-47D6-9A97-50E77CC95284}" srcOrd="0" destOrd="0" parTransId="{720F3406-28CD-4959-963A-B3DAA65FB83F}" sibTransId="{AE94F9E2-0F67-4609-89AD-EA1B82E7320D}"/>
    <dgm:cxn modelId="{C66631A1-4303-4133-AE35-B055497CB511}" type="presOf" srcId="{209E643C-9096-46B4-B1B7-DC74D4587A2F}" destId="{B39545D7-686D-40D6-851C-D35DFB0F8752}" srcOrd="1" destOrd="0" presId="urn:microsoft.com/office/officeart/2005/8/layout/hProcess6"/>
    <dgm:cxn modelId="{1AC84CBE-9E4D-4CBA-8B60-58CC449C4E92}" type="presOf" srcId="{B8F9AB07-914B-4E00-B823-3203FD9E1516}" destId="{26C5F16E-5FC2-4A9C-B163-6DC2D7E54D1C}" srcOrd="0" destOrd="0" presId="urn:microsoft.com/office/officeart/2005/8/layout/hProcess6"/>
    <dgm:cxn modelId="{E7A4BDC9-C10A-4779-A41A-AD22D006E078}" srcId="{9F8F87F6-AD86-4F67-9066-600EB70897F0}" destId="{209E643C-9096-46B4-B1B7-DC74D4587A2F}" srcOrd="0" destOrd="0" parTransId="{F60CFE7C-611E-46F7-9406-EBE58AAC54B2}" sibTransId="{0EABD952-64F2-4054-B109-B837105DBD2B}"/>
    <dgm:cxn modelId="{56E8E7CB-B75A-43DA-87EA-13E7A3CFDA58}" type="presOf" srcId="{209E643C-9096-46B4-B1B7-DC74D4587A2F}" destId="{3CADF799-6E91-4281-B6D7-E5BE53DB0B43}" srcOrd="0" destOrd="0" presId="urn:microsoft.com/office/officeart/2005/8/layout/hProcess6"/>
    <dgm:cxn modelId="{56843ED2-E016-4F5F-A9B7-79AFD4045F2F}" srcId="{0EEB954C-DB23-42E2-8630-803230C2ED7D}" destId="{B8F9AB07-914B-4E00-B823-3203FD9E1516}" srcOrd="0" destOrd="0" parTransId="{381701FE-3BB2-424F-9EF3-B2BAE71B3FCC}" sibTransId="{FE7CA046-866E-454D-9FE8-BA60FDD239AC}"/>
    <dgm:cxn modelId="{340BEAF0-E0DF-449E-AACF-507C4DA7AE0D}" srcId="{3AE1DE14-7493-405E-B33D-7773069151CC}" destId="{D6F4FFCA-1A2E-44E8-BA6F-450AB822EF1A}" srcOrd="0" destOrd="0" parTransId="{49C123E5-48EA-49DE-A90C-B6BC53BF294C}" sibTransId="{F7A20F72-794B-46A6-974E-DFDCEC66F23C}"/>
    <dgm:cxn modelId="{3B3BC9F2-05B0-47E1-8776-10751251E4E9}" type="presOf" srcId="{A3CE583A-D4AB-47C9-A011-9ABBF55132B3}" destId="{8F1B1973-A5ED-406A-A521-C7344194C5A2}" srcOrd="0" destOrd="0" presId="urn:microsoft.com/office/officeart/2005/8/layout/hProcess6"/>
    <dgm:cxn modelId="{1F947035-1F23-4192-B2E4-F17A483AEEB6}" type="presParOf" srcId="{071F1048-5532-4CC9-A6CE-CF2E5468AD9A}" destId="{8F29C569-01E5-48C5-A09A-3080B45B21F5}" srcOrd="0" destOrd="0" presId="urn:microsoft.com/office/officeart/2005/8/layout/hProcess6"/>
    <dgm:cxn modelId="{67EF54D0-3E64-464F-80B0-DCCDB4E823E3}" type="presParOf" srcId="{8F29C569-01E5-48C5-A09A-3080B45B21F5}" destId="{9A520957-F476-4464-920E-37209B0E1771}" srcOrd="0" destOrd="0" presId="urn:microsoft.com/office/officeart/2005/8/layout/hProcess6"/>
    <dgm:cxn modelId="{88942095-CF81-4145-9D97-364968506CF0}" type="presParOf" srcId="{8F29C569-01E5-48C5-A09A-3080B45B21F5}" destId="{8F1B1973-A5ED-406A-A521-C7344194C5A2}" srcOrd="1" destOrd="0" presId="urn:microsoft.com/office/officeart/2005/8/layout/hProcess6"/>
    <dgm:cxn modelId="{C6634559-64D0-4B3D-B4DE-F83993BAE54A}" type="presParOf" srcId="{8F29C569-01E5-48C5-A09A-3080B45B21F5}" destId="{59D2D9D3-5AF3-410D-895C-DC342F5FF479}" srcOrd="2" destOrd="0" presId="urn:microsoft.com/office/officeart/2005/8/layout/hProcess6"/>
    <dgm:cxn modelId="{6175797F-0E19-4112-9692-EBE18333AB43}" type="presParOf" srcId="{8F29C569-01E5-48C5-A09A-3080B45B21F5}" destId="{E61DF376-AC8E-4E40-BBE1-266B8E1E77E4}" srcOrd="3" destOrd="0" presId="urn:microsoft.com/office/officeart/2005/8/layout/hProcess6"/>
    <dgm:cxn modelId="{D37E35AC-DF34-4C76-90FC-17EAA4AEC0EC}" type="presParOf" srcId="{071F1048-5532-4CC9-A6CE-CF2E5468AD9A}" destId="{ABB1F2AB-5663-47C3-9D3B-025857D7DEBF}" srcOrd="1" destOrd="0" presId="urn:microsoft.com/office/officeart/2005/8/layout/hProcess6"/>
    <dgm:cxn modelId="{257E612B-084C-4D1D-83C3-14017CAE8FB0}" type="presParOf" srcId="{071F1048-5532-4CC9-A6CE-CF2E5468AD9A}" destId="{982024AC-5E96-4A67-84BF-E5C6FE3BE84A}" srcOrd="2" destOrd="0" presId="urn:microsoft.com/office/officeart/2005/8/layout/hProcess6"/>
    <dgm:cxn modelId="{0444EF67-E2AB-4974-82F3-8AA0633E54B1}" type="presParOf" srcId="{982024AC-5E96-4A67-84BF-E5C6FE3BE84A}" destId="{849BCC66-95BC-408E-B39E-A52CEC00C7F2}" srcOrd="0" destOrd="0" presId="urn:microsoft.com/office/officeart/2005/8/layout/hProcess6"/>
    <dgm:cxn modelId="{49E2D6B7-D9A3-4945-8E87-995AC3FB4824}" type="presParOf" srcId="{982024AC-5E96-4A67-84BF-E5C6FE3BE84A}" destId="{26C5F16E-5FC2-4A9C-B163-6DC2D7E54D1C}" srcOrd="1" destOrd="0" presId="urn:microsoft.com/office/officeart/2005/8/layout/hProcess6"/>
    <dgm:cxn modelId="{14376A6F-92E5-4329-92BB-0AECCC9752FC}" type="presParOf" srcId="{982024AC-5E96-4A67-84BF-E5C6FE3BE84A}" destId="{C4D50E52-D031-4422-AC6A-998513A6B4AC}" srcOrd="2" destOrd="0" presId="urn:microsoft.com/office/officeart/2005/8/layout/hProcess6"/>
    <dgm:cxn modelId="{11CD1556-360A-4045-8FCD-C4048CD5F45F}" type="presParOf" srcId="{982024AC-5E96-4A67-84BF-E5C6FE3BE84A}" destId="{6C656B54-C0F8-44A6-A8B9-2BB1031CD3D9}" srcOrd="3" destOrd="0" presId="urn:microsoft.com/office/officeart/2005/8/layout/hProcess6"/>
    <dgm:cxn modelId="{EB6FAFA2-338A-4CF9-A124-12CD91B8FD30}" type="presParOf" srcId="{071F1048-5532-4CC9-A6CE-CF2E5468AD9A}" destId="{551583E8-993B-4536-B687-50D4EC7BD04E}" srcOrd="3" destOrd="0" presId="urn:microsoft.com/office/officeart/2005/8/layout/hProcess6"/>
    <dgm:cxn modelId="{E21C15E8-E8E7-41DA-9AC3-3D97FD0EB4B3}" type="presParOf" srcId="{071F1048-5532-4CC9-A6CE-CF2E5468AD9A}" destId="{A6859B56-1A8F-44AB-8706-E519C7726B99}" srcOrd="4" destOrd="0" presId="urn:microsoft.com/office/officeart/2005/8/layout/hProcess6"/>
    <dgm:cxn modelId="{6B21524A-F260-4882-B102-C70642F28F73}" type="presParOf" srcId="{A6859B56-1A8F-44AB-8706-E519C7726B99}" destId="{5D40A896-995D-4CCD-9DE2-AF8B0D49B131}" srcOrd="0" destOrd="0" presId="urn:microsoft.com/office/officeart/2005/8/layout/hProcess6"/>
    <dgm:cxn modelId="{C1B35507-59C6-4C59-96AB-FA2CCADD6774}" type="presParOf" srcId="{A6859B56-1A8F-44AB-8706-E519C7726B99}" destId="{8F5759C6-9292-4170-9A6F-9D6AFDE190DC}" srcOrd="1" destOrd="0" presId="urn:microsoft.com/office/officeart/2005/8/layout/hProcess6"/>
    <dgm:cxn modelId="{52160AC9-83C7-42FA-94CC-7C715EC887B8}" type="presParOf" srcId="{A6859B56-1A8F-44AB-8706-E519C7726B99}" destId="{E90DA396-5589-417A-8972-EAB2311C69B1}" srcOrd="2" destOrd="0" presId="urn:microsoft.com/office/officeart/2005/8/layout/hProcess6"/>
    <dgm:cxn modelId="{44DFB216-C09C-4658-A2CC-83DBB50538F7}" type="presParOf" srcId="{A6859B56-1A8F-44AB-8706-E519C7726B99}" destId="{01682D86-E848-40EA-9B92-052DA9555032}" srcOrd="3" destOrd="0" presId="urn:microsoft.com/office/officeart/2005/8/layout/hProcess6"/>
    <dgm:cxn modelId="{67753D88-EB93-490A-AFFD-92327C77B62D}" type="presParOf" srcId="{071F1048-5532-4CC9-A6CE-CF2E5468AD9A}" destId="{908D3CF9-0298-480F-9130-2EEF524E3E70}" srcOrd="5" destOrd="0" presId="urn:microsoft.com/office/officeart/2005/8/layout/hProcess6"/>
    <dgm:cxn modelId="{C672510F-6862-492D-9CA4-A38DB679E82C}" type="presParOf" srcId="{071F1048-5532-4CC9-A6CE-CF2E5468AD9A}" destId="{02B9D13A-0F22-4BA6-91D5-22E728991C43}" srcOrd="6" destOrd="0" presId="urn:microsoft.com/office/officeart/2005/8/layout/hProcess6"/>
    <dgm:cxn modelId="{9C4DB55B-554F-40A9-BADE-E52F9B28C651}" type="presParOf" srcId="{02B9D13A-0F22-4BA6-91D5-22E728991C43}" destId="{E7D92669-07AE-4E16-AF82-E856807C2DB9}" srcOrd="0" destOrd="0" presId="urn:microsoft.com/office/officeart/2005/8/layout/hProcess6"/>
    <dgm:cxn modelId="{129D470A-1EE0-4B1B-B9D6-11221DB99AAF}" type="presParOf" srcId="{02B9D13A-0F22-4BA6-91D5-22E728991C43}" destId="{AB96A6D6-8F5C-4AC0-9AAB-84EC5176DD72}" srcOrd="1" destOrd="0" presId="urn:microsoft.com/office/officeart/2005/8/layout/hProcess6"/>
    <dgm:cxn modelId="{8A8FB8F1-9156-42BA-8F2F-7DCF0DB0F803}" type="presParOf" srcId="{02B9D13A-0F22-4BA6-91D5-22E728991C43}" destId="{B63EE54D-3485-4526-A73B-494B3701BF24}" srcOrd="2" destOrd="0" presId="urn:microsoft.com/office/officeart/2005/8/layout/hProcess6"/>
    <dgm:cxn modelId="{3BB0F110-96C2-4FFE-8175-023A43A929F5}" type="presParOf" srcId="{02B9D13A-0F22-4BA6-91D5-22E728991C43}" destId="{E667FC94-984D-461C-BBB0-4F381440BE4B}" srcOrd="3" destOrd="0" presId="urn:microsoft.com/office/officeart/2005/8/layout/hProcess6"/>
    <dgm:cxn modelId="{BF801E2B-388B-4C97-8AB6-F8083D290B65}" type="presParOf" srcId="{071F1048-5532-4CC9-A6CE-CF2E5468AD9A}" destId="{058BB971-3741-4DE1-A4C6-46B173CC2811}" srcOrd="7" destOrd="0" presId="urn:microsoft.com/office/officeart/2005/8/layout/hProcess6"/>
    <dgm:cxn modelId="{85BC723B-C4A0-47E0-AF32-705730F60686}" type="presParOf" srcId="{071F1048-5532-4CC9-A6CE-CF2E5468AD9A}" destId="{3D2186E6-45D1-4354-A0AA-C6A7C4187C52}" srcOrd="8" destOrd="0" presId="urn:microsoft.com/office/officeart/2005/8/layout/hProcess6"/>
    <dgm:cxn modelId="{3E1FDACA-3D20-4748-881C-FFA7966A4D93}" type="presParOf" srcId="{3D2186E6-45D1-4354-A0AA-C6A7C4187C52}" destId="{B99679D1-DA53-4C51-917E-D67AF16D0B6E}" srcOrd="0" destOrd="0" presId="urn:microsoft.com/office/officeart/2005/8/layout/hProcess6"/>
    <dgm:cxn modelId="{0D26C3B9-6876-441B-AE2D-C028004AA837}" type="presParOf" srcId="{3D2186E6-45D1-4354-A0AA-C6A7C4187C52}" destId="{3CADF799-6E91-4281-B6D7-E5BE53DB0B43}" srcOrd="1" destOrd="0" presId="urn:microsoft.com/office/officeart/2005/8/layout/hProcess6"/>
    <dgm:cxn modelId="{4BC2CCB3-EA1B-4EDD-82B0-A0BB95747E8F}" type="presParOf" srcId="{3D2186E6-45D1-4354-A0AA-C6A7C4187C52}" destId="{B39545D7-686D-40D6-851C-D35DFB0F8752}" srcOrd="2" destOrd="0" presId="urn:microsoft.com/office/officeart/2005/8/layout/hProcess6"/>
    <dgm:cxn modelId="{5A2F970F-3536-4748-BC48-801BC15092A2}" type="presParOf" srcId="{3D2186E6-45D1-4354-A0AA-C6A7C4187C52}" destId="{DB2E9E45-C268-44CE-98B7-0E10EB0F266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C40581F-7A84-49AC-BF90-FF5E05590B9B}"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7981CAC-CCC6-4914-A805-9877B065F344}">
      <dgm:prSet phldrT="[Text]" custT="1"/>
      <dgm:spPr>
        <a:solidFill>
          <a:srgbClr val="0070C0"/>
        </a:solidFill>
      </dgm:spPr>
      <dgm:t>
        <a:bodyPr/>
        <a:lstStyle/>
        <a:p>
          <a:r>
            <a:rPr lang="fa-IR" sz="1400" dirty="0">
              <a:cs typeface="B Nazanin" panose="00000400000000000000" pitchFamily="2" charset="-78"/>
            </a:rPr>
            <a:t>فصل اول</a:t>
          </a:r>
          <a:endParaRPr lang="en-US" sz="1400" dirty="0">
            <a:cs typeface="B Nazanin" panose="00000400000000000000" pitchFamily="2" charset="-78"/>
          </a:endParaRPr>
        </a:p>
      </dgm:t>
    </dgm:pt>
    <dgm:pt modelId="{E667A871-F7D2-4A54-9DC6-4183798BFAD8}" type="parTrans" cxnId="{2CF7E39A-0FA9-4DD4-B67F-0BA9C851AE80}">
      <dgm:prSet/>
      <dgm:spPr/>
      <dgm:t>
        <a:bodyPr/>
        <a:lstStyle/>
        <a:p>
          <a:endParaRPr lang="en-US"/>
        </a:p>
      </dgm:t>
    </dgm:pt>
    <dgm:pt modelId="{A8C64434-9358-49A3-ACC6-12D0CFCF89FD}" type="sibTrans" cxnId="{2CF7E39A-0FA9-4DD4-B67F-0BA9C851AE80}">
      <dgm:prSet/>
      <dgm:spPr/>
      <dgm:t>
        <a:bodyPr/>
        <a:lstStyle/>
        <a:p>
          <a:endParaRPr lang="en-US"/>
        </a:p>
      </dgm:t>
    </dgm:pt>
    <dgm:pt modelId="{A3CE583A-D4AB-47C9-A011-9ABBF55132B3}">
      <dgm:prSet phldrT="[Text]" custT="1">
        <dgm:style>
          <a:lnRef idx="2">
            <a:schemeClr val="accent5"/>
          </a:lnRef>
          <a:fillRef idx="1">
            <a:schemeClr val="lt1"/>
          </a:fillRef>
          <a:effectRef idx="0">
            <a:schemeClr val="accent5"/>
          </a:effectRef>
          <a:fontRef idx="minor">
            <a:schemeClr val="dk1"/>
          </a:fontRef>
        </dgm:style>
      </dgm:prSet>
      <dgm:spPr>
        <a:solidFill>
          <a:srgbClr val="00B0F0"/>
        </a:solidFill>
        <a:ln>
          <a:solidFill>
            <a:schemeClr val="bg1">
              <a:lumMod val="75000"/>
            </a:schemeClr>
          </a:solidFill>
        </a:ln>
      </dgm:spPr>
      <dgm:t>
        <a:bodyPr/>
        <a:lstStyle/>
        <a:p>
          <a:r>
            <a:rPr lang="fa-IR" sz="1200" dirty="0">
              <a:solidFill>
                <a:schemeClr val="bg1"/>
              </a:solidFill>
              <a:cs typeface="B Nazanin" panose="00000400000000000000" pitchFamily="2" charset="-78"/>
            </a:rPr>
            <a:t>کلیات پژوهش</a:t>
          </a:r>
          <a:endParaRPr lang="en-US" sz="1200" dirty="0">
            <a:solidFill>
              <a:schemeClr val="bg1"/>
            </a:solidFill>
            <a:effectLst>
              <a:outerShdw blurRad="38100" dist="38100" dir="2700000" algn="tl">
                <a:srgbClr val="000000">
                  <a:alpha val="43137"/>
                </a:srgbClr>
              </a:outerShdw>
            </a:effectLst>
            <a:cs typeface="B Nazanin" panose="00000400000000000000" pitchFamily="2" charset="-78"/>
          </a:endParaRPr>
        </a:p>
      </dgm:t>
    </dgm:pt>
    <dgm:pt modelId="{3C2B50B2-D570-4345-A5AD-D19EE415305E}" type="parTrans" cxnId="{CA4D3244-B7E7-4A5C-AA91-A6DE5237853B}">
      <dgm:prSet/>
      <dgm:spPr/>
      <dgm:t>
        <a:bodyPr/>
        <a:lstStyle/>
        <a:p>
          <a:endParaRPr lang="en-US"/>
        </a:p>
      </dgm:t>
    </dgm:pt>
    <dgm:pt modelId="{0EE3CCF2-A0FF-45F4-8124-442998B02035}" type="sibTrans" cxnId="{CA4D3244-B7E7-4A5C-AA91-A6DE5237853B}">
      <dgm:prSet/>
      <dgm:spPr/>
      <dgm:t>
        <a:bodyPr/>
        <a:lstStyle/>
        <a:p>
          <a:endParaRPr lang="en-US"/>
        </a:p>
      </dgm:t>
    </dgm:pt>
    <dgm:pt modelId="{0EEB954C-DB23-42E2-8630-803230C2ED7D}">
      <dgm:prSet phldrT="[Text]" custT="1"/>
      <dgm:spPr>
        <a:solidFill>
          <a:srgbClr val="0070C0"/>
        </a:solidFill>
      </dgm:spPr>
      <dgm:t>
        <a:bodyPr/>
        <a:lstStyle/>
        <a:p>
          <a:r>
            <a:rPr lang="fa-IR" sz="1400" dirty="0">
              <a:cs typeface="B Nazanin" panose="00000400000000000000" pitchFamily="2" charset="-78"/>
            </a:rPr>
            <a:t>فصل دوم</a:t>
          </a:r>
          <a:endParaRPr lang="en-US" sz="1400" dirty="0">
            <a:cs typeface="B Nazanin" panose="00000400000000000000" pitchFamily="2" charset="-78"/>
          </a:endParaRPr>
        </a:p>
      </dgm:t>
    </dgm:pt>
    <dgm:pt modelId="{F623C3A3-8059-43A8-AC24-62602F104249}" type="parTrans" cxnId="{A40F5B37-7F74-41CC-BE95-8CB499EB4B06}">
      <dgm:prSet/>
      <dgm:spPr/>
      <dgm:t>
        <a:bodyPr/>
        <a:lstStyle/>
        <a:p>
          <a:endParaRPr lang="en-US"/>
        </a:p>
      </dgm:t>
    </dgm:pt>
    <dgm:pt modelId="{0B6BCD1C-4425-4823-8B2E-1E4834E4BF91}" type="sibTrans" cxnId="{A40F5B37-7F74-41CC-BE95-8CB499EB4B06}">
      <dgm:prSet/>
      <dgm:spPr/>
      <dgm:t>
        <a:bodyPr/>
        <a:lstStyle/>
        <a:p>
          <a:endParaRPr lang="en-US"/>
        </a:p>
      </dgm:t>
    </dgm:pt>
    <dgm:pt modelId="{B8F9AB07-914B-4E00-B823-3203FD9E1516}">
      <dgm:prSet phldrT="[Text]" custT="1"/>
      <dgm:spPr>
        <a:solidFill>
          <a:srgbClr val="00B0F0"/>
        </a:solidFill>
        <a:ln>
          <a:solidFill>
            <a:schemeClr val="bg2">
              <a:lumMod val="75000"/>
            </a:schemeClr>
          </a:solidFill>
        </a:ln>
      </dgm:spPr>
      <dgm:t>
        <a:bodyPr/>
        <a:lstStyle/>
        <a:p>
          <a:r>
            <a:rPr lang="fa-IR" sz="1200" dirty="0">
              <a:solidFill>
                <a:schemeClr val="bg1"/>
              </a:solidFill>
              <a:cs typeface="B Nazanin" panose="00000400000000000000" pitchFamily="2" charset="-78"/>
            </a:rPr>
            <a:t>مروری بر پیشینه پژوهش</a:t>
          </a:r>
          <a:endParaRPr lang="en-US" sz="1200" dirty="0">
            <a:solidFill>
              <a:schemeClr val="bg1"/>
            </a:solidFill>
            <a:cs typeface="B Nazanin" panose="00000400000000000000" pitchFamily="2" charset="-78"/>
          </a:endParaRPr>
        </a:p>
      </dgm:t>
    </dgm:pt>
    <dgm:pt modelId="{381701FE-3BB2-424F-9EF3-B2BAE71B3FCC}" type="parTrans" cxnId="{56843ED2-E016-4F5F-A9B7-79AFD4045F2F}">
      <dgm:prSet/>
      <dgm:spPr/>
      <dgm:t>
        <a:bodyPr/>
        <a:lstStyle/>
        <a:p>
          <a:endParaRPr lang="en-US"/>
        </a:p>
      </dgm:t>
    </dgm:pt>
    <dgm:pt modelId="{FE7CA046-866E-454D-9FE8-BA60FDD239AC}" type="sibTrans" cxnId="{56843ED2-E016-4F5F-A9B7-79AFD4045F2F}">
      <dgm:prSet/>
      <dgm:spPr/>
      <dgm:t>
        <a:bodyPr/>
        <a:lstStyle/>
        <a:p>
          <a:endParaRPr lang="en-US"/>
        </a:p>
      </dgm:t>
    </dgm:pt>
    <dgm:pt modelId="{3AE1DE14-7493-405E-B33D-7773069151CC}">
      <dgm:prSet phldrT="[Text]" custT="1"/>
      <dgm:spPr>
        <a:solidFill>
          <a:srgbClr val="0070C0"/>
        </a:solidFill>
      </dgm:spPr>
      <dgm:t>
        <a:bodyPr/>
        <a:lstStyle/>
        <a:p>
          <a:r>
            <a:rPr lang="fa-IR" sz="1400" dirty="0">
              <a:cs typeface="B Nazanin" panose="00000400000000000000" pitchFamily="2" charset="-78"/>
            </a:rPr>
            <a:t>فصل سوم</a:t>
          </a:r>
          <a:endParaRPr lang="en-US" sz="1400" dirty="0">
            <a:cs typeface="B Nazanin" panose="00000400000000000000" pitchFamily="2" charset="-78"/>
          </a:endParaRPr>
        </a:p>
      </dgm:t>
    </dgm:pt>
    <dgm:pt modelId="{8C5D0CE2-E263-423F-A475-0B1ABBCFA5FC}" type="parTrans" cxnId="{33537B19-3DA4-45A3-A926-A97AB307E4EE}">
      <dgm:prSet/>
      <dgm:spPr/>
      <dgm:t>
        <a:bodyPr/>
        <a:lstStyle/>
        <a:p>
          <a:endParaRPr lang="en-US"/>
        </a:p>
      </dgm:t>
    </dgm:pt>
    <dgm:pt modelId="{7085CD86-7897-41DB-AE70-779984C59B17}" type="sibTrans" cxnId="{33537B19-3DA4-45A3-A926-A97AB307E4EE}">
      <dgm:prSet/>
      <dgm:spPr/>
      <dgm:t>
        <a:bodyPr/>
        <a:lstStyle/>
        <a:p>
          <a:endParaRPr lang="en-US"/>
        </a:p>
      </dgm:t>
    </dgm:pt>
    <dgm:pt modelId="{D6F4FFCA-1A2E-44E8-BA6F-450AB822EF1A}">
      <dgm:prSet phldrT="[Text]" custT="1"/>
      <dgm:spPr>
        <a:solidFill>
          <a:schemeClr val="bg1"/>
        </a:solidFill>
        <a:ln>
          <a:solidFill>
            <a:srgbClr val="0070C0"/>
          </a:solidFill>
        </a:ln>
      </dgm:spPr>
      <dgm:t>
        <a:bodyPr/>
        <a:lstStyle/>
        <a:p>
          <a:r>
            <a:rPr lang="fa-IR" sz="1200" dirty="0">
              <a:solidFill>
                <a:schemeClr val="tx1"/>
              </a:solidFill>
              <a:cs typeface="B Nazanin" panose="00000400000000000000" pitchFamily="2" charset="-78"/>
            </a:rPr>
            <a:t>روش پیشنهادی</a:t>
          </a:r>
          <a:endParaRPr lang="en-US" sz="1400" dirty="0">
            <a:solidFill>
              <a:schemeClr val="tx1"/>
            </a:solidFill>
            <a:cs typeface="B Nazanin" panose="00000400000000000000" pitchFamily="2" charset="-78"/>
          </a:endParaRPr>
        </a:p>
      </dgm:t>
    </dgm:pt>
    <dgm:pt modelId="{49C123E5-48EA-49DE-A90C-B6BC53BF294C}" type="parTrans" cxnId="{340BEAF0-E0DF-449E-AACF-507C4DA7AE0D}">
      <dgm:prSet/>
      <dgm:spPr/>
      <dgm:t>
        <a:bodyPr/>
        <a:lstStyle/>
        <a:p>
          <a:endParaRPr lang="en-US"/>
        </a:p>
      </dgm:t>
    </dgm:pt>
    <dgm:pt modelId="{F7A20F72-794B-46A6-974E-DFDCEC66F23C}" type="sibTrans" cxnId="{340BEAF0-E0DF-449E-AACF-507C4DA7AE0D}">
      <dgm:prSet/>
      <dgm:spPr/>
      <dgm:t>
        <a:bodyPr/>
        <a:lstStyle/>
        <a:p>
          <a:endParaRPr lang="en-US"/>
        </a:p>
      </dgm:t>
    </dgm:pt>
    <dgm:pt modelId="{209E643C-9096-46B4-B1B7-DC74D4587A2F}">
      <dgm:prSet phldrT="[Text]" custT="1"/>
      <dgm:spPr>
        <a:solidFill>
          <a:srgbClr val="00B0F0"/>
        </a:solidFill>
      </dgm:spPr>
      <dgm:t>
        <a:bodyPr/>
        <a:lstStyle/>
        <a:p>
          <a:r>
            <a:rPr lang="fa-IR" sz="1200" dirty="0" err="1">
              <a:solidFill>
                <a:schemeClr val="bg1"/>
              </a:solidFill>
              <a:cs typeface="B Nazanin" panose="00000400000000000000" pitchFamily="2" charset="-78"/>
            </a:rPr>
            <a:t>نتیجه‌گیری</a:t>
          </a:r>
          <a:r>
            <a:rPr lang="fa-IR" sz="1200" dirty="0">
              <a:solidFill>
                <a:schemeClr val="bg1"/>
              </a:solidFill>
              <a:cs typeface="B Nazanin" panose="00000400000000000000" pitchFamily="2" charset="-78"/>
            </a:rPr>
            <a:t> و پیشنهادات آینده</a:t>
          </a:r>
          <a:endParaRPr lang="en-US" sz="1400" dirty="0">
            <a:solidFill>
              <a:schemeClr val="bg1"/>
            </a:solidFill>
            <a:cs typeface="B Nazanin" panose="00000400000000000000" pitchFamily="2" charset="-78"/>
          </a:endParaRPr>
        </a:p>
      </dgm:t>
    </dgm:pt>
    <dgm:pt modelId="{F60CFE7C-611E-46F7-9406-EBE58AAC54B2}" type="parTrans" cxnId="{E7A4BDC9-C10A-4779-A41A-AD22D006E078}">
      <dgm:prSet/>
      <dgm:spPr/>
      <dgm:t>
        <a:bodyPr/>
        <a:lstStyle/>
        <a:p>
          <a:endParaRPr lang="en-US"/>
        </a:p>
      </dgm:t>
    </dgm:pt>
    <dgm:pt modelId="{0EABD952-64F2-4054-B109-B837105DBD2B}" type="sibTrans" cxnId="{E7A4BDC9-C10A-4779-A41A-AD22D006E078}">
      <dgm:prSet/>
      <dgm:spPr/>
      <dgm:t>
        <a:bodyPr/>
        <a:lstStyle/>
        <a:p>
          <a:endParaRPr lang="en-US"/>
        </a:p>
      </dgm:t>
    </dgm:pt>
    <dgm:pt modelId="{14F8934B-DD56-47D6-9A97-50E77CC95284}">
      <dgm:prSet phldrT="[Text]" custT="1"/>
      <dgm:spPr>
        <a:solidFill>
          <a:srgbClr val="00B0F0"/>
        </a:solidFill>
      </dgm:spPr>
      <dgm:t>
        <a:bodyPr/>
        <a:lstStyle/>
        <a:p>
          <a:r>
            <a:rPr lang="fa-IR" sz="1200" dirty="0">
              <a:solidFill>
                <a:schemeClr val="bg1"/>
              </a:solidFill>
              <a:cs typeface="B Nazanin" panose="00000400000000000000" pitchFamily="2" charset="-78"/>
            </a:rPr>
            <a:t>نتایج آزمایشگاهی</a:t>
          </a:r>
          <a:endParaRPr lang="en-US" sz="1200" dirty="0">
            <a:solidFill>
              <a:schemeClr val="bg1"/>
            </a:solidFill>
            <a:cs typeface="B Nazanin" panose="00000400000000000000" pitchFamily="2" charset="-78"/>
          </a:endParaRPr>
        </a:p>
      </dgm:t>
    </dgm:pt>
    <dgm:pt modelId="{720F3406-28CD-4959-963A-B3DAA65FB83F}" type="parTrans" cxnId="{963A7DA0-81E5-425D-8D5F-580CC8A068AC}">
      <dgm:prSet/>
      <dgm:spPr/>
      <dgm:t>
        <a:bodyPr/>
        <a:lstStyle/>
        <a:p>
          <a:endParaRPr lang="en-US"/>
        </a:p>
      </dgm:t>
    </dgm:pt>
    <dgm:pt modelId="{AE94F9E2-0F67-4609-89AD-EA1B82E7320D}" type="sibTrans" cxnId="{963A7DA0-81E5-425D-8D5F-580CC8A068AC}">
      <dgm:prSet/>
      <dgm:spPr/>
      <dgm:t>
        <a:bodyPr/>
        <a:lstStyle/>
        <a:p>
          <a:endParaRPr lang="en-US"/>
        </a:p>
      </dgm:t>
    </dgm:pt>
    <dgm:pt modelId="{DBCA9317-00A5-4B5B-BC76-DD91DA427421}">
      <dgm:prSet phldrT="[Text]" custT="1"/>
      <dgm:spPr>
        <a:solidFill>
          <a:srgbClr val="0070C0"/>
        </a:solidFill>
      </dgm:spPr>
      <dgm:t>
        <a:bodyPr/>
        <a:lstStyle/>
        <a:p>
          <a:r>
            <a:rPr lang="fa-IR" sz="1400" dirty="0">
              <a:cs typeface="B Nazanin" panose="00000400000000000000" pitchFamily="2" charset="-78"/>
            </a:rPr>
            <a:t>فصل چهارم</a:t>
          </a:r>
          <a:endParaRPr lang="en-US" sz="1400" dirty="0">
            <a:cs typeface="B Nazanin" panose="00000400000000000000" pitchFamily="2" charset="-78"/>
          </a:endParaRPr>
        </a:p>
      </dgm:t>
    </dgm:pt>
    <dgm:pt modelId="{79B58D64-6D89-4781-AFCB-E2BC9933D7C4}" type="parTrans" cxnId="{BB26B91E-910F-4AE1-8A4F-57CC5E3D0FBE}">
      <dgm:prSet/>
      <dgm:spPr/>
      <dgm:t>
        <a:bodyPr/>
        <a:lstStyle/>
        <a:p>
          <a:endParaRPr lang="en-US"/>
        </a:p>
      </dgm:t>
    </dgm:pt>
    <dgm:pt modelId="{65926C8A-6BA3-497B-AA04-7E643C8D9AB4}" type="sibTrans" cxnId="{BB26B91E-910F-4AE1-8A4F-57CC5E3D0FBE}">
      <dgm:prSet/>
      <dgm:spPr/>
      <dgm:t>
        <a:bodyPr/>
        <a:lstStyle/>
        <a:p>
          <a:endParaRPr lang="en-US"/>
        </a:p>
      </dgm:t>
    </dgm:pt>
    <dgm:pt modelId="{9F8F87F6-AD86-4F67-9066-600EB70897F0}">
      <dgm:prSet phldrT="[Text]" custT="1"/>
      <dgm:spPr>
        <a:solidFill>
          <a:srgbClr val="0070C0"/>
        </a:solidFill>
      </dgm:spPr>
      <dgm:t>
        <a:bodyPr/>
        <a:lstStyle/>
        <a:p>
          <a:r>
            <a:rPr lang="fa-IR" sz="1400" dirty="0">
              <a:cs typeface="B Nazanin" panose="00000400000000000000" pitchFamily="2" charset="-78"/>
            </a:rPr>
            <a:t>فصل پنجم</a:t>
          </a:r>
          <a:endParaRPr lang="en-US" sz="1400" dirty="0">
            <a:cs typeface="B Nazanin" panose="00000400000000000000" pitchFamily="2" charset="-78"/>
          </a:endParaRPr>
        </a:p>
      </dgm:t>
    </dgm:pt>
    <dgm:pt modelId="{ABD90CD5-BCBD-4364-8769-82E66D32FF21}" type="parTrans" cxnId="{1D9A4864-8A3D-4557-B641-C6C0906375EE}">
      <dgm:prSet/>
      <dgm:spPr/>
      <dgm:t>
        <a:bodyPr/>
        <a:lstStyle/>
        <a:p>
          <a:endParaRPr lang="en-US"/>
        </a:p>
      </dgm:t>
    </dgm:pt>
    <dgm:pt modelId="{C443F6CD-D682-4B00-B999-ADB316C3CB76}" type="sibTrans" cxnId="{1D9A4864-8A3D-4557-B641-C6C0906375EE}">
      <dgm:prSet/>
      <dgm:spPr/>
      <dgm:t>
        <a:bodyPr/>
        <a:lstStyle/>
        <a:p>
          <a:endParaRPr lang="en-US"/>
        </a:p>
      </dgm:t>
    </dgm:pt>
    <dgm:pt modelId="{071F1048-5532-4CC9-A6CE-CF2E5468AD9A}" type="pres">
      <dgm:prSet presAssocID="{EC40581F-7A84-49AC-BF90-FF5E05590B9B}" presName="theList" presStyleCnt="0">
        <dgm:presLayoutVars>
          <dgm:dir val="rev"/>
          <dgm:animLvl val="lvl"/>
          <dgm:resizeHandles val="exact"/>
        </dgm:presLayoutVars>
      </dgm:prSet>
      <dgm:spPr/>
    </dgm:pt>
    <dgm:pt modelId="{8F29C569-01E5-48C5-A09A-3080B45B21F5}" type="pres">
      <dgm:prSet presAssocID="{37981CAC-CCC6-4914-A805-9877B065F344}" presName="compNode" presStyleCnt="0"/>
      <dgm:spPr/>
    </dgm:pt>
    <dgm:pt modelId="{9A520957-F476-4464-920E-37209B0E1771}" type="pres">
      <dgm:prSet presAssocID="{37981CAC-CCC6-4914-A805-9877B065F344}" presName="noGeometry" presStyleCnt="0"/>
      <dgm:spPr/>
    </dgm:pt>
    <dgm:pt modelId="{8F1B1973-A5ED-406A-A521-C7344194C5A2}" type="pres">
      <dgm:prSet presAssocID="{37981CAC-CCC6-4914-A805-9877B065F344}" presName="childTextVisible" presStyleLbl="bgAccFollowNode1" presStyleIdx="0" presStyleCnt="5">
        <dgm:presLayoutVars>
          <dgm:bulletEnabled val="1"/>
        </dgm:presLayoutVars>
      </dgm:prSet>
      <dgm:spPr/>
    </dgm:pt>
    <dgm:pt modelId="{59D2D9D3-5AF3-410D-895C-DC342F5FF479}" type="pres">
      <dgm:prSet presAssocID="{37981CAC-CCC6-4914-A805-9877B065F344}" presName="childTextHidden" presStyleLbl="bgAccFollowNode1" presStyleIdx="0" presStyleCnt="5"/>
      <dgm:spPr/>
    </dgm:pt>
    <dgm:pt modelId="{E61DF376-AC8E-4E40-BBE1-266B8E1E77E4}" type="pres">
      <dgm:prSet presAssocID="{37981CAC-CCC6-4914-A805-9877B065F344}" presName="parentText" presStyleLbl="node1" presStyleIdx="0" presStyleCnt="5">
        <dgm:presLayoutVars>
          <dgm:chMax val="1"/>
          <dgm:bulletEnabled val="1"/>
        </dgm:presLayoutVars>
      </dgm:prSet>
      <dgm:spPr/>
    </dgm:pt>
    <dgm:pt modelId="{ABB1F2AB-5663-47C3-9D3B-025857D7DEBF}" type="pres">
      <dgm:prSet presAssocID="{37981CAC-CCC6-4914-A805-9877B065F344}" presName="aSpace" presStyleCnt="0"/>
      <dgm:spPr/>
    </dgm:pt>
    <dgm:pt modelId="{982024AC-5E96-4A67-84BF-E5C6FE3BE84A}" type="pres">
      <dgm:prSet presAssocID="{0EEB954C-DB23-42E2-8630-803230C2ED7D}" presName="compNode" presStyleCnt="0"/>
      <dgm:spPr/>
    </dgm:pt>
    <dgm:pt modelId="{849BCC66-95BC-408E-B39E-A52CEC00C7F2}" type="pres">
      <dgm:prSet presAssocID="{0EEB954C-DB23-42E2-8630-803230C2ED7D}" presName="noGeometry" presStyleCnt="0"/>
      <dgm:spPr/>
    </dgm:pt>
    <dgm:pt modelId="{26C5F16E-5FC2-4A9C-B163-6DC2D7E54D1C}" type="pres">
      <dgm:prSet presAssocID="{0EEB954C-DB23-42E2-8630-803230C2ED7D}" presName="childTextVisible" presStyleLbl="bgAccFollowNode1" presStyleIdx="1" presStyleCnt="5">
        <dgm:presLayoutVars>
          <dgm:bulletEnabled val="1"/>
        </dgm:presLayoutVars>
      </dgm:prSet>
      <dgm:spPr/>
    </dgm:pt>
    <dgm:pt modelId="{C4D50E52-D031-4422-AC6A-998513A6B4AC}" type="pres">
      <dgm:prSet presAssocID="{0EEB954C-DB23-42E2-8630-803230C2ED7D}" presName="childTextHidden" presStyleLbl="bgAccFollowNode1" presStyleIdx="1" presStyleCnt="5"/>
      <dgm:spPr/>
    </dgm:pt>
    <dgm:pt modelId="{6C656B54-C0F8-44A6-A8B9-2BB1031CD3D9}" type="pres">
      <dgm:prSet presAssocID="{0EEB954C-DB23-42E2-8630-803230C2ED7D}" presName="parentText" presStyleLbl="node1" presStyleIdx="1" presStyleCnt="5">
        <dgm:presLayoutVars>
          <dgm:chMax val="1"/>
          <dgm:bulletEnabled val="1"/>
        </dgm:presLayoutVars>
      </dgm:prSet>
      <dgm:spPr/>
    </dgm:pt>
    <dgm:pt modelId="{551583E8-993B-4536-B687-50D4EC7BD04E}" type="pres">
      <dgm:prSet presAssocID="{0EEB954C-DB23-42E2-8630-803230C2ED7D}" presName="aSpace" presStyleCnt="0"/>
      <dgm:spPr/>
    </dgm:pt>
    <dgm:pt modelId="{A6859B56-1A8F-44AB-8706-E519C7726B99}" type="pres">
      <dgm:prSet presAssocID="{3AE1DE14-7493-405E-B33D-7773069151CC}" presName="compNode" presStyleCnt="0"/>
      <dgm:spPr/>
    </dgm:pt>
    <dgm:pt modelId="{5D40A896-995D-4CCD-9DE2-AF8B0D49B131}" type="pres">
      <dgm:prSet presAssocID="{3AE1DE14-7493-405E-B33D-7773069151CC}" presName="noGeometry" presStyleCnt="0"/>
      <dgm:spPr/>
    </dgm:pt>
    <dgm:pt modelId="{8F5759C6-9292-4170-9A6F-9D6AFDE190DC}" type="pres">
      <dgm:prSet presAssocID="{3AE1DE14-7493-405E-B33D-7773069151CC}" presName="childTextVisible" presStyleLbl="bgAccFollowNode1" presStyleIdx="2" presStyleCnt="5">
        <dgm:presLayoutVars>
          <dgm:bulletEnabled val="1"/>
        </dgm:presLayoutVars>
      </dgm:prSet>
      <dgm:spPr/>
    </dgm:pt>
    <dgm:pt modelId="{E90DA396-5589-417A-8972-EAB2311C69B1}" type="pres">
      <dgm:prSet presAssocID="{3AE1DE14-7493-405E-B33D-7773069151CC}" presName="childTextHidden" presStyleLbl="bgAccFollowNode1" presStyleIdx="2" presStyleCnt="5"/>
      <dgm:spPr/>
    </dgm:pt>
    <dgm:pt modelId="{01682D86-E848-40EA-9B92-052DA9555032}" type="pres">
      <dgm:prSet presAssocID="{3AE1DE14-7493-405E-B33D-7773069151CC}" presName="parentText" presStyleLbl="node1" presStyleIdx="2" presStyleCnt="5">
        <dgm:presLayoutVars>
          <dgm:chMax val="1"/>
          <dgm:bulletEnabled val="1"/>
        </dgm:presLayoutVars>
      </dgm:prSet>
      <dgm:spPr/>
    </dgm:pt>
    <dgm:pt modelId="{908D3CF9-0298-480F-9130-2EEF524E3E70}" type="pres">
      <dgm:prSet presAssocID="{3AE1DE14-7493-405E-B33D-7773069151CC}" presName="aSpace" presStyleCnt="0"/>
      <dgm:spPr/>
    </dgm:pt>
    <dgm:pt modelId="{02B9D13A-0F22-4BA6-91D5-22E728991C43}" type="pres">
      <dgm:prSet presAssocID="{DBCA9317-00A5-4B5B-BC76-DD91DA427421}" presName="compNode" presStyleCnt="0"/>
      <dgm:spPr/>
    </dgm:pt>
    <dgm:pt modelId="{E7D92669-07AE-4E16-AF82-E856807C2DB9}" type="pres">
      <dgm:prSet presAssocID="{DBCA9317-00A5-4B5B-BC76-DD91DA427421}" presName="noGeometry" presStyleCnt="0"/>
      <dgm:spPr/>
    </dgm:pt>
    <dgm:pt modelId="{AB96A6D6-8F5C-4AC0-9AAB-84EC5176DD72}" type="pres">
      <dgm:prSet presAssocID="{DBCA9317-00A5-4B5B-BC76-DD91DA427421}" presName="childTextVisible" presStyleLbl="bgAccFollowNode1" presStyleIdx="3" presStyleCnt="5">
        <dgm:presLayoutVars>
          <dgm:bulletEnabled val="1"/>
        </dgm:presLayoutVars>
      </dgm:prSet>
      <dgm:spPr/>
    </dgm:pt>
    <dgm:pt modelId="{B63EE54D-3485-4526-A73B-494B3701BF24}" type="pres">
      <dgm:prSet presAssocID="{DBCA9317-00A5-4B5B-BC76-DD91DA427421}" presName="childTextHidden" presStyleLbl="bgAccFollowNode1" presStyleIdx="3" presStyleCnt="5"/>
      <dgm:spPr/>
    </dgm:pt>
    <dgm:pt modelId="{E667FC94-984D-461C-BBB0-4F381440BE4B}" type="pres">
      <dgm:prSet presAssocID="{DBCA9317-00A5-4B5B-BC76-DD91DA427421}" presName="parentText" presStyleLbl="node1" presStyleIdx="3" presStyleCnt="5">
        <dgm:presLayoutVars>
          <dgm:chMax val="1"/>
          <dgm:bulletEnabled val="1"/>
        </dgm:presLayoutVars>
      </dgm:prSet>
      <dgm:spPr/>
    </dgm:pt>
    <dgm:pt modelId="{058BB971-3741-4DE1-A4C6-46B173CC2811}" type="pres">
      <dgm:prSet presAssocID="{DBCA9317-00A5-4B5B-BC76-DD91DA427421}" presName="aSpace" presStyleCnt="0"/>
      <dgm:spPr/>
    </dgm:pt>
    <dgm:pt modelId="{3D2186E6-45D1-4354-A0AA-C6A7C4187C52}" type="pres">
      <dgm:prSet presAssocID="{9F8F87F6-AD86-4F67-9066-600EB70897F0}" presName="compNode" presStyleCnt="0"/>
      <dgm:spPr/>
    </dgm:pt>
    <dgm:pt modelId="{B99679D1-DA53-4C51-917E-D67AF16D0B6E}" type="pres">
      <dgm:prSet presAssocID="{9F8F87F6-AD86-4F67-9066-600EB70897F0}" presName="noGeometry" presStyleCnt="0"/>
      <dgm:spPr/>
    </dgm:pt>
    <dgm:pt modelId="{3CADF799-6E91-4281-B6D7-E5BE53DB0B43}" type="pres">
      <dgm:prSet presAssocID="{9F8F87F6-AD86-4F67-9066-600EB70897F0}" presName="childTextVisible" presStyleLbl="bgAccFollowNode1" presStyleIdx="4" presStyleCnt="5">
        <dgm:presLayoutVars>
          <dgm:bulletEnabled val="1"/>
        </dgm:presLayoutVars>
      </dgm:prSet>
      <dgm:spPr/>
    </dgm:pt>
    <dgm:pt modelId="{B39545D7-686D-40D6-851C-D35DFB0F8752}" type="pres">
      <dgm:prSet presAssocID="{9F8F87F6-AD86-4F67-9066-600EB70897F0}" presName="childTextHidden" presStyleLbl="bgAccFollowNode1" presStyleIdx="4" presStyleCnt="5"/>
      <dgm:spPr/>
    </dgm:pt>
    <dgm:pt modelId="{DB2E9E45-C268-44CE-98B7-0E10EB0F266A}" type="pres">
      <dgm:prSet presAssocID="{9F8F87F6-AD86-4F67-9066-600EB70897F0}" presName="parentText" presStyleLbl="node1" presStyleIdx="4" presStyleCnt="5">
        <dgm:presLayoutVars>
          <dgm:chMax val="1"/>
          <dgm:bulletEnabled val="1"/>
        </dgm:presLayoutVars>
      </dgm:prSet>
      <dgm:spPr/>
    </dgm:pt>
  </dgm:ptLst>
  <dgm:cxnLst>
    <dgm:cxn modelId="{D9324F00-AAC4-4AAC-87ED-A0C4919D5751}" type="presOf" srcId="{0EEB954C-DB23-42E2-8630-803230C2ED7D}" destId="{6C656B54-C0F8-44A6-A8B9-2BB1031CD3D9}" srcOrd="0" destOrd="0" presId="urn:microsoft.com/office/officeart/2005/8/layout/hProcess6"/>
    <dgm:cxn modelId="{4F8AF310-D7E5-40A2-A844-36A2D185399A}" type="presOf" srcId="{D6F4FFCA-1A2E-44E8-BA6F-450AB822EF1A}" destId="{8F5759C6-9292-4170-9A6F-9D6AFDE190DC}" srcOrd="0" destOrd="0" presId="urn:microsoft.com/office/officeart/2005/8/layout/hProcess6"/>
    <dgm:cxn modelId="{1B4D0016-E3C4-47C4-95FF-474C21D76A40}" type="presOf" srcId="{DBCA9317-00A5-4B5B-BC76-DD91DA427421}" destId="{E667FC94-984D-461C-BBB0-4F381440BE4B}" srcOrd="0" destOrd="0" presId="urn:microsoft.com/office/officeart/2005/8/layout/hProcess6"/>
    <dgm:cxn modelId="{33537B19-3DA4-45A3-A926-A97AB307E4EE}" srcId="{EC40581F-7A84-49AC-BF90-FF5E05590B9B}" destId="{3AE1DE14-7493-405E-B33D-7773069151CC}" srcOrd="2" destOrd="0" parTransId="{8C5D0CE2-E263-423F-A475-0B1ABBCFA5FC}" sibTransId="{7085CD86-7897-41DB-AE70-779984C59B17}"/>
    <dgm:cxn modelId="{BB26B91E-910F-4AE1-8A4F-57CC5E3D0FBE}" srcId="{EC40581F-7A84-49AC-BF90-FF5E05590B9B}" destId="{DBCA9317-00A5-4B5B-BC76-DD91DA427421}" srcOrd="3" destOrd="0" parTransId="{79B58D64-6D89-4781-AFCB-E2BC9933D7C4}" sibTransId="{65926C8A-6BA3-497B-AA04-7E643C8D9AB4}"/>
    <dgm:cxn modelId="{A40F5B37-7F74-41CC-BE95-8CB499EB4B06}" srcId="{EC40581F-7A84-49AC-BF90-FF5E05590B9B}" destId="{0EEB954C-DB23-42E2-8630-803230C2ED7D}" srcOrd="1" destOrd="0" parTransId="{F623C3A3-8059-43A8-AC24-62602F104249}" sibTransId="{0B6BCD1C-4425-4823-8B2E-1E4834E4BF91}"/>
    <dgm:cxn modelId="{E7CE5562-6058-41E4-89D4-4C1465D12B28}" type="presOf" srcId="{14F8934B-DD56-47D6-9A97-50E77CC95284}" destId="{B63EE54D-3485-4526-A73B-494B3701BF24}" srcOrd="1" destOrd="0" presId="urn:microsoft.com/office/officeart/2005/8/layout/hProcess6"/>
    <dgm:cxn modelId="{CA4D3244-B7E7-4A5C-AA91-A6DE5237853B}" srcId="{37981CAC-CCC6-4914-A805-9877B065F344}" destId="{A3CE583A-D4AB-47C9-A011-9ABBF55132B3}" srcOrd="0" destOrd="0" parTransId="{3C2B50B2-D570-4345-A5AD-D19EE415305E}" sibTransId="{0EE3CCF2-A0FF-45F4-8124-442998B02035}"/>
    <dgm:cxn modelId="{1D9A4864-8A3D-4557-B641-C6C0906375EE}" srcId="{EC40581F-7A84-49AC-BF90-FF5E05590B9B}" destId="{9F8F87F6-AD86-4F67-9066-600EB70897F0}" srcOrd="4" destOrd="0" parTransId="{ABD90CD5-BCBD-4364-8769-82E66D32FF21}" sibTransId="{C443F6CD-D682-4B00-B999-ADB316C3CB76}"/>
    <dgm:cxn modelId="{45C2326C-0E2A-4735-8FD1-57D4D8B12FDF}" type="presOf" srcId="{3AE1DE14-7493-405E-B33D-7773069151CC}" destId="{01682D86-E848-40EA-9B92-052DA9555032}" srcOrd="0" destOrd="0" presId="urn:microsoft.com/office/officeart/2005/8/layout/hProcess6"/>
    <dgm:cxn modelId="{0A3B0950-83FB-4175-931A-B91BA3CA138F}" type="presOf" srcId="{14F8934B-DD56-47D6-9A97-50E77CC95284}" destId="{AB96A6D6-8F5C-4AC0-9AAB-84EC5176DD72}" srcOrd="0" destOrd="0" presId="urn:microsoft.com/office/officeart/2005/8/layout/hProcess6"/>
    <dgm:cxn modelId="{19E30D59-33CA-4DEC-A8B2-E85BAD920BCC}" type="presOf" srcId="{A3CE583A-D4AB-47C9-A011-9ABBF55132B3}" destId="{59D2D9D3-5AF3-410D-895C-DC342F5FF479}" srcOrd="1" destOrd="0" presId="urn:microsoft.com/office/officeart/2005/8/layout/hProcess6"/>
    <dgm:cxn modelId="{645D7C7F-2038-42EF-AF90-F7BC5F076088}" type="presOf" srcId="{B8F9AB07-914B-4E00-B823-3203FD9E1516}" destId="{C4D50E52-D031-4422-AC6A-998513A6B4AC}" srcOrd="1" destOrd="0" presId="urn:microsoft.com/office/officeart/2005/8/layout/hProcess6"/>
    <dgm:cxn modelId="{80626E81-680C-4BFE-8D3A-97939FC7512D}" type="presOf" srcId="{37981CAC-CCC6-4914-A805-9877B065F344}" destId="{E61DF376-AC8E-4E40-BBE1-266B8E1E77E4}" srcOrd="0" destOrd="0" presId="urn:microsoft.com/office/officeart/2005/8/layout/hProcess6"/>
    <dgm:cxn modelId="{A58C4E82-29FA-4020-A0DF-9CB078939736}" type="presOf" srcId="{EC40581F-7A84-49AC-BF90-FF5E05590B9B}" destId="{071F1048-5532-4CC9-A6CE-CF2E5468AD9A}" srcOrd="0" destOrd="0" presId="urn:microsoft.com/office/officeart/2005/8/layout/hProcess6"/>
    <dgm:cxn modelId="{B2F1F68C-C2A6-4D81-BF95-21E446E9760D}" type="presOf" srcId="{D6F4FFCA-1A2E-44E8-BA6F-450AB822EF1A}" destId="{E90DA396-5589-417A-8972-EAB2311C69B1}" srcOrd="1" destOrd="0" presId="urn:microsoft.com/office/officeart/2005/8/layout/hProcess6"/>
    <dgm:cxn modelId="{E9F05694-B7D9-437B-9334-BF1929644D8C}" type="presOf" srcId="{9F8F87F6-AD86-4F67-9066-600EB70897F0}" destId="{DB2E9E45-C268-44CE-98B7-0E10EB0F266A}" srcOrd="0" destOrd="0" presId="urn:microsoft.com/office/officeart/2005/8/layout/hProcess6"/>
    <dgm:cxn modelId="{2CF7E39A-0FA9-4DD4-B67F-0BA9C851AE80}" srcId="{EC40581F-7A84-49AC-BF90-FF5E05590B9B}" destId="{37981CAC-CCC6-4914-A805-9877B065F344}" srcOrd="0" destOrd="0" parTransId="{E667A871-F7D2-4A54-9DC6-4183798BFAD8}" sibTransId="{A8C64434-9358-49A3-ACC6-12D0CFCF89FD}"/>
    <dgm:cxn modelId="{963A7DA0-81E5-425D-8D5F-580CC8A068AC}" srcId="{DBCA9317-00A5-4B5B-BC76-DD91DA427421}" destId="{14F8934B-DD56-47D6-9A97-50E77CC95284}" srcOrd="0" destOrd="0" parTransId="{720F3406-28CD-4959-963A-B3DAA65FB83F}" sibTransId="{AE94F9E2-0F67-4609-89AD-EA1B82E7320D}"/>
    <dgm:cxn modelId="{C66631A1-4303-4133-AE35-B055497CB511}" type="presOf" srcId="{209E643C-9096-46B4-B1B7-DC74D4587A2F}" destId="{B39545D7-686D-40D6-851C-D35DFB0F8752}" srcOrd="1" destOrd="0" presId="urn:microsoft.com/office/officeart/2005/8/layout/hProcess6"/>
    <dgm:cxn modelId="{1AC84CBE-9E4D-4CBA-8B60-58CC449C4E92}" type="presOf" srcId="{B8F9AB07-914B-4E00-B823-3203FD9E1516}" destId="{26C5F16E-5FC2-4A9C-B163-6DC2D7E54D1C}" srcOrd="0" destOrd="0" presId="urn:microsoft.com/office/officeart/2005/8/layout/hProcess6"/>
    <dgm:cxn modelId="{E7A4BDC9-C10A-4779-A41A-AD22D006E078}" srcId="{9F8F87F6-AD86-4F67-9066-600EB70897F0}" destId="{209E643C-9096-46B4-B1B7-DC74D4587A2F}" srcOrd="0" destOrd="0" parTransId="{F60CFE7C-611E-46F7-9406-EBE58AAC54B2}" sibTransId="{0EABD952-64F2-4054-B109-B837105DBD2B}"/>
    <dgm:cxn modelId="{56E8E7CB-B75A-43DA-87EA-13E7A3CFDA58}" type="presOf" srcId="{209E643C-9096-46B4-B1B7-DC74D4587A2F}" destId="{3CADF799-6E91-4281-B6D7-E5BE53DB0B43}" srcOrd="0" destOrd="0" presId="urn:microsoft.com/office/officeart/2005/8/layout/hProcess6"/>
    <dgm:cxn modelId="{56843ED2-E016-4F5F-A9B7-79AFD4045F2F}" srcId="{0EEB954C-DB23-42E2-8630-803230C2ED7D}" destId="{B8F9AB07-914B-4E00-B823-3203FD9E1516}" srcOrd="0" destOrd="0" parTransId="{381701FE-3BB2-424F-9EF3-B2BAE71B3FCC}" sibTransId="{FE7CA046-866E-454D-9FE8-BA60FDD239AC}"/>
    <dgm:cxn modelId="{340BEAF0-E0DF-449E-AACF-507C4DA7AE0D}" srcId="{3AE1DE14-7493-405E-B33D-7773069151CC}" destId="{D6F4FFCA-1A2E-44E8-BA6F-450AB822EF1A}" srcOrd="0" destOrd="0" parTransId="{49C123E5-48EA-49DE-A90C-B6BC53BF294C}" sibTransId="{F7A20F72-794B-46A6-974E-DFDCEC66F23C}"/>
    <dgm:cxn modelId="{3B3BC9F2-05B0-47E1-8776-10751251E4E9}" type="presOf" srcId="{A3CE583A-D4AB-47C9-A011-9ABBF55132B3}" destId="{8F1B1973-A5ED-406A-A521-C7344194C5A2}" srcOrd="0" destOrd="0" presId="urn:microsoft.com/office/officeart/2005/8/layout/hProcess6"/>
    <dgm:cxn modelId="{1F947035-1F23-4192-B2E4-F17A483AEEB6}" type="presParOf" srcId="{071F1048-5532-4CC9-A6CE-CF2E5468AD9A}" destId="{8F29C569-01E5-48C5-A09A-3080B45B21F5}" srcOrd="0" destOrd="0" presId="urn:microsoft.com/office/officeart/2005/8/layout/hProcess6"/>
    <dgm:cxn modelId="{67EF54D0-3E64-464F-80B0-DCCDB4E823E3}" type="presParOf" srcId="{8F29C569-01E5-48C5-A09A-3080B45B21F5}" destId="{9A520957-F476-4464-920E-37209B0E1771}" srcOrd="0" destOrd="0" presId="urn:microsoft.com/office/officeart/2005/8/layout/hProcess6"/>
    <dgm:cxn modelId="{88942095-CF81-4145-9D97-364968506CF0}" type="presParOf" srcId="{8F29C569-01E5-48C5-A09A-3080B45B21F5}" destId="{8F1B1973-A5ED-406A-A521-C7344194C5A2}" srcOrd="1" destOrd="0" presId="urn:microsoft.com/office/officeart/2005/8/layout/hProcess6"/>
    <dgm:cxn modelId="{C6634559-64D0-4B3D-B4DE-F83993BAE54A}" type="presParOf" srcId="{8F29C569-01E5-48C5-A09A-3080B45B21F5}" destId="{59D2D9D3-5AF3-410D-895C-DC342F5FF479}" srcOrd="2" destOrd="0" presId="urn:microsoft.com/office/officeart/2005/8/layout/hProcess6"/>
    <dgm:cxn modelId="{6175797F-0E19-4112-9692-EBE18333AB43}" type="presParOf" srcId="{8F29C569-01E5-48C5-A09A-3080B45B21F5}" destId="{E61DF376-AC8E-4E40-BBE1-266B8E1E77E4}" srcOrd="3" destOrd="0" presId="urn:microsoft.com/office/officeart/2005/8/layout/hProcess6"/>
    <dgm:cxn modelId="{D37E35AC-DF34-4C76-90FC-17EAA4AEC0EC}" type="presParOf" srcId="{071F1048-5532-4CC9-A6CE-CF2E5468AD9A}" destId="{ABB1F2AB-5663-47C3-9D3B-025857D7DEBF}" srcOrd="1" destOrd="0" presId="urn:microsoft.com/office/officeart/2005/8/layout/hProcess6"/>
    <dgm:cxn modelId="{257E612B-084C-4D1D-83C3-14017CAE8FB0}" type="presParOf" srcId="{071F1048-5532-4CC9-A6CE-CF2E5468AD9A}" destId="{982024AC-5E96-4A67-84BF-E5C6FE3BE84A}" srcOrd="2" destOrd="0" presId="urn:microsoft.com/office/officeart/2005/8/layout/hProcess6"/>
    <dgm:cxn modelId="{0444EF67-E2AB-4974-82F3-8AA0633E54B1}" type="presParOf" srcId="{982024AC-5E96-4A67-84BF-E5C6FE3BE84A}" destId="{849BCC66-95BC-408E-B39E-A52CEC00C7F2}" srcOrd="0" destOrd="0" presId="urn:microsoft.com/office/officeart/2005/8/layout/hProcess6"/>
    <dgm:cxn modelId="{49E2D6B7-D9A3-4945-8E87-995AC3FB4824}" type="presParOf" srcId="{982024AC-5E96-4A67-84BF-E5C6FE3BE84A}" destId="{26C5F16E-5FC2-4A9C-B163-6DC2D7E54D1C}" srcOrd="1" destOrd="0" presId="urn:microsoft.com/office/officeart/2005/8/layout/hProcess6"/>
    <dgm:cxn modelId="{14376A6F-92E5-4329-92BB-0AECCC9752FC}" type="presParOf" srcId="{982024AC-5E96-4A67-84BF-E5C6FE3BE84A}" destId="{C4D50E52-D031-4422-AC6A-998513A6B4AC}" srcOrd="2" destOrd="0" presId="urn:microsoft.com/office/officeart/2005/8/layout/hProcess6"/>
    <dgm:cxn modelId="{11CD1556-360A-4045-8FCD-C4048CD5F45F}" type="presParOf" srcId="{982024AC-5E96-4A67-84BF-E5C6FE3BE84A}" destId="{6C656B54-C0F8-44A6-A8B9-2BB1031CD3D9}" srcOrd="3" destOrd="0" presId="urn:microsoft.com/office/officeart/2005/8/layout/hProcess6"/>
    <dgm:cxn modelId="{EB6FAFA2-338A-4CF9-A124-12CD91B8FD30}" type="presParOf" srcId="{071F1048-5532-4CC9-A6CE-CF2E5468AD9A}" destId="{551583E8-993B-4536-B687-50D4EC7BD04E}" srcOrd="3" destOrd="0" presId="urn:microsoft.com/office/officeart/2005/8/layout/hProcess6"/>
    <dgm:cxn modelId="{E21C15E8-E8E7-41DA-9AC3-3D97FD0EB4B3}" type="presParOf" srcId="{071F1048-5532-4CC9-A6CE-CF2E5468AD9A}" destId="{A6859B56-1A8F-44AB-8706-E519C7726B99}" srcOrd="4" destOrd="0" presId="urn:microsoft.com/office/officeart/2005/8/layout/hProcess6"/>
    <dgm:cxn modelId="{6B21524A-F260-4882-B102-C70642F28F73}" type="presParOf" srcId="{A6859B56-1A8F-44AB-8706-E519C7726B99}" destId="{5D40A896-995D-4CCD-9DE2-AF8B0D49B131}" srcOrd="0" destOrd="0" presId="urn:microsoft.com/office/officeart/2005/8/layout/hProcess6"/>
    <dgm:cxn modelId="{C1B35507-59C6-4C59-96AB-FA2CCADD6774}" type="presParOf" srcId="{A6859B56-1A8F-44AB-8706-E519C7726B99}" destId="{8F5759C6-9292-4170-9A6F-9D6AFDE190DC}" srcOrd="1" destOrd="0" presId="urn:microsoft.com/office/officeart/2005/8/layout/hProcess6"/>
    <dgm:cxn modelId="{52160AC9-83C7-42FA-94CC-7C715EC887B8}" type="presParOf" srcId="{A6859B56-1A8F-44AB-8706-E519C7726B99}" destId="{E90DA396-5589-417A-8972-EAB2311C69B1}" srcOrd="2" destOrd="0" presId="urn:microsoft.com/office/officeart/2005/8/layout/hProcess6"/>
    <dgm:cxn modelId="{44DFB216-C09C-4658-A2CC-83DBB50538F7}" type="presParOf" srcId="{A6859B56-1A8F-44AB-8706-E519C7726B99}" destId="{01682D86-E848-40EA-9B92-052DA9555032}" srcOrd="3" destOrd="0" presId="urn:microsoft.com/office/officeart/2005/8/layout/hProcess6"/>
    <dgm:cxn modelId="{67753D88-EB93-490A-AFFD-92327C77B62D}" type="presParOf" srcId="{071F1048-5532-4CC9-A6CE-CF2E5468AD9A}" destId="{908D3CF9-0298-480F-9130-2EEF524E3E70}" srcOrd="5" destOrd="0" presId="urn:microsoft.com/office/officeart/2005/8/layout/hProcess6"/>
    <dgm:cxn modelId="{C672510F-6862-492D-9CA4-A38DB679E82C}" type="presParOf" srcId="{071F1048-5532-4CC9-A6CE-CF2E5468AD9A}" destId="{02B9D13A-0F22-4BA6-91D5-22E728991C43}" srcOrd="6" destOrd="0" presId="urn:microsoft.com/office/officeart/2005/8/layout/hProcess6"/>
    <dgm:cxn modelId="{9C4DB55B-554F-40A9-BADE-E52F9B28C651}" type="presParOf" srcId="{02B9D13A-0F22-4BA6-91D5-22E728991C43}" destId="{E7D92669-07AE-4E16-AF82-E856807C2DB9}" srcOrd="0" destOrd="0" presId="urn:microsoft.com/office/officeart/2005/8/layout/hProcess6"/>
    <dgm:cxn modelId="{129D470A-1EE0-4B1B-B9D6-11221DB99AAF}" type="presParOf" srcId="{02B9D13A-0F22-4BA6-91D5-22E728991C43}" destId="{AB96A6D6-8F5C-4AC0-9AAB-84EC5176DD72}" srcOrd="1" destOrd="0" presId="urn:microsoft.com/office/officeart/2005/8/layout/hProcess6"/>
    <dgm:cxn modelId="{8A8FB8F1-9156-42BA-8F2F-7DCF0DB0F803}" type="presParOf" srcId="{02B9D13A-0F22-4BA6-91D5-22E728991C43}" destId="{B63EE54D-3485-4526-A73B-494B3701BF24}" srcOrd="2" destOrd="0" presId="urn:microsoft.com/office/officeart/2005/8/layout/hProcess6"/>
    <dgm:cxn modelId="{3BB0F110-96C2-4FFE-8175-023A43A929F5}" type="presParOf" srcId="{02B9D13A-0F22-4BA6-91D5-22E728991C43}" destId="{E667FC94-984D-461C-BBB0-4F381440BE4B}" srcOrd="3" destOrd="0" presId="urn:microsoft.com/office/officeart/2005/8/layout/hProcess6"/>
    <dgm:cxn modelId="{BF801E2B-388B-4C97-8AB6-F8083D290B65}" type="presParOf" srcId="{071F1048-5532-4CC9-A6CE-CF2E5468AD9A}" destId="{058BB971-3741-4DE1-A4C6-46B173CC2811}" srcOrd="7" destOrd="0" presId="urn:microsoft.com/office/officeart/2005/8/layout/hProcess6"/>
    <dgm:cxn modelId="{85BC723B-C4A0-47E0-AF32-705730F60686}" type="presParOf" srcId="{071F1048-5532-4CC9-A6CE-CF2E5468AD9A}" destId="{3D2186E6-45D1-4354-A0AA-C6A7C4187C52}" srcOrd="8" destOrd="0" presId="urn:microsoft.com/office/officeart/2005/8/layout/hProcess6"/>
    <dgm:cxn modelId="{3E1FDACA-3D20-4748-881C-FFA7966A4D93}" type="presParOf" srcId="{3D2186E6-45D1-4354-A0AA-C6A7C4187C52}" destId="{B99679D1-DA53-4C51-917E-D67AF16D0B6E}" srcOrd="0" destOrd="0" presId="urn:microsoft.com/office/officeart/2005/8/layout/hProcess6"/>
    <dgm:cxn modelId="{0D26C3B9-6876-441B-AE2D-C028004AA837}" type="presParOf" srcId="{3D2186E6-45D1-4354-A0AA-C6A7C4187C52}" destId="{3CADF799-6E91-4281-B6D7-E5BE53DB0B43}" srcOrd="1" destOrd="0" presId="urn:microsoft.com/office/officeart/2005/8/layout/hProcess6"/>
    <dgm:cxn modelId="{4BC2CCB3-EA1B-4EDD-82B0-A0BB95747E8F}" type="presParOf" srcId="{3D2186E6-45D1-4354-A0AA-C6A7C4187C52}" destId="{B39545D7-686D-40D6-851C-D35DFB0F8752}" srcOrd="2" destOrd="0" presId="urn:microsoft.com/office/officeart/2005/8/layout/hProcess6"/>
    <dgm:cxn modelId="{5A2F970F-3536-4748-BC48-801BC15092A2}" type="presParOf" srcId="{3D2186E6-45D1-4354-A0AA-C6A7C4187C52}" destId="{DB2E9E45-C268-44CE-98B7-0E10EB0F266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C40581F-7A84-49AC-BF90-FF5E05590B9B}"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7981CAC-CCC6-4914-A805-9877B065F344}">
      <dgm:prSet phldrT="[Text]" custT="1"/>
      <dgm:spPr>
        <a:solidFill>
          <a:srgbClr val="0070C0"/>
        </a:solidFill>
      </dgm:spPr>
      <dgm:t>
        <a:bodyPr/>
        <a:lstStyle/>
        <a:p>
          <a:r>
            <a:rPr lang="fa-IR" sz="1400" dirty="0">
              <a:cs typeface="B Nazanin" panose="00000400000000000000" pitchFamily="2" charset="-78"/>
            </a:rPr>
            <a:t>فصل اول</a:t>
          </a:r>
          <a:endParaRPr lang="en-US" sz="1400" dirty="0">
            <a:cs typeface="B Nazanin" panose="00000400000000000000" pitchFamily="2" charset="-78"/>
          </a:endParaRPr>
        </a:p>
      </dgm:t>
    </dgm:pt>
    <dgm:pt modelId="{E667A871-F7D2-4A54-9DC6-4183798BFAD8}" type="parTrans" cxnId="{2CF7E39A-0FA9-4DD4-B67F-0BA9C851AE80}">
      <dgm:prSet/>
      <dgm:spPr/>
      <dgm:t>
        <a:bodyPr/>
        <a:lstStyle/>
        <a:p>
          <a:endParaRPr lang="en-US"/>
        </a:p>
      </dgm:t>
    </dgm:pt>
    <dgm:pt modelId="{A8C64434-9358-49A3-ACC6-12D0CFCF89FD}" type="sibTrans" cxnId="{2CF7E39A-0FA9-4DD4-B67F-0BA9C851AE80}">
      <dgm:prSet/>
      <dgm:spPr/>
      <dgm:t>
        <a:bodyPr/>
        <a:lstStyle/>
        <a:p>
          <a:endParaRPr lang="en-US"/>
        </a:p>
      </dgm:t>
    </dgm:pt>
    <dgm:pt modelId="{A3CE583A-D4AB-47C9-A011-9ABBF55132B3}">
      <dgm:prSet phldrT="[Text]" custT="1">
        <dgm:style>
          <a:lnRef idx="2">
            <a:schemeClr val="accent5"/>
          </a:lnRef>
          <a:fillRef idx="1">
            <a:schemeClr val="lt1"/>
          </a:fillRef>
          <a:effectRef idx="0">
            <a:schemeClr val="accent5"/>
          </a:effectRef>
          <a:fontRef idx="minor">
            <a:schemeClr val="dk1"/>
          </a:fontRef>
        </dgm:style>
      </dgm:prSet>
      <dgm:spPr>
        <a:solidFill>
          <a:srgbClr val="00B0F0"/>
        </a:solidFill>
        <a:ln>
          <a:solidFill>
            <a:schemeClr val="bg1">
              <a:lumMod val="75000"/>
            </a:schemeClr>
          </a:solidFill>
        </a:ln>
      </dgm:spPr>
      <dgm:t>
        <a:bodyPr/>
        <a:lstStyle/>
        <a:p>
          <a:r>
            <a:rPr lang="fa-IR" sz="1200" dirty="0">
              <a:solidFill>
                <a:schemeClr val="bg1"/>
              </a:solidFill>
              <a:cs typeface="B Nazanin" panose="00000400000000000000" pitchFamily="2" charset="-78"/>
            </a:rPr>
            <a:t>کلیات پژوهش</a:t>
          </a:r>
          <a:endParaRPr lang="en-US" sz="1200" dirty="0">
            <a:solidFill>
              <a:schemeClr val="bg1"/>
            </a:solidFill>
            <a:effectLst>
              <a:outerShdw blurRad="38100" dist="38100" dir="2700000" algn="tl">
                <a:srgbClr val="000000">
                  <a:alpha val="43137"/>
                </a:srgbClr>
              </a:outerShdw>
            </a:effectLst>
            <a:cs typeface="B Nazanin" panose="00000400000000000000" pitchFamily="2" charset="-78"/>
          </a:endParaRPr>
        </a:p>
      </dgm:t>
    </dgm:pt>
    <dgm:pt modelId="{3C2B50B2-D570-4345-A5AD-D19EE415305E}" type="parTrans" cxnId="{CA4D3244-B7E7-4A5C-AA91-A6DE5237853B}">
      <dgm:prSet/>
      <dgm:spPr/>
      <dgm:t>
        <a:bodyPr/>
        <a:lstStyle/>
        <a:p>
          <a:endParaRPr lang="en-US"/>
        </a:p>
      </dgm:t>
    </dgm:pt>
    <dgm:pt modelId="{0EE3CCF2-A0FF-45F4-8124-442998B02035}" type="sibTrans" cxnId="{CA4D3244-B7E7-4A5C-AA91-A6DE5237853B}">
      <dgm:prSet/>
      <dgm:spPr/>
      <dgm:t>
        <a:bodyPr/>
        <a:lstStyle/>
        <a:p>
          <a:endParaRPr lang="en-US"/>
        </a:p>
      </dgm:t>
    </dgm:pt>
    <dgm:pt modelId="{0EEB954C-DB23-42E2-8630-803230C2ED7D}">
      <dgm:prSet phldrT="[Text]" custT="1"/>
      <dgm:spPr>
        <a:solidFill>
          <a:srgbClr val="0070C0"/>
        </a:solidFill>
      </dgm:spPr>
      <dgm:t>
        <a:bodyPr/>
        <a:lstStyle/>
        <a:p>
          <a:r>
            <a:rPr lang="fa-IR" sz="1400" dirty="0">
              <a:cs typeface="B Nazanin" panose="00000400000000000000" pitchFamily="2" charset="-78"/>
            </a:rPr>
            <a:t>فصل دوم</a:t>
          </a:r>
          <a:endParaRPr lang="en-US" sz="1400" dirty="0">
            <a:cs typeface="B Nazanin" panose="00000400000000000000" pitchFamily="2" charset="-78"/>
          </a:endParaRPr>
        </a:p>
      </dgm:t>
    </dgm:pt>
    <dgm:pt modelId="{F623C3A3-8059-43A8-AC24-62602F104249}" type="parTrans" cxnId="{A40F5B37-7F74-41CC-BE95-8CB499EB4B06}">
      <dgm:prSet/>
      <dgm:spPr/>
      <dgm:t>
        <a:bodyPr/>
        <a:lstStyle/>
        <a:p>
          <a:endParaRPr lang="en-US"/>
        </a:p>
      </dgm:t>
    </dgm:pt>
    <dgm:pt modelId="{0B6BCD1C-4425-4823-8B2E-1E4834E4BF91}" type="sibTrans" cxnId="{A40F5B37-7F74-41CC-BE95-8CB499EB4B06}">
      <dgm:prSet/>
      <dgm:spPr/>
      <dgm:t>
        <a:bodyPr/>
        <a:lstStyle/>
        <a:p>
          <a:endParaRPr lang="en-US"/>
        </a:p>
      </dgm:t>
    </dgm:pt>
    <dgm:pt modelId="{B8F9AB07-914B-4E00-B823-3203FD9E1516}">
      <dgm:prSet phldrT="[Text]" custT="1"/>
      <dgm:spPr>
        <a:solidFill>
          <a:srgbClr val="00B0F0"/>
        </a:solidFill>
        <a:ln>
          <a:solidFill>
            <a:schemeClr val="bg2">
              <a:lumMod val="75000"/>
            </a:schemeClr>
          </a:solidFill>
        </a:ln>
      </dgm:spPr>
      <dgm:t>
        <a:bodyPr/>
        <a:lstStyle/>
        <a:p>
          <a:r>
            <a:rPr lang="fa-IR" sz="1200" dirty="0">
              <a:solidFill>
                <a:schemeClr val="bg1"/>
              </a:solidFill>
              <a:cs typeface="B Nazanin" panose="00000400000000000000" pitchFamily="2" charset="-78"/>
            </a:rPr>
            <a:t>مروری بر پیشینه پژوهش</a:t>
          </a:r>
          <a:endParaRPr lang="en-US" sz="1200" dirty="0">
            <a:solidFill>
              <a:schemeClr val="bg1"/>
            </a:solidFill>
            <a:cs typeface="B Nazanin" panose="00000400000000000000" pitchFamily="2" charset="-78"/>
          </a:endParaRPr>
        </a:p>
      </dgm:t>
    </dgm:pt>
    <dgm:pt modelId="{381701FE-3BB2-424F-9EF3-B2BAE71B3FCC}" type="parTrans" cxnId="{56843ED2-E016-4F5F-A9B7-79AFD4045F2F}">
      <dgm:prSet/>
      <dgm:spPr/>
      <dgm:t>
        <a:bodyPr/>
        <a:lstStyle/>
        <a:p>
          <a:endParaRPr lang="en-US"/>
        </a:p>
      </dgm:t>
    </dgm:pt>
    <dgm:pt modelId="{FE7CA046-866E-454D-9FE8-BA60FDD239AC}" type="sibTrans" cxnId="{56843ED2-E016-4F5F-A9B7-79AFD4045F2F}">
      <dgm:prSet/>
      <dgm:spPr/>
      <dgm:t>
        <a:bodyPr/>
        <a:lstStyle/>
        <a:p>
          <a:endParaRPr lang="en-US"/>
        </a:p>
      </dgm:t>
    </dgm:pt>
    <dgm:pt modelId="{3AE1DE14-7493-405E-B33D-7773069151CC}">
      <dgm:prSet phldrT="[Text]" custT="1"/>
      <dgm:spPr>
        <a:solidFill>
          <a:srgbClr val="0070C0"/>
        </a:solidFill>
      </dgm:spPr>
      <dgm:t>
        <a:bodyPr/>
        <a:lstStyle/>
        <a:p>
          <a:r>
            <a:rPr lang="fa-IR" sz="1400" dirty="0">
              <a:cs typeface="B Nazanin" panose="00000400000000000000" pitchFamily="2" charset="-78"/>
            </a:rPr>
            <a:t>فصل سوم</a:t>
          </a:r>
          <a:endParaRPr lang="en-US" sz="1400" dirty="0">
            <a:cs typeface="B Nazanin" panose="00000400000000000000" pitchFamily="2" charset="-78"/>
          </a:endParaRPr>
        </a:p>
      </dgm:t>
    </dgm:pt>
    <dgm:pt modelId="{8C5D0CE2-E263-423F-A475-0B1ABBCFA5FC}" type="parTrans" cxnId="{33537B19-3DA4-45A3-A926-A97AB307E4EE}">
      <dgm:prSet/>
      <dgm:spPr/>
      <dgm:t>
        <a:bodyPr/>
        <a:lstStyle/>
        <a:p>
          <a:endParaRPr lang="en-US"/>
        </a:p>
      </dgm:t>
    </dgm:pt>
    <dgm:pt modelId="{7085CD86-7897-41DB-AE70-779984C59B17}" type="sibTrans" cxnId="{33537B19-3DA4-45A3-A926-A97AB307E4EE}">
      <dgm:prSet/>
      <dgm:spPr/>
      <dgm:t>
        <a:bodyPr/>
        <a:lstStyle/>
        <a:p>
          <a:endParaRPr lang="en-US"/>
        </a:p>
      </dgm:t>
    </dgm:pt>
    <dgm:pt modelId="{D6F4FFCA-1A2E-44E8-BA6F-450AB822EF1A}">
      <dgm:prSet phldrT="[Text]" custT="1"/>
      <dgm:spPr>
        <a:solidFill>
          <a:schemeClr val="bg1"/>
        </a:solidFill>
        <a:ln>
          <a:solidFill>
            <a:srgbClr val="0070C0"/>
          </a:solidFill>
        </a:ln>
      </dgm:spPr>
      <dgm:t>
        <a:bodyPr/>
        <a:lstStyle/>
        <a:p>
          <a:r>
            <a:rPr lang="fa-IR" sz="1200" dirty="0">
              <a:solidFill>
                <a:schemeClr val="tx1"/>
              </a:solidFill>
              <a:cs typeface="B Nazanin" panose="00000400000000000000" pitchFamily="2" charset="-78"/>
            </a:rPr>
            <a:t>روش پیشنهادی</a:t>
          </a:r>
          <a:endParaRPr lang="en-US" sz="1400" dirty="0">
            <a:solidFill>
              <a:schemeClr val="tx1"/>
            </a:solidFill>
            <a:cs typeface="B Nazanin" panose="00000400000000000000" pitchFamily="2" charset="-78"/>
          </a:endParaRPr>
        </a:p>
      </dgm:t>
    </dgm:pt>
    <dgm:pt modelId="{49C123E5-48EA-49DE-A90C-B6BC53BF294C}" type="parTrans" cxnId="{340BEAF0-E0DF-449E-AACF-507C4DA7AE0D}">
      <dgm:prSet/>
      <dgm:spPr/>
      <dgm:t>
        <a:bodyPr/>
        <a:lstStyle/>
        <a:p>
          <a:endParaRPr lang="en-US"/>
        </a:p>
      </dgm:t>
    </dgm:pt>
    <dgm:pt modelId="{F7A20F72-794B-46A6-974E-DFDCEC66F23C}" type="sibTrans" cxnId="{340BEAF0-E0DF-449E-AACF-507C4DA7AE0D}">
      <dgm:prSet/>
      <dgm:spPr/>
      <dgm:t>
        <a:bodyPr/>
        <a:lstStyle/>
        <a:p>
          <a:endParaRPr lang="en-US"/>
        </a:p>
      </dgm:t>
    </dgm:pt>
    <dgm:pt modelId="{209E643C-9096-46B4-B1B7-DC74D4587A2F}">
      <dgm:prSet phldrT="[Text]" custT="1"/>
      <dgm:spPr>
        <a:solidFill>
          <a:srgbClr val="00B0F0"/>
        </a:solidFill>
      </dgm:spPr>
      <dgm:t>
        <a:bodyPr/>
        <a:lstStyle/>
        <a:p>
          <a:r>
            <a:rPr lang="fa-IR" sz="1200" dirty="0" err="1">
              <a:solidFill>
                <a:schemeClr val="bg1"/>
              </a:solidFill>
              <a:cs typeface="B Nazanin" panose="00000400000000000000" pitchFamily="2" charset="-78"/>
            </a:rPr>
            <a:t>نتیجه‌گیری</a:t>
          </a:r>
          <a:r>
            <a:rPr lang="fa-IR" sz="1200" dirty="0">
              <a:solidFill>
                <a:schemeClr val="bg1"/>
              </a:solidFill>
              <a:cs typeface="B Nazanin" panose="00000400000000000000" pitchFamily="2" charset="-78"/>
            </a:rPr>
            <a:t> و پیشنهادات آینده</a:t>
          </a:r>
          <a:endParaRPr lang="en-US" sz="1400" dirty="0">
            <a:solidFill>
              <a:schemeClr val="bg1"/>
            </a:solidFill>
            <a:cs typeface="B Nazanin" panose="00000400000000000000" pitchFamily="2" charset="-78"/>
          </a:endParaRPr>
        </a:p>
      </dgm:t>
    </dgm:pt>
    <dgm:pt modelId="{F60CFE7C-611E-46F7-9406-EBE58AAC54B2}" type="parTrans" cxnId="{E7A4BDC9-C10A-4779-A41A-AD22D006E078}">
      <dgm:prSet/>
      <dgm:spPr/>
      <dgm:t>
        <a:bodyPr/>
        <a:lstStyle/>
        <a:p>
          <a:endParaRPr lang="en-US"/>
        </a:p>
      </dgm:t>
    </dgm:pt>
    <dgm:pt modelId="{0EABD952-64F2-4054-B109-B837105DBD2B}" type="sibTrans" cxnId="{E7A4BDC9-C10A-4779-A41A-AD22D006E078}">
      <dgm:prSet/>
      <dgm:spPr/>
      <dgm:t>
        <a:bodyPr/>
        <a:lstStyle/>
        <a:p>
          <a:endParaRPr lang="en-US"/>
        </a:p>
      </dgm:t>
    </dgm:pt>
    <dgm:pt modelId="{14F8934B-DD56-47D6-9A97-50E77CC95284}">
      <dgm:prSet phldrT="[Text]" custT="1"/>
      <dgm:spPr>
        <a:solidFill>
          <a:srgbClr val="00B0F0"/>
        </a:solidFill>
      </dgm:spPr>
      <dgm:t>
        <a:bodyPr/>
        <a:lstStyle/>
        <a:p>
          <a:r>
            <a:rPr lang="fa-IR" sz="1200" dirty="0">
              <a:solidFill>
                <a:schemeClr val="bg1"/>
              </a:solidFill>
              <a:cs typeface="B Nazanin" panose="00000400000000000000" pitchFamily="2" charset="-78"/>
            </a:rPr>
            <a:t>نتایج آزمایشگاهی</a:t>
          </a:r>
          <a:endParaRPr lang="en-US" sz="1200" dirty="0">
            <a:solidFill>
              <a:schemeClr val="bg1"/>
            </a:solidFill>
            <a:cs typeface="B Nazanin" panose="00000400000000000000" pitchFamily="2" charset="-78"/>
          </a:endParaRPr>
        </a:p>
      </dgm:t>
    </dgm:pt>
    <dgm:pt modelId="{720F3406-28CD-4959-963A-B3DAA65FB83F}" type="parTrans" cxnId="{963A7DA0-81E5-425D-8D5F-580CC8A068AC}">
      <dgm:prSet/>
      <dgm:spPr/>
      <dgm:t>
        <a:bodyPr/>
        <a:lstStyle/>
        <a:p>
          <a:endParaRPr lang="en-US"/>
        </a:p>
      </dgm:t>
    </dgm:pt>
    <dgm:pt modelId="{AE94F9E2-0F67-4609-89AD-EA1B82E7320D}" type="sibTrans" cxnId="{963A7DA0-81E5-425D-8D5F-580CC8A068AC}">
      <dgm:prSet/>
      <dgm:spPr/>
      <dgm:t>
        <a:bodyPr/>
        <a:lstStyle/>
        <a:p>
          <a:endParaRPr lang="en-US"/>
        </a:p>
      </dgm:t>
    </dgm:pt>
    <dgm:pt modelId="{DBCA9317-00A5-4B5B-BC76-DD91DA427421}">
      <dgm:prSet phldrT="[Text]" custT="1"/>
      <dgm:spPr>
        <a:solidFill>
          <a:srgbClr val="0070C0"/>
        </a:solidFill>
      </dgm:spPr>
      <dgm:t>
        <a:bodyPr/>
        <a:lstStyle/>
        <a:p>
          <a:r>
            <a:rPr lang="fa-IR" sz="1400" dirty="0">
              <a:cs typeface="B Nazanin" panose="00000400000000000000" pitchFamily="2" charset="-78"/>
            </a:rPr>
            <a:t>فصل چهارم</a:t>
          </a:r>
          <a:endParaRPr lang="en-US" sz="1400" dirty="0">
            <a:cs typeface="B Nazanin" panose="00000400000000000000" pitchFamily="2" charset="-78"/>
          </a:endParaRPr>
        </a:p>
      </dgm:t>
    </dgm:pt>
    <dgm:pt modelId="{79B58D64-6D89-4781-AFCB-E2BC9933D7C4}" type="parTrans" cxnId="{BB26B91E-910F-4AE1-8A4F-57CC5E3D0FBE}">
      <dgm:prSet/>
      <dgm:spPr/>
      <dgm:t>
        <a:bodyPr/>
        <a:lstStyle/>
        <a:p>
          <a:endParaRPr lang="en-US"/>
        </a:p>
      </dgm:t>
    </dgm:pt>
    <dgm:pt modelId="{65926C8A-6BA3-497B-AA04-7E643C8D9AB4}" type="sibTrans" cxnId="{BB26B91E-910F-4AE1-8A4F-57CC5E3D0FBE}">
      <dgm:prSet/>
      <dgm:spPr/>
      <dgm:t>
        <a:bodyPr/>
        <a:lstStyle/>
        <a:p>
          <a:endParaRPr lang="en-US"/>
        </a:p>
      </dgm:t>
    </dgm:pt>
    <dgm:pt modelId="{9F8F87F6-AD86-4F67-9066-600EB70897F0}">
      <dgm:prSet phldrT="[Text]" custT="1"/>
      <dgm:spPr>
        <a:solidFill>
          <a:srgbClr val="0070C0"/>
        </a:solidFill>
      </dgm:spPr>
      <dgm:t>
        <a:bodyPr/>
        <a:lstStyle/>
        <a:p>
          <a:r>
            <a:rPr lang="fa-IR" sz="1400" dirty="0">
              <a:cs typeface="B Nazanin" panose="00000400000000000000" pitchFamily="2" charset="-78"/>
            </a:rPr>
            <a:t>فصل پنجم</a:t>
          </a:r>
          <a:endParaRPr lang="en-US" sz="1400" dirty="0">
            <a:cs typeface="B Nazanin" panose="00000400000000000000" pitchFamily="2" charset="-78"/>
          </a:endParaRPr>
        </a:p>
      </dgm:t>
    </dgm:pt>
    <dgm:pt modelId="{ABD90CD5-BCBD-4364-8769-82E66D32FF21}" type="parTrans" cxnId="{1D9A4864-8A3D-4557-B641-C6C0906375EE}">
      <dgm:prSet/>
      <dgm:spPr/>
      <dgm:t>
        <a:bodyPr/>
        <a:lstStyle/>
        <a:p>
          <a:endParaRPr lang="en-US"/>
        </a:p>
      </dgm:t>
    </dgm:pt>
    <dgm:pt modelId="{C443F6CD-D682-4B00-B999-ADB316C3CB76}" type="sibTrans" cxnId="{1D9A4864-8A3D-4557-B641-C6C0906375EE}">
      <dgm:prSet/>
      <dgm:spPr/>
      <dgm:t>
        <a:bodyPr/>
        <a:lstStyle/>
        <a:p>
          <a:endParaRPr lang="en-US"/>
        </a:p>
      </dgm:t>
    </dgm:pt>
    <dgm:pt modelId="{071F1048-5532-4CC9-A6CE-CF2E5468AD9A}" type="pres">
      <dgm:prSet presAssocID="{EC40581F-7A84-49AC-BF90-FF5E05590B9B}" presName="theList" presStyleCnt="0">
        <dgm:presLayoutVars>
          <dgm:dir val="rev"/>
          <dgm:animLvl val="lvl"/>
          <dgm:resizeHandles val="exact"/>
        </dgm:presLayoutVars>
      </dgm:prSet>
      <dgm:spPr/>
    </dgm:pt>
    <dgm:pt modelId="{8F29C569-01E5-48C5-A09A-3080B45B21F5}" type="pres">
      <dgm:prSet presAssocID="{37981CAC-CCC6-4914-A805-9877B065F344}" presName="compNode" presStyleCnt="0"/>
      <dgm:spPr/>
    </dgm:pt>
    <dgm:pt modelId="{9A520957-F476-4464-920E-37209B0E1771}" type="pres">
      <dgm:prSet presAssocID="{37981CAC-CCC6-4914-A805-9877B065F344}" presName="noGeometry" presStyleCnt="0"/>
      <dgm:spPr/>
    </dgm:pt>
    <dgm:pt modelId="{8F1B1973-A5ED-406A-A521-C7344194C5A2}" type="pres">
      <dgm:prSet presAssocID="{37981CAC-CCC6-4914-A805-9877B065F344}" presName="childTextVisible" presStyleLbl="bgAccFollowNode1" presStyleIdx="0" presStyleCnt="5">
        <dgm:presLayoutVars>
          <dgm:bulletEnabled val="1"/>
        </dgm:presLayoutVars>
      </dgm:prSet>
      <dgm:spPr/>
    </dgm:pt>
    <dgm:pt modelId="{59D2D9D3-5AF3-410D-895C-DC342F5FF479}" type="pres">
      <dgm:prSet presAssocID="{37981CAC-CCC6-4914-A805-9877B065F344}" presName="childTextHidden" presStyleLbl="bgAccFollowNode1" presStyleIdx="0" presStyleCnt="5"/>
      <dgm:spPr/>
    </dgm:pt>
    <dgm:pt modelId="{E61DF376-AC8E-4E40-BBE1-266B8E1E77E4}" type="pres">
      <dgm:prSet presAssocID="{37981CAC-CCC6-4914-A805-9877B065F344}" presName="parentText" presStyleLbl="node1" presStyleIdx="0" presStyleCnt="5">
        <dgm:presLayoutVars>
          <dgm:chMax val="1"/>
          <dgm:bulletEnabled val="1"/>
        </dgm:presLayoutVars>
      </dgm:prSet>
      <dgm:spPr/>
    </dgm:pt>
    <dgm:pt modelId="{ABB1F2AB-5663-47C3-9D3B-025857D7DEBF}" type="pres">
      <dgm:prSet presAssocID="{37981CAC-CCC6-4914-A805-9877B065F344}" presName="aSpace" presStyleCnt="0"/>
      <dgm:spPr/>
    </dgm:pt>
    <dgm:pt modelId="{982024AC-5E96-4A67-84BF-E5C6FE3BE84A}" type="pres">
      <dgm:prSet presAssocID="{0EEB954C-DB23-42E2-8630-803230C2ED7D}" presName="compNode" presStyleCnt="0"/>
      <dgm:spPr/>
    </dgm:pt>
    <dgm:pt modelId="{849BCC66-95BC-408E-B39E-A52CEC00C7F2}" type="pres">
      <dgm:prSet presAssocID="{0EEB954C-DB23-42E2-8630-803230C2ED7D}" presName="noGeometry" presStyleCnt="0"/>
      <dgm:spPr/>
    </dgm:pt>
    <dgm:pt modelId="{26C5F16E-5FC2-4A9C-B163-6DC2D7E54D1C}" type="pres">
      <dgm:prSet presAssocID="{0EEB954C-DB23-42E2-8630-803230C2ED7D}" presName="childTextVisible" presStyleLbl="bgAccFollowNode1" presStyleIdx="1" presStyleCnt="5">
        <dgm:presLayoutVars>
          <dgm:bulletEnabled val="1"/>
        </dgm:presLayoutVars>
      </dgm:prSet>
      <dgm:spPr/>
    </dgm:pt>
    <dgm:pt modelId="{C4D50E52-D031-4422-AC6A-998513A6B4AC}" type="pres">
      <dgm:prSet presAssocID="{0EEB954C-DB23-42E2-8630-803230C2ED7D}" presName="childTextHidden" presStyleLbl="bgAccFollowNode1" presStyleIdx="1" presStyleCnt="5"/>
      <dgm:spPr/>
    </dgm:pt>
    <dgm:pt modelId="{6C656B54-C0F8-44A6-A8B9-2BB1031CD3D9}" type="pres">
      <dgm:prSet presAssocID="{0EEB954C-DB23-42E2-8630-803230C2ED7D}" presName="parentText" presStyleLbl="node1" presStyleIdx="1" presStyleCnt="5">
        <dgm:presLayoutVars>
          <dgm:chMax val="1"/>
          <dgm:bulletEnabled val="1"/>
        </dgm:presLayoutVars>
      </dgm:prSet>
      <dgm:spPr/>
    </dgm:pt>
    <dgm:pt modelId="{551583E8-993B-4536-B687-50D4EC7BD04E}" type="pres">
      <dgm:prSet presAssocID="{0EEB954C-DB23-42E2-8630-803230C2ED7D}" presName="aSpace" presStyleCnt="0"/>
      <dgm:spPr/>
    </dgm:pt>
    <dgm:pt modelId="{A6859B56-1A8F-44AB-8706-E519C7726B99}" type="pres">
      <dgm:prSet presAssocID="{3AE1DE14-7493-405E-B33D-7773069151CC}" presName="compNode" presStyleCnt="0"/>
      <dgm:spPr/>
    </dgm:pt>
    <dgm:pt modelId="{5D40A896-995D-4CCD-9DE2-AF8B0D49B131}" type="pres">
      <dgm:prSet presAssocID="{3AE1DE14-7493-405E-B33D-7773069151CC}" presName="noGeometry" presStyleCnt="0"/>
      <dgm:spPr/>
    </dgm:pt>
    <dgm:pt modelId="{8F5759C6-9292-4170-9A6F-9D6AFDE190DC}" type="pres">
      <dgm:prSet presAssocID="{3AE1DE14-7493-405E-B33D-7773069151CC}" presName="childTextVisible" presStyleLbl="bgAccFollowNode1" presStyleIdx="2" presStyleCnt="5">
        <dgm:presLayoutVars>
          <dgm:bulletEnabled val="1"/>
        </dgm:presLayoutVars>
      </dgm:prSet>
      <dgm:spPr/>
    </dgm:pt>
    <dgm:pt modelId="{E90DA396-5589-417A-8972-EAB2311C69B1}" type="pres">
      <dgm:prSet presAssocID="{3AE1DE14-7493-405E-B33D-7773069151CC}" presName="childTextHidden" presStyleLbl="bgAccFollowNode1" presStyleIdx="2" presStyleCnt="5"/>
      <dgm:spPr/>
    </dgm:pt>
    <dgm:pt modelId="{01682D86-E848-40EA-9B92-052DA9555032}" type="pres">
      <dgm:prSet presAssocID="{3AE1DE14-7493-405E-B33D-7773069151CC}" presName="parentText" presStyleLbl="node1" presStyleIdx="2" presStyleCnt="5">
        <dgm:presLayoutVars>
          <dgm:chMax val="1"/>
          <dgm:bulletEnabled val="1"/>
        </dgm:presLayoutVars>
      </dgm:prSet>
      <dgm:spPr/>
    </dgm:pt>
    <dgm:pt modelId="{908D3CF9-0298-480F-9130-2EEF524E3E70}" type="pres">
      <dgm:prSet presAssocID="{3AE1DE14-7493-405E-B33D-7773069151CC}" presName="aSpace" presStyleCnt="0"/>
      <dgm:spPr/>
    </dgm:pt>
    <dgm:pt modelId="{02B9D13A-0F22-4BA6-91D5-22E728991C43}" type="pres">
      <dgm:prSet presAssocID="{DBCA9317-00A5-4B5B-BC76-DD91DA427421}" presName="compNode" presStyleCnt="0"/>
      <dgm:spPr/>
    </dgm:pt>
    <dgm:pt modelId="{E7D92669-07AE-4E16-AF82-E856807C2DB9}" type="pres">
      <dgm:prSet presAssocID="{DBCA9317-00A5-4B5B-BC76-DD91DA427421}" presName="noGeometry" presStyleCnt="0"/>
      <dgm:spPr/>
    </dgm:pt>
    <dgm:pt modelId="{AB96A6D6-8F5C-4AC0-9AAB-84EC5176DD72}" type="pres">
      <dgm:prSet presAssocID="{DBCA9317-00A5-4B5B-BC76-DD91DA427421}" presName="childTextVisible" presStyleLbl="bgAccFollowNode1" presStyleIdx="3" presStyleCnt="5">
        <dgm:presLayoutVars>
          <dgm:bulletEnabled val="1"/>
        </dgm:presLayoutVars>
      </dgm:prSet>
      <dgm:spPr/>
    </dgm:pt>
    <dgm:pt modelId="{B63EE54D-3485-4526-A73B-494B3701BF24}" type="pres">
      <dgm:prSet presAssocID="{DBCA9317-00A5-4B5B-BC76-DD91DA427421}" presName="childTextHidden" presStyleLbl="bgAccFollowNode1" presStyleIdx="3" presStyleCnt="5"/>
      <dgm:spPr/>
    </dgm:pt>
    <dgm:pt modelId="{E667FC94-984D-461C-BBB0-4F381440BE4B}" type="pres">
      <dgm:prSet presAssocID="{DBCA9317-00A5-4B5B-BC76-DD91DA427421}" presName="parentText" presStyleLbl="node1" presStyleIdx="3" presStyleCnt="5">
        <dgm:presLayoutVars>
          <dgm:chMax val="1"/>
          <dgm:bulletEnabled val="1"/>
        </dgm:presLayoutVars>
      </dgm:prSet>
      <dgm:spPr/>
    </dgm:pt>
    <dgm:pt modelId="{058BB971-3741-4DE1-A4C6-46B173CC2811}" type="pres">
      <dgm:prSet presAssocID="{DBCA9317-00A5-4B5B-BC76-DD91DA427421}" presName="aSpace" presStyleCnt="0"/>
      <dgm:spPr/>
    </dgm:pt>
    <dgm:pt modelId="{3D2186E6-45D1-4354-A0AA-C6A7C4187C52}" type="pres">
      <dgm:prSet presAssocID="{9F8F87F6-AD86-4F67-9066-600EB70897F0}" presName="compNode" presStyleCnt="0"/>
      <dgm:spPr/>
    </dgm:pt>
    <dgm:pt modelId="{B99679D1-DA53-4C51-917E-D67AF16D0B6E}" type="pres">
      <dgm:prSet presAssocID="{9F8F87F6-AD86-4F67-9066-600EB70897F0}" presName="noGeometry" presStyleCnt="0"/>
      <dgm:spPr/>
    </dgm:pt>
    <dgm:pt modelId="{3CADF799-6E91-4281-B6D7-E5BE53DB0B43}" type="pres">
      <dgm:prSet presAssocID="{9F8F87F6-AD86-4F67-9066-600EB70897F0}" presName="childTextVisible" presStyleLbl="bgAccFollowNode1" presStyleIdx="4" presStyleCnt="5">
        <dgm:presLayoutVars>
          <dgm:bulletEnabled val="1"/>
        </dgm:presLayoutVars>
      </dgm:prSet>
      <dgm:spPr/>
    </dgm:pt>
    <dgm:pt modelId="{B39545D7-686D-40D6-851C-D35DFB0F8752}" type="pres">
      <dgm:prSet presAssocID="{9F8F87F6-AD86-4F67-9066-600EB70897F0}" presName="childTextHidden" presStyleLbl="bgAccFollowNode1" presStyleIdx="4" presStyleCnt="5"/>
      <dgm:spPr/>
    </dgm:pt>
    <dgm:pt modelId="{DB2E9E45-C268-44CE-98B7-0E10EB0F266A}" type="pres">
      <dgm:prSet presAssocID="{9F8F87F6-AD86-4F67-9066-600EB70897F0}" presName="parentText" presStyleLbl="node1" presStyleIdx="4" presStyleCnt="5">
        <dgm:presLayoutVars>
          <dgm:chMax val="1"/>
          <dgm:bulletEnabled val="1"/>
        </dgm:presLayoutVars>
      </dgm:prSet>
      <dgm:spPr/>
    </dgm:pt>
  </dgm:ptLst>
  <dgm:cxnLst>
    <dgm:cxn modelId="{D9324F00-AAC4-4AAC-87ED-A0C4919D5751}" type="presOf" srcId="{0EEB954C-DB23-42E2-8630-803230C2ED7D}" destId="{6C656B54-C0F8-44A6-A8B9-2BB1031CD3D9}" srcOrd="0" destOrd="0" presId="urn:microsoft.com/office/officeart/2005/8/layout/hProcess6"/>
    <dgm:cxn modelId="{4F8AF310-D7E5-40A2-A844-36A2D185399A}" type="presOf" srcId="{D6F4FFCA-1A2E-44E8-BA6F-450AB822EF1A}" destId="{8F5759C6-9292-4170-9A6F-9D6AFDE190DC}" srcOrd="0" destOrd="0" presId="urn:microsoft.com/office/officeart/2005/8/layout/hProcess6"/>
    <dgm:cxn modelId="{1B4D0016-E3C4-47C4-95FF-474C21D76A40}" type="presOf" srcId="{DBCA9317-00A5-4B5B-BC76-DD91DA427421}" destId="{E667FC94-984D-461C-BBB0-4F381440BE4B}" srcOrd="0" destOrd="0" presId="urn:microsoft.com/office/officeart/2005/8/layout/hProcess6"/>
    <dgm:cxn modelId="{33537B19-3DA4-45A3-A926-A97AB307E4EE}" srcId="{EC40581F-7A84-49AC-BF90-FF5E05590B9B}" destId="{3AE1DE14-7493-405E-B33D-7773069151CC}" srcOrd="2" destOrd="0" parTransId="{8C5D0CE2-E263-423F-A475-0B1ABBCFA5FC}" sibTransId="{7085CD86-7897-41DB-AE70-779984C59B17}"/>
    <dgm:cxn modelId="{BB26B91E-910F-4AE1-8A4F-57CC5E3D0FBE}" srcId="{EC40581F-7A84-49AC-BF90-FF5E05590B9B}" destId="{DBCA9317-00A5-4B5B-BC76-DD91DA427421}" srcOrd="3" destOrd="0" parTransId="{79B58D64-6D89-4781-AFCB-E2BC9933D7C4}" sibTransId="{65926C8A-6BA3-497B-AA04-7E643C8D9AB4}"/>
    <dgm:cxn modelId="{A40F5B37-7F74-41CC-BE95-8CB499EB4B06}" srcId="{EC40581F-7A84-49AC-BF90-FF5E05590B9B}" destId="{0EEB954C-DB23-42E2-8630-803230C2ED7D}" srcOrd="1" destOrd="0" parTransId="{F623C3A3-8059-43A8-AC24-62602F104249}" sibTransId="{0B6BCD1C-4425-4823-8B2E-1E4834E4BF91}"/>
    <dgm:cxn modelId="{E7CE5562-6058-41E4-89D4-4C1465D12B28}" type="presOf" srcId="{14F8934B-DD56-47D6-9A97-50E77CC95284}" destId="{B63EE54D-3485-4526-A73B-494B3701BF24}" srcOrd="1" destOrd="0" presId="urn:microsoft.com/office/officeart/2005/8/layout/hProcess6"/>
    <dgm:cxn modelId="{CA4D3244-B7E7-4A5C-AA91-A6DE5237853B}" srcId="{37981CAC-CCC6-4914-A805-9877B065F344}" destId="{A3CE583A-D4AB-47C9-A011-9ABBF55132B3}" srcOrd="0" destOrd="0" parTransId="{3C2B50B2-D570-4345-A5AD-D19EE415305E}" sibTransId="{0EE3CCF2-A0FF-45F4-8124-442998B02035}"/>
    <dgm:cxn modelId="{1D9A4864-8A3D-4557-B641-C6C0906375EE}" srcId="{EC40581F-7A84-49AC-BF90-FF5E05590B9B}" destId="{9F8F87F6-AD86-4F67-9066-600EB70897F0}" srcOrd="4" destOrd="0" parTransId="{ABD90CD5-BCBD-4364-8769-82E66D32FF21}" sibTransId="{C443F6CD-D682-4B00-B999-ADB316C3CB76}"/>
    <dgm:cxn modelId="{45C2326C-0E2A-4735-8FD1-57D4D8B12FDF}" type="presOf" srcId="{3AE1DE14-7493-405E-B33D-7773069151CC}" destId="{01682D86-E848-40EA-9B92-052DA9555032}" srcOrd="0" destOrd="0" presId="urn:microsoft.com/office/officeart/2005/8/layout/hProcess6"/>
    <dgm:cxn modelId="{0A3B0950-83FB-4175-931A-B91BA3CA138F}" type="presOf" srcId="{14F8934B-DD56-47D6-9A97-50E77CC95284}" destId="{AB96A6D6-8F5C-4AC0-9AAB-84EC5176DD72}" srcOrd="0" destOrd="0" presId="urn:microsoft.com/office/officeart/2005/8/layout/hProcess6"/>
    <dgm:cxn modelId="{19E30D59-33CA-4DEC-A8B2-E85BAD920BCC}" type="presOf" srcId="{A3CE583A-D4AB-47C9-A011-9ABBF55132B3}" destId="{59D2D9D3-5AF3-410D-895C-DC342F5FF479}" srcOrd="1" destOrd="0" presId="urn:microsoft.com/office/officeart/2005/8/layout/hProcess6"/>
    <dgm:cxn modelId="{645D7C7F-2038-42EF-AF90-F7BC5F076088}" type="presOf" srcId="{B8F9AB07-914B-4E00-B823-3203FD9E1516}" destId="{C4D50E52-D031-4422-AC6A-998513A6B4AC}" srcOrd="1" destOrd="0" presId="urn:microsoft.com/office/officeart/2005/8/layout/hProcess6"/>
    <dgm:cxn modelId="{80626E81-680C-4BFE-8D3A-97939FC7512D}" type="presOf" srcId="{37981CAC-CCC6-4914-A805-9877B065F344}" destId="{E61DF376-AC8E-4E40-BBE1-266B8E1E77E4}" srcOrd="0" destOrd="0" presId="urn:microsoft.com/office/officeart/2005/8/layout/hProcess6"/>
    <dgm:cxn modelId="{A58C4E82-29FA-4020-A0DF-9CB078939736}" type="presOf" srcId="{EC40581F-7A84-49AC-BF90-FF5E05590B9B}" destId="{071F1048-5532-4CC9-A6CE-CF2E5468AD9A}" srcOrd="0" destOrd="0" presId="urn:microsoft.com/office/officeart/2005/8/layout/hProcess6"/>
    <dgm:cxn modelId="{B2F1F68C-C2A6-4D81-BF95-21E446E9760D}" type="presOf" srcId="{D6F4FFCA-1A2E-44E8-BA6F-450AB822EF1A}" destId="{E90DA396-5589-417A-8972-EAB2311C69B1}" srcOrd="1" destOrd="0" presId="urn:microsoft.com/office/officeart/2005/8/layout/hProcess6"/>
    <dgm:cxn modelId="{E9F05694-B7D9-437B-9334-BF1929644D8C}" type="presOf" srcId="{9F8F87F6-AD86-4F67-9066-600EB70897F0}" destId="{DB2E9E45-C268-44CE-98B7-0E10EB0F266A}" srcOrd="0" destOrd="0" presId="urn:microsoft.com/office/officeart/2005/8/layout/hProcess6"/>
    <dgm:cxn modelId="{2CF7E39A-0FA9-4DD4-B67F-0BA9C851AE80}" srcId="{EC40581F-7A84-49AC-BF90-FF5E05590B9B}" destId="{37981CAC-CCC6-4914-A805-9877B065F344}" srcOrd="0" destOrd="0" parTransId="{E667A871-F7D2-4A54-9DC6-4183798BFAD8}" sibTransId="{A8C64434-9358-49A3-ACC6-12D0CFCF89FD}"/>
    <dgm:cxn modelId="{963A7DA0-81E5-425D-8D5F-580CC8A068AC}" srcId="{DBCA9317-00A5-4B5B-BC76-DD91DA427421}" destId="{14F8934B-DD56-47D6-9A97-50E77CC95284}" srcOrd="0" destOrd="0" parTransId="{720F3406-28CD-4959-963A-B3DAA65FB83F}" sibTransId="{AE94F9E2-0F67-4609-89AD-EA1B82E7320D}"/>
    <dgm:cxn modelId="{C66631A1-4303-4133-AE35-B055497CB511}" type="presOf" srcId="{209E643C-9096-46B4-B1B7-DC74D4587A2F}" destId="{B39545D7-686D-40D6-851C-D35DFB0F8752}" srcOrd="1" destOrd="0" presId="urn:microsoft.com/office/officeart/2005/8/layout/hProcess6"/>
    <dgm:cxn modelId="{1AC84CBE-9E4D-4CBA-8B60-58CC449C4E92}" type="presOf" srcId="{B8F9AB07-914B-4E00-B823-3203FD9E1516}" destId="{26C5F16E-5FC2-4A9C-B163-6DC2D7E54D1C}" srcOrd="0" destOrd="0" presId="urn:microsoft.com/office/officeart/2005/8/layout/hProcess6"/>
    <dgm:cxn modelId="{E7A4BDC9-C10A-4779-A41A-AD22D006E078}" srcId="{9F8F87F6-AD86-4F67-9066-600EB70897F0}" destId="{209E643C-9096-46B4-B1B7-DC74D4587A2F}" srcOrd="0" destOrd="0" parTransId="{F60CFE7C-611E-46F7-9406-EBE58AAC54B2}" sibTransId="{0EABD952-64F2-4054-B109-B837105DBD2B}"/>
    <dgm:cxn modelId="{56E8E7CB-B75A-43DA-87EA-13E7A3CFDA58}" type="presOf" srcId="{209E643C-9096-46B4-B1B7-DC74D4587A2F}" destId="{3CADF799-6E91-4281-B6D7-E5BE53DB0B43}" srcOrd="0" destOrd="0" presId="urn:microsoft.com/office/officeart/2005/8/layout/hProcess6"/>
    <dgm:cxn modelId="{56843ED2-E016-4F5F-A9B7-79AFD4045F2F}" srcId="{0EEB954C-DB23-42E2-8630-803230C2ED7D}" destId="{B8F9AB07-914B-4E00-B823-3203FD9E1516}" srcOrd="0" destOrd="0" parTransId="{381701FE-3BB2-424F-9EF3-B2BAE71B3FCC}" sibTransId="{FE7CA046-866E-454D-9FE8-BA60FDD239AC}"/>
    <dgm:cxn modelId="{340BEAF0-E0DF-449E-AACF-507C4DA7AE0D}" srcId="{3AE1DE14-7493-405E-B33D-7773069151CC}" destId="{D6F4FFCA-1A2E-44E8-BA6F-450AB822EF1A}" srcOrd="0" destOrd="0" parTransId="{49C123E5-48EA-49DE-A90C-B6BC53BF294C}" sibTransId="{F7A20F72-794B-46A6-974E-DFDCEC66F23C}"/>
    <dgm:cxn modelId="{3B3BC9F2-05B0-47E1-8776-10751251E4E9}" type="presOf" srcId="{A3CE583A-D4AB-47C9-A011-9ABBF55132B3}" destId="{8F1B1973-A5ED-406A-A521-C7344194C5A2}" srcOrd="0" destOrd="0" presId="urn:microsoft.com/office/officeart/2005/8/layout/hProcess6"/>
    <dgm:cxn modelId="{1F947035-1F23-4192-B2E4-F17A483AEEB6}" type="presParOf" srcId="{071F1048-5532-4CC9-A6CE-CF2E5468AD9A}" destId="{8F29C569-01E5-48C5-A09A-3080B45B21F5}" srcOrd="0" destOrd="0" presId="urn:microsoft.com/office/officeart/2005/8/layout/hProcess6"/>
    <dgm:cxn modelId="{67EF54D0-3E64-464F-80B0-DCCDB4E823E3}" type="presParOf" srcId="{8F29C569-01E5-48C5-A09A-3080B45B21F5}" destId="{9A520957-F476-4464-920E-37209B0E1771}" srcOrd="0" destOrd="0" presId="urn:microsoft.com/office/officeart/2005/8/layout/hProcess6"/>
    <dgm:cxn modelId="{88942095-CF81-4145-9D97-364968506CF0}" type="presParOf" srcId="{8F29C569-01E5-48C5-A09A-3080B45B21F5}" destId="{8F1B1973-A5ED-406A-A521-C7344194C5A2}" srcOrd="1" destOrd="0" presId="urn:microsoft.com/office/officeart/2005/8/layout/hProcess6"/>
    <dgm:cxn modelId="{C6634559-64D0-4B3D-B4DE-F83993BAE54A}" type="presParOf" srcId="{8F29C569-01E5-48C5-A09A-3080B45B21F5}" destId="{59D2D9D3-5AF3-410D-895C-DC342F5FF479}" srcOrd="2" destOrd="0" presId="urn:microsoft.com/office/officeart/2005/8/layout/hProcess6"/>
    <dgm:cxn modelId="{6175797F-0E19-4112-9692-EBE18333AB43}" type="presParOf" srcId="{8F29C569-01E5-48C5-A09A-3080B45B21F5}" destId="{E61DF376-AC8E-4E40-BBE1-266B8E1E77E4}" srcOrd="3" destOrd="0" presId="urn:microsoft.com/office/officeart/2005/8/layout/hProcess6"/>
    <dgm:cxn modelId="{D37E35AC-DF34-4C76-90FC-17EAA4AEC0EC}" type="presParOf" srcId="{071F1048-5532-4CC9-A6CE-CF2E5468AD9A}" destId="{ABB1F2AB-5663-47C3-9D3B-025857D7DEBF}" srcOrd="1" destOrd="0" presId="urn:microsoft.com/office/officeart/2005/8/layout/hProcess6"/>
    <dgm:cxn modelId="{257E612B-084C-4D1D-83C3-14017CAE8FB0}" type="presParOf" srcId="{071F1048-5532-4CC9-A6CE-CF2E5468AD9A}" destId="{982024AC-5E96-4A67-84BF-E5C6FE3BE84A}" srcOrd="2" destOrd="0" presId="urn:microsoft.com/office/officeart/2005/8/layout/hProcess6"/>
    <dgm:cxn modelId="{0444EF67-E2AB-4974-82F3-8AA0633E54B1}" type="presParOf" srcId="{982024AC-5E96-4A67-84BF-E5C6FE3BE84A}" destId="{849BCC66-95BC-408E-B39E-A52CEC00C7F2}" srcOrd="0" destOrd="0" presId="urn:microsoft.com/office/officeart/2005/8/layout/hProcess6"/>
    <dgm:cxn modelId="{49E2D6B7-D9A3-4945-8E87-995AC3FB4824}" type="presParOf" srcId="{982024AC-5E96-4A67-84BF-E5C6FE3BE84A}" destId="{26C5F16E-5FC2-4A9C-B163-6DC2D7E54D1C}" srcOrd="1" destOrd="0" presId="urn:microsoft.com/office/officeart/2005/8/layout/hProcess6"/>
    <dgm:cxn modelId="{14376A6F-92E5-4329-92BB-0AECCC9752FC}" type="presParOf" srcId="{982024AC-5E96-4A67-84BF-E5C6FE3BE84A}" destId="{C4D50E52-D031-4422-AC6A-998513A6B4AC}" srcOrd="2" destOrd="0" presId="urn:microsoft.com/office/officeart/2005/8/layout/hProcess6"/>
    <dgm:cxn modelId="{11CD1556-360A-4045-8FCD-C4048CD5F45F}" type="presParOf" srcId="{982024AC-5E96-4A67-84BF-E5C6FE3BE84A}" destId="{6C656B54-C0F8-44A6-A8B9-2BB1031CD3D9}" srcOrd="3" destOrd="0" presId="urn:microsoft.com/office/officeart/2005/8/layout/hProcess6"/>
    <dgm:cxn modelId="{EB6FAFA2-338A-4CF9-A124-12CD91B8FD30}" type="presParOf" srcId="{071F1048-5532-4CC9-A6CE-CF2E5468AD9A}" destId="{551583E8-993B-4536-B687-50D4EC7BD04E}" srcOrd="3" destOrd="0" presId="urn:microsoft.com/office/officeart/2005/8/layout/hProcess6"/>
    <dgm:cxn modelId="{E21C15E8-E8E7-41DA-9AC3-3D97FD0EB4B3}" type="presParOf" srcId="{071F1048-5532-4CC9-A6CE-CF2E5468AD9A}" destId="{A6859B56-1A8F-44AB-8706-E519C7726B99}" srcOrd="4" destOrd="0" presId="urn:microsoft.com/office/officeart/2005/8/layout/hProcess6"/>
    <dgm:cxn modelId="{6B21524A-F260-4882-B102-C70642F28F73}" type="presParOf" srcId="{A6859B56-1A8F-44AB-8706-E519C7726B99}" destId="{5D40A896-995D-4CCD-9DE2-AF8B0D49B131}" srcOrd="0" destOrd="0" presId="urn:microsoft.com/office/officeart/2005/8/layout/hProcess6"/>
    <dgm:cxn modelId="{C1B35507-59C6-4C59-96AB-FA2CCADD6774}" type="presParOf" srcId="{A6859B56-1A8F-44AB-8706-E519C7726B99}" destId="{8F5759C6-9292-4170-9A6F-9D6AFDE190DC}" srcOrd="1" destOrd="0" presId="urn:microsoft.com/office/officeart/2005/8/layout/hProcess6"/>
    <dgm:cxn modelId="{52160AC9-83C7-42FA-94CC-7C715EC887B8}" type="presParOf" srcId="{A6859B56-1A8F-44AB-8706-E519C7726B99}" destId="{E90DA396-5589-417A-8972-EAB2311C69B1}" srcOrd="2" destOrd="0" presId="urn:microsoft.com/office/officeart/2005/8/layout/hProcess6"/>
    <dgm:cxn modelId="{44DFB216-C09C-4658-A2CC-83DBB50538F7}" type="presParOf" srcId="{A6859B56-1A8F-44AB-8706-E519C7726B99}" destId="{01682D86-E848-40EA-9B92-052DA9555032}" srcOrd="3" destOrd="0" presId="urn:microsoft.com/office/officeart/2005/8/layout/hProcess6"/>
    <dgm:cxn modelId="{67753D88-EB93-490A-AFFD-92327C77B62D}" type="presParOf" srcId="{071F1048-5532-4CC9-A6CE-CF2E5468AD9A}" destId="{908D3CF9-0298-480F-9130-2EEF524E3E70}" srcOrd="5" destOrd="0" presId="urn:microsoft.com/office/officeart/2005/8/layout/hProcess6"/>
    <dgm:cxn modelId="{C672510F-6862-492D-9CA4-A38DB679E82C}" type="presParOf" srcId="{071F1048-5532-4CC9-A6CE-CF2E5468AD9A}" destId="{02B9D13A-0F22-4BA6-91D5-22E728991C43}" srcOrd="6" destOrd="0" presId="urn:microsoft.com/office/officeart/2005/8/layout/hProcess6"/>
    <dgm:cxn modelId="{9C4DB55B-554F-40A9-BADE-E52F9B28C651}" type="presParOf" srcId="{02B9D13A-0F22-4BA6-91D5-22E728991C43}" destId="{E7D92669-07AE-4E16-AF82-E856807C2DB9}" srcOrd="0" destOrd="0" presId="urn:microsoft.com/office/officeart/2005/8/layout/hProcess6"/>
    <dgm:cxn modelId="{129D470A-1EE0-4B1B-B9D6-11221DB99AAF}" type="presParOf" srcId="{02B9D13A-0F22-4BA6-91D5-22E728991C43}" destId="{AB96A6D6-8F5C-4AC0-9AAB-84EC5176DD72}" srcOrd="1" destOrd="0" presId="urn:microsoft.com/office/officeart/2005/8/layout/hProcess6"/>
    <dgm:cxn modelId="{8A8FB8F1-9156-42BA-8F2F-7DCF0DB0F803}" type="presParOf" srcId="{02B9D13A-0F22-4BA6-91D5-22E728991C43}" destId="{B63EE54D-3485-4526-A73B-494B3701BF24}" srcOrd="2" destOrd="0" presId="urn:microsoft.com/office/officeart/2005/8/layout/hProcess6"/>
    <dgm:cxn modelId="{3BB0F110-96C2-4FFE-8175-023A43A929F5}" type="presParOf" srcId="{02B9D13A-0F22-4BA6-91D5-22E728991C43}" destId="{E667FC94-984D-461C-BBB0-4F381440BE4B}" srcOrd="3" destOrd="0" presId="urn:microsoft.com/office/officeart/2005/8/layout/hProcess6"/>
    <dgm:cxn modelId="{BF801E2B-388B-4C97-8AB6-F8083D290B65}" type="presParOf" srcId="{071F1048-5532-4CC9-A6CE-CF2E5468AD9A}" destId="{058BB971-3741-4DE1-A4C6-46B173CC2811}" srcOrd="7" destOrd="0" presId="urn:microsoft.com/office/officeart/2005/8/layout/hProcess6"/>
    <dgm:cxn modelId="{85BC723B-C4A0-47E0-AF32-705730F60686}" type="presParOf" srcId="{071F1048-5532-4CC9-A6CE-CF2E5468AD9A}" destId="{3D2186E6-45D1-4354-A0AA-C6A7C4187C52}" srcOrd="8" destOrd="0" presId="urn:microsoft.com/office/officeart/2005/8/layout/hProcess6"/>
    <dgm:cxn modelId="{3E1FDACA-3D20-4748-881C-FFA7966A4D93}" type="presParOf" srcId="{3D2186E6-45D1-4354-A0AA-C6A7C4187C52}" destId="{B99679D1-DA53-4C51-917E-D67AF16D0B6E}" srcOrd="0" destOrd="0" presId="urn:microsoft.com/office/officeart/2005/8/layout/hProcess6"/>
    <dgm:cxn modelId="{0D26C3B9-6876-441B-AE2D-C028004AA837}" type="presParOf" srcId="{3D2186E6-45D1-4354-A0AA-C6A7C4187C52}" destId="{3CADF799-6E91-4281-B6D7-E5BE53DB0B43}" srcOrd="1" destOrd="0" presId="urn:microsoft.com/office/officeart/2005/8/layout/hProcess6"/>
    <dgm:cxn modelId="{4BC2CCB3-EA1B-4EDD-82B0-A0BB95747E8F}" type="presParOf" srcId="{3D2186E6-45D1-4354-A0AA-C6A7C4187C52}" destId="{B39545D7-686D-40D6-851C-D35DFB0F8752}" srcOrd="2" destOrd="0" presId="urn:microsoft.com/office/officeart/2005/8/layout/hProcess6"/>
    <dgm:cxn modelId="{5A2F970F-3536-4748-BC48-801BC15092A2}" type="presParOf" srcId="{3D2186E6-45D1-4354-A0AA-C6A7C4187C52}" destId="{DB2E9E45-C268-44CE-98B7-0E10EB0F266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C40581F-7A84-49AC-BF90-FF5E05590B9B}"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7981CAC-CCC6-4914-A805-9877B065F344}">
      <dgm:prSet phldrT="[Text]" custT="1"/>
      <dgm:spPr>
        <a:solidFill>
          <a:srgbClr val="0070C0"/>
        </a:solidFill>
      </dgm:spPr>
      <dgm:t>
        <a:bodyPr/>
        <a:lstStyle/>
        <a:p>
          <a:r>
            <a:rPr lang="fa-IR" sz="1400" dirty="0">
              <a:cs typeface="B Nazanin" panose="00000400000000000000" pitchFamily="2" charset="-78"/>
            </a:rPr>
            <a:t>فصل اول</a:t>
          </a:r>
          <a:endParaRPr lang="en-US" sz="1400" dirty="0">
            <a:cs typeface="B Nazanin" panose="00000400000000000000" pitchFamily="2" charset="-78"/>
          </a:endParaRPr>
        </a:p>
      </dgm:t>
    </dgm:pt>
    <dgm:pt modelId="{E667A871-F7D2-4A54-9DC6-4183798BFAD8}" type="parTrans" cxnId="{2CF7E39A-0FA9-4DD4-B67F-0BA9C851AE80}">
      <dgm:prSet/>
      <dgm:spPr/>
      <dgm:t>
        <a:bodyPr/>
        <a:lstStyle/>
        <a:p>
          <a:endParaRPr lang="en-US"/>
        </a:p>
      </dgm:t>
    </dgm:pt>
    <dgm:pt modelId="{A8C64434-9358-49A3-ACC6-12D0CFCF89FD}" type="sibTrans" cxnId="{2CF7E39A-0FA9-4DD4-B67F-0BA9C851AE80}">
      <dgm:prSet/>
      <dgm:spPr/>
      <dgm:t>
        <a:bodyPr/>
        <a:lstStyle/>
        <a:p>
          <a:endParaRPr lang="en-US"/>
        </a:p>
      </dgm:t>
    </dgm:pt>
    <dgm:pt modelId="{A3CE583A-D4AB-47C9-A011-9ABBF55132B3}">
      <dgm:prSet phldrT="[Text]" custT="1">
        <dgm:style>
          <a:lnRef idx="2">
            <a:schemeClr val="accent5"/>
          </a:lnRef>
          <a:fillRef idx="1">
            <a:schemeClr val="lt1"/>
          </a:fillRef>
          <a:effectRef idx="0">
            <a:schemeClr val="accent5"/>
          </a:effectRef>
          <a:fontRef idx="minor">
            <a:schemeClr val="dk1"/>
          </a:fontRef>
        </dgm:style>
      </dgm:prSet>
      <dgm:spPr>
        <a:solidFill>
          <a:srgbClr val="00B0F0"/>
        </a:solidFill>
        <a:ln>
          <a:solidFill>
            <a:schemeClr val="bg1">
              <a:lumMod val="75000"/>
            </a:schemeClr>
          </a:solidFill>
        </a:ln>
      </dgm:spPr>
      <dgm:t>
        <a:bodyPr/>
        <a:lstStyle/>
        <a:p>
          <a:r>
            <a:rPr lang="fa-IR" sz="1200" dirty="0">
              <a:solidFill>
                <a:schemeClr val="bg1"/>
              </a:solidFill>
              <a:cs typeface="B Nazanin" panose="00000400000000000000" pitchFamily="2" charset="-78"/>
            </a:rPr>
            <a:t>کلیات پژوهش</a:t>
          </a:r>
          <a:endParaRPr lang="en-US" sz="1200" dirty="0">
            <a:solidFill>
              <a:schemeClr val="bg1"/>
            </a:solidFill>
            <a:effectLst>
              <a:outerShdw blurRad="38100" dist="38100" dir="2700000" algn="tl">
                <a:srgbClr val="000000">
                  <a:alpha val="43137"/>
                </a:srgbClr>
              </a:outerShdw>
            </a:effectLst>
            <a:cs typeface="B Nazanin" panose="00000400000000000000" pitchFamily="2" charset="-78"/>
          </a:endParaRPr>
        </a:p>
      </dgm:t>
    </dgm:pt>
    <dgm:pt modelId="{3C2B50B2-D570-4345-A5AD-D19EE415305E}" type="parTrans" cxnId="{CA4D3244-B7E7-4A5C-AA91-A6DE5237853B}">
      <dgm:prSet/>
      <dgm:spPr/>
      <dgm:t>
        <a:bodyPr/>
        <a:lstStyle/>
        <a:p>
          <a:endParaRPr lang="en-US"/>
        </a:p>
      </dgm:t>
    </dgm:pt>
    <dgm:pt modelId="{0EE3CCF2-A0FF-45F4-8124-442998B02035}" type="sibTrans" cxnId="{CA4D3244-B7E7-4A5C-AA91-A6DE5237853B}">
      <dgm:prSet/>
      <dgm:spPr/>
      <dgm:t>
        <a:bodyPr/>
        <a:lstStyle/>
        <a:p>
          <a:endParaRPr lang="en-US"/>
        </a:p>
      </dgm:t>
    </dgm:pt>
    <dgm:pt modelId="{0EEB954C-DB23-42E2-8630-803230C2ED7D}">
      <dgm:prSet phldrT="[Text]" custT="1"/>
      <dgm:spPr>
        <a:solidFill>
          <a:srgbClr val="0070C0"/>
        </a:solidFill>
      </dgm:spPr>
      <dgm:t>
        <a:bodyPr/>
        <a:lstStyle/>
        <a:p>
          <a:r>
            <a:rPr lang="fa-IR" sz="1400" dirty="0">
              <a:cs typeface="B Nazanin" panose="00000400000000000000" pitchFamily="2" charset="-78"/>
            </a:rPr>
            <a:t>فصل دوم</a:t>
          </a:r>
          <a:endParaRPr lang="en-US" sz="1400" dirty="0">
            <a:cs typeface="B Nazanin" panose="00000400000000000000" pitchFamily="2" charset="-78"/>
          </a:endParaRPr>
        </a:p>
      </dgm:t>
    </dgm:pt>
    <dgm:pt modelId="{F623C3A3-8059-43A8-AC24-62602F104249}" type="parTrans" cxnId="{A40F5B37-7F74-41CC-BE95-8CB499EB4B06}">
      <dgm:prSet/>
      <dgm:spPr/>
      <dgm:t>
        <a:bodyPr/>
        <a:lstStyle/>
        <a:p>
          <a:endParaRPr lang="en-US"/>
        </a:p>
      </dgm:t>
    </dgm:pt>
    <dgm:pt modelId="{0B6BCD1C-4425-4823-8B2E-1E4834E4BF91}" type="sibTrans" cxnId="{A40F5B37-7F74-41CC-BE95-8CB499EB4B06}">
      <dgm:prSet/>
      <dgm:spPr/>
      <dgm:t>
        <a:bodyPr/>
        <a:lstStyle/>
        <a:p>
          <a:endParaRPr lang="en-US"/>
        </a:p>
      </dgm:t>
    </dgm:pt>
    <dgm:pt modelId="{B8F9AB07-914B-4E00-B823-3203FD9E1516}">
      <dgm:prSet phldrT="[Text]" custT="1"/>
      <dgm:spPr>
        <a:solidFill>
          <a:srgbClr val="00B0F0"/>
        </a:solidFill>
        <a:ln>
          <a:solidFill>
            <a:schemeClr val="bg2">
              <a:lumMod val="75000"/>
            </a:schemeClr>
          </a:solidFill>
        </a:ln>
      </dgm:spPr>
      <dgm:t>
        <a:bodyPr/>
        <a:lstStyle/>
        <a:p>
          <a:r>
            <a:rPr lang="fa-IR" sz="1200" dirty="0">
              <a:solidFill>
                <a:schemeClr val="bg1"/>
              </a:solidFill>
              <a:cs typeface="B Nazanin" panose="00000400000000000000" pitchFamily="2" charset="-78"/>
            </a:rPr>
            <a:t>مروری بر پیشینه پژوهش</a:t>
          </a:r>
          <a:endParaRPr lang="en-US" sz="1200" dirty="0">
            <a:solidFill>
              <a:schemeClr val="bg1"/>
            </a:solidFill>
            <a:cs typeface="B Nazanin" panose="00000400000000000000" pitchFamily="2" charset="-78"/>
          </a:endParaRPr>
        </a:p>
      </dgm:t>
    </dgm:pt>
    <dgm:pt modelId="{381701FE-3BB2-424F-9EF3-B2BAE71B3FCC}" type="parTrans" cxnId="{56843ED2-E016-4F5F-A9B7-79AFD4045F2F}">
      <dgm:prSet/>
      <dgm:spPr/>
      <dgm:t>
        <a:bodyPr/>
        <a:lstStyle/>
        <a:p>
          <a:endParaRPr lang="en-US"/>
        </a:p>
      </dgm:t>
    </dgm:pt>
    <dgm:pt modelId="{FE7CA046-866E-454D-9FE8-BA60FDD239AC}" type="sibTrans" cxnId="{56843ED2-E016-4F5F-A9B7-79AFD4045F2F}">
      <dgm:prSet/>
      <dgm:spPr/>
      <dgm:t>
        <a:bodyPr/>
        <a:lstStyle/>
        <a:p>
          <a:endParaRPr lang="en-US"/>
        </a:p>
      </dgm:t>
    </dgm:pt>
    <dgm:pt modelId="{3AE1DE14-7493-405E-B33D-7773069151CC}">
      <dgm:prSet phldrT="[Text]" custT="1"/>
      <dgm:spPr>
        <a:solidFill>
          <a:srgbClr val="0070C0"/>
        </a:solidFill>
      </dgm:spPr>
      <dgm:t>
        <a:bodyPr/>
        <a:lstStyle/>
        <a:p>
          <a:r>
            <a:rPr lang="fa-IR" sz="1400" dirty="0">
              <a:cs typeface="B Nazanin" panose="00000400000000000000" pitchFamily="2" charset="-78"/>
            </a:rPr>
            <a:t>فصل سوم</a:t>
          </a:r>
          <a:endParaRPr lang="en-US" sz="1400" dirty="0">
            <a:cs typeface="B Nazanin" panose="00000400000000000000" pitchFamily="2" charset="-78"/>
          </a:endParaRPr>
        </a:p>
      </dgm:t>
    </dgm:pt>
    <dgm:pt modelId="{8C5D0CE2-E263-423F-A475-0B1ABBCFA5FC}" type="parTrans" cxnId="{33537B19-3DA4-45A3-A926-A97AB307E4EE}">
      <dgm:prSet/>
      <dgm:spPr/>
      <dgm:t>
        <a:bodyPr/>
        <a:lstStyle/>
        <a:p>
          <a:endParaRPr lang="en-US"/>
        </a:p>
      </dgm:t>
    </dgm:pt>
    <dgm:pt modelId="{7085CD86-7897-41DB-AE70-779984C59B17}" type="sibTrans" cxnId="{33537B19-3DA4-45A3-A926-A97AB307E4EE}">
      <dgm:prSet/>
      <dgm:spPr/>
      <dgm:t>
        <a:bodyPr/>
        <a:lstStyle/>
        <a:p>
          <a:endParaRPr lang="en-US"/>
        </a:p>
      </dgm:t>
    </dgm:pt>
    <dgm:pt modelId="{D6F4FFCA-1A2E-44E8-BA6F-450AB822EF1A}">
      <dgm:prSet phldrT="[Text]" custT="1"/>
      <dgm:spPr>
        <a:solidFill>
          <a:schemeClr val="bg1"/>
        </a:solidFill>
        <a:ln>
          <a:solidFill>
            <a:srgbClr val="0070C0"/>
          </a:solidFill>
        </a:ln>
      </dgm:spPr>
      <dgm:t>
        <a:bodyPr/>
        <a:lstStyle/>
        <a:p>
          <a:r>
            <a:rPr lang="fa-IR" sz="1200" dirty="0">
              <a:solidFill>
                <a:schemeClr val="tx1"/>
              </a:solidFill>
              <a:cs typeface="B Nazanin" panose="00000400000000000000" pitchFamily="2" charset="-78"/>
            </a:rPr>
            <a:t>روش پیشنهادی</a:t>
          </a:r>
          <a:endParaRPr lang="en-US" sz="1400" dirty="0">
            <a:solidFill>
              <a:schemeClr val="tx1"/>
            </a:solidFill>
            <a:cs typeface="B Nazanin" panose="00000400000000000000" pitchFamily="2" charset="-78"/>
          </a:endParaRPr>
        </a:p>
      </dgm:t>
    </dgm:pt>
    <dgm:pt modelId="{49C123E5-48EA-49DE-A90C-B6BC53BF294C}" type="parTrans" cxnId="{340BEAF0-E0DF-449E-AACF-507C4DA7AE0D}">
      <dgm:prSet/>
      <dgm:spPr/>
      <dgm:t>
        <a:bodyPr/>
        <a:lstStyle/>
        <a:p>
          <a:endParaRPr lang="en-US"/>
        </a:p>
      </dgm:t>
    </dgm:pt>
    <dgm:pt modelId="{F7A20F72-794B-46A6-974E-DFDCEC66F23C}" type="sibTrans" cxnId="{340BEAF0-E0DF-449E-AACF-507C4DA7AE0D}">
      <dgm:prSet/>
      <dgm:spPr/>
      <dgm:t>
        <a:bodyPr/>
        <a:lstStyle/>
        <a:p>
          <a:endParaRPr lang="en-US"/>
        </a:p>
      </dgm:t>
    </dgm:pt>
    <dgm:pt modelId="{209E643C-9096-46B4-B1B7-DC74D4587A2F}">
      <dgm:prSet phldrT="[Text]" custT="1"/>
      <dgm:spPr>
        <a:solidFill>
          <a:srgbClr val="00B0F0"/>
        </a:solidFill>
      </dgm:spPr>
      <dgm:t>
        <a:bodyPr/>
        <a:lstStyle/>
        <a:p>
          <a:r>
            <a:rPr lang="fa-IR" sz="1200" dirty="0" err="1">
              <a:solidFill>
                <a:schemeClr val="bg1"/>
              </a:solidFill>
              <a:cs typeface="B Nazanin" panose="00000400000000000000" pitchFamily="2" charset="-78"/>
            </a:rPr>
            <a:t>نتیجه‌گیری</a:t>
          </a:r>
          <a:r>
            <a:rPr lang="fa-IR" sz="1200" dirty="0">
              <a:solidFill>
                <a:schemeClr val="bg1"/>
              </a:solidFill>
              <a:cs typeface="B Nazanin" panose="00000400000000000000" pitchFamily="2" charset="-78"/>
            </a:rPr>
            <a:t> و پیشنهادات آینده</a:t>
          </a:r>
          <a:endParaRPr lang="en-US" sz="1400" dirty="0">
            <a:solidFill>
              <a:schemeClr val="bg1"/>
            </a:solidFill>
            <a:cs typeface="B Nazanin" panose="00000400000000000000" pitchFamily="2" charset="-78"/>
          </a:endParaRPr>
        </a:p>
      </dgm:t>
    </dgm:pt>
    <dgm:pt modelId="{F60CFE7C-611E-46F7-9406-EBE58AAC54B2}" type="parTrans" cxnId="{E7A4BDC9-C10A-4779-A41A-AD22D006E078}">
      <dgm:prSet/>
      <dgm:spPr/>
      <dgm:t>
        <a:bodyPr/>
        <a:lstStyle/>
        <a:p>
          <a:endParaRPr lang="en-US"/>
        </a:p>
      </dgm:t>
    </dgm:pt>
    <dgm:pt modelId="{0EABD952-64F2-4054-B109-B837105DBD2B}" type="sibTrans" cxnId="{E7A4BDC9-C10A-4779-A41A-AD22D006E078}">
      <dgm:prSet/>
      <dgm:spPr/>
      <dgm:t>
        <a:bodyPr/>
        <a:lstStyle/>
        <a:p>
          <a:endParaRPr lang="en-US"/>
        </a:p>
      </dgm:t>
    </dgm:pt>
    <dgm:pt modelId="{14F8934B-DD56-47D6-9A97-50E77CC95284}">
      <dgm:prSet phldrT="[Text]" custT="1"/>
      <dgm:spPr>
        <a:solidFill>
          <a:srgbClr val="00B0F0"/>
        </a:solidFill>
      </dgm:spPr>
      <dgm:t>
        <a:bodyPr/>
        <a:lstStyle/>
        <a:p>
          <a:r>
            <a:rPr lang="fa-IR" sz="1200" dirty="0">
              <a:solidFill>
                <a:schemeClr val="bg1"/>
              </a:solidFill>
              <a:cs typeface="B Nazanin" panose="00000400000000000000" pitchFamily="2" charset="-78"/>
            </a:rPr>
            <a:t>نتایج آزمایشگاهی</a:t>
          </a:r>
          <a:endParaRPr lang="en-US" sz="1200" dirty="0">
            <a:solidFill>
              <a:schemeClr val="bg1"/>
            </a:solidFill>
            <a:cs typeface="B Nazanin" panose="00000400000000000000" pitchFamily="2" charset="-78"/>
          </a:endParaRPr>
        </a:p>
      </dgm:t>
    </dgm:pt>
    <dgm:pt modelId="{720F3406-28CD-4959-963A-B3DAA65FB83F}" type="parTrans" cxnId="{963A7DA0-81E5-425D-8D5F-580CC8A068AC}">
      <dgm:prSet/>
      <dgm:spPr/>
      <dgm:t>
        <a:bodyPr/>
        <a:lstStyle/>
        <a:p>
          <a:endParaRPr lang="en-US"/>
        </a:p>
      </dgm:t>
    </dgm:pt>
    <dgm:pt modelId="{AE94F9E2-0F67-4609-89AD-EA1B82E7320D}" type="sibTrans" cxnId="{963A7DA0-81E5-425D-8D5F-580CC8A068AC}">
      <dgm:prSet/>
      <dgm:spPr/>
      <dgm:t>
        <a:bodyPr/>
        <a:lstStyle/>
        <a:p>
          <a:endParaRPr lang="en-US"/>
        </a:p>
      </dgm:t>
    </dgm:pt>
    <dgm:pt modelId="{DBCA9317-00A5-4B5B-BC76-DD91DA427421}">
      <dgm:prSet phldrT="[Text]" custT="1"/>
      <dgm:spPr>
        <a:solidFill>
          <a:srgbClr val="0070C0"/>
        </a:solidFill>
      </dgm:spPr>
      <dgm:t>
        <a:bodyPr/>
        <a:lstStyle/>
        <a:p>
          <a:r>
            <a:rPr lang="fa-IR" sz="1400" dirty="0">
              <a:cs typeface="B Nazanin" panose="00000400000000000000" pitchFamily="2" charset="-78"/>
            </a:rPr>
            <a:t>فصل چهارم</a:t>
          </a:r>
          <a:endParaRPr lang="en-US" sz="1400" dirty="0">
            <a:cs typeface="B Nazanin" panose="00000400000000000000" pitchFamily="2" charset="-78"/>
          </a:endParaRPr>
        </a:p>
      </dgm:t>
    </dgm:pt>
    <dgm:pt modelId="{79B58D64-6D89-4781-AFCB-E2BC9933D7C4}" type="parTrans" cxnId="{BB26B91E-910F-4AE1-8A4F-57CC5E3D0FBE}">
      <dgm:prSet/>
      <dgm:spPr/>
      <dgm:t>
        <a:bodyPr/>
        <a:lstStyle/>
        <a:p>
          <a:endParaRPr lang="en-US"/>
        </a:p>
      </dgm:t>
    </dgm:pt>
    <dgm:pt modelId="{65926C8A-6BA3-497B-AA04-7E643C8D9AB4}" type="sibTrans" cxnId="{BB26B91E-910F-4AE1-8A4F-57CC5E3D0FBE}">
      <dgm:prSet/>
      <dgm:spPr/>
      <dgm:t>
        <a:bodyPr/>
        <a:lstStyle/>
        <a:p>
          <a:endParaRPr lang="en-US"/>
        </a:p>
      </dgm:t>
    </dgm:pt>
    <dgm:pt modelId="{9F8F87F6-AD86-4F67-9066-600EB70897F0}">
      <dgm:prSet phldrT="[Text]" custT="1"/>
      <dgm:spPr>
        <a:solidFill>
          <a:srgbClr val="0070C0"/>
        </a:solidFill>
      </dgm:spPr>
      <dgm:t>
        <a:bodyPr/>
        <a:lstStyle/>
        <a:p>
          <a:r>
            <a:rPr lang="fa-IR" sz="1400" dirty="0">
              <a:cs typeface="B Nazanin" panose="00000400000000000000" pitchFamily="2" charset="-78"/>
            </a:rPr>
            <a:t>فصل پنجم</a:t>
          </a:r>
          <a:endParaRPr lang="en-US" sz="1400" dirty="0">
            <a:cs typeface="B Nazanin" panose="00000400000000000000" pitchFamily="2" charset="-78"/>
          </a:endParaRPr>
        </a:p>
      </dgm:t>
    </dgm:pt>
    <dgm:pt modelId="{ABD90CD5-BCBD-4364-8769-82E66D32FF21}" type="parTrans" cxnId="{1D9A4864-8A3D-4557-B641-C6C0906375EE}">
      <dgm:prSet/>
      <dgm:spPr/>
      <dgm:t>
        <a:bodyPr/>
        <a:lstStyle/>
        <a:p>
          <a:endParaRPr lang="en-US"/>
        </a:p>
      </dgm:t>
    </dgm:pt>
    <dgm:pt modelId="{C443F6CD-D682-4B00-B999-ADB316C3CB76}" type="sibTrans" cxnId="{1D9A4864-8A3D-4557-B641-C6C0906375EE}">
      <dgm:prSet/>
      <dgm:spPr/>
      <dgm:t>
        <a:bodyPr/>
        <a:lstStyle/>
        <a:p>
          <a:endParaRPr lang="en-US"/>
        </a:p>
      </dgm:t>
    </dgm:pt>
    <dgm:pt modelId="{071F1048-5532-4CC9-A6CE-CF2E5468AD9A}" type="pres">
      <dgm:prSet presAssocID="{EC40581F-7A84-49AC-BF90-FF5E05590B9B}" presName="theList" presStyleCnt="0">
        <dgm:presLayoutVars>
          <dgm:dir val="rev"/>
          <dgm:animLvl val="lvl"/>
          <dgm:resizeHandles val="exact"/>
        </dgm:presLayoutVars>
      </dgm:prSet>
      <dgm:spPr/>
    </dgm:pt>
    <dgm:pt modelId="{8F29C569-01E5-48C5-A09A-3080B45B21F5}" type="pres">
      <dgm:prSet presAssocID="{37981CAC-CCC6-4914-A805-9877B065F344}" presName="compNode" presStyleCnt="0"/>
      <dgm:spPr/>
    </dgm:pt>
    <dgm:pt modelId="{9A520957-F476-4464-920E-37209B0E1771}" type="pres">
      <dgm:prSet presAssocID="{37981CAC-CCC6-4914-A805-9877B065F344}" presName="noGeometry" presStyleCnt="0"/>
      <dgm:spPr/>
    </dgm:pt>
    <dgm:pt modelId="{8F1B1973-A5ED-406A-A521-C7344194C5A2}" type="pres">
      <dgm:prSet presAssocID="{37981CAC-CCC6-4914-A805-9877B065F344}" presName="childTextVisible" presStyleLbl="bgAccFollowNode1" presStyleIdx="0" presStyleCnt="5">
        <dgm:presLayoutVars>
          <dgm:bulletEnabled val="1"/>
        </dgm:presLayoutVars>
      </dgm:prSet>
      <dgm:spPr/>
    </dgm:pt>
    <dgm:pt modelId="{59D2D9D3-5AF3-410D-895C-DC342F5FF479}" type="pres">
      <dgm:prSet presAssocID="{37981CAC-CCC6-4914-A805-9877B065F344}" presName="childTextHidden" presStyleLbl="bgAccFollowNode1" presStyleIdx="0" presStyleCnt="5"/>
      <dgm:spPr/>
    </dgm:pt>
    <dgm:pt modelId="{E61DF376-AC8E-4E40-BBE1-266B8E1E77E4}" type="pres">
      <dgm:prSet presAssocID="{37981CAC-CCC6-4914-A805-9877B065F344}" presName="parentText" presStyleLbl="node1" presStyleIdx="0" presStyleCnt="5">
        <dgm:presLayoutVars>
          <dgm:chMax val="1"/>
          <dgm:bulletEnabled val="1"/>
        </dgm:presLayoutVars>
      </dgm:prSet>
      <dgm:spPr/>
    </dgm:pt>
    <dgm:pt modelId="{ABB1F2AB-5663-47C3-9D3B-025857D7DEBF}" type="pres">
      <dgm:prSet presAssocID="{37981CAC-CCC6-4914-A805-9877B065F344}" presName="aSpace" presStyleCnt="0"/>
      <dgm:spPr/>
    </dgm:pt>
    <dgm:pt modelId="{982024AC-5E96-4A67-84BF-E5C6FE3BE84A}" type="pres">
      <dgm:prSet presAssocID="{0EEB954C-DB23-42E2-8630-803230C2ED7D}" presName="compNode" presStyleCnt="0"/>
      <dgm:spPr/>
    </dgm:pt>
    <dgm:pt modelId="{849BCC66-95BC-408E-B39E-A52CEC00C7F2}" type="pres">
      <dgm:prSet presAssocID="{0EEB954C-DB23-42E2-8630-803230C2ED7D}" presName="noGeometry" presStyleCnt="0"/>
      <dgm:spPr/>
    </dgm:pt>
    <dgm:pt modelId="{26C5F16E-5FC2-4A9C-B163-6DC2D7E54D1C}" type="pres">
      <dgm:prSet presAssocID="{0EEB954C-DB23-42E2-8630-803230C2ED7D}" presName="childTextVisible" presStyleLbl="bgAccFollowNode1" presStyleIdx="1" presStyleCnt="5">
        <dgm:presLayoutVars>
          <dgm:bulletEnabled val="1"/>
        </dgm:presLayoutVars>
      </dgm:prSet>
      <dgm:spPr/>
    </dgm:pt>
    <dgm:pt modelId="{C4D50E52-D031-4422-AC6A-998513A6B4AC}" type="pres">
      <dgm:prSet presAssocID="{0EEB954C-DB23-42E2-8630-803230C2ED7D}" presName="childTextHidden" presStyleLbl="bgAccFollowNode1" presStyleIdx="1" presStyleCnt="5"/>
      <dgm:spPr/>
    </dgm:pt>
    <dgm:pt modelId="{6C656B54-C0F8-44A6-A8B9-2BB1031CD3D9}" type="pres">
      <dgm:prSet presAssocID="{0EEB954C-DB23-42E2-8630-803230C2ED7D}" presName="parentText" presStyleLbl="node1" presStyleIdx="1" presStyleCnt="5">
        <dgm:presLayoutVars>
          <dgm:chMax val="1"/>
          <dgm:bulletEnabled val="1"/>
        </dgm:presLayoutVars>
      </dgm:prSet>
      <dgm:spPr/>
    </dgm:pt>
    <dgm:pt modelId="{551583E8-993B-4536-B687-50D4EC7BD04E}" type="pres">
      <dgm:prSet presAssocID="{0EEB954C-DB23-42E2-8630-803230C2ED7D}" presName="aSpace" presStyleCnt="0"/>
      <dgm:spPr/>
    </dgm:pt>
    <dgm:pt modelId="{A6859B56-1A8F-44AB-8706-E519C7726B99}" type="pres">
      <dgm:prSet presAssocID="{3AE1DE14-7493-405E-B33D-7773069151CC}" presName="compNode" presStyleCnt="0"/>
      <dgm:spPr/>
    </dgm:pt>
    <dgm:pt modelId="{5D40A896-995D-4CCD-9DE2-AF8B0D49B131}" type="pres">
      <dgm:prSet presAssocID="{3AE1DE14-7493-405E-B33D-7773069151CC}" presName="noGeometry" presStyleCnt="0"/>
      <dgm:spPr/>
    </dgm:pt>
    <dgm:pt modelId="{8F5759C6-9292-4170-9A6F-9D6AFDE190DC}" type="pres">
      <dgm:prSet presAssocID="{3AE1DE14-7493-405E-B33D-7773069151CC}" presName="childTextVisible" presStyleLbl="bgAccFollowNode1" presStyleIdx="2" presStyleCnt="5">
        <dgm:presLayoutVars>
          <dgm:bulletEnabled val="1"/>
        </dgm:presLayoutVars>
      </dgm:prSet>
      <dgm:spPr/>
    </dgm:pt>
    <dgm:pt modelId="{E90DA396-5589-417A-8972-EAB2311C69B1}" type="pres">
      <dgm:prSet presAssocID="{3AE1DE14-7493-405E-B33D-7773069151CC}" presName="childTextHidden" presStyleLbl="bgAccFollowNode1" presStyleIdx="2" presStyleCnt="5"/>
      <dgm:spPr/>
    </dgm:pt>
    <dgm:pt modelId="{01682D86-E848-40EA-9B92-052DA9555032}" type="pres">
      <dgm:prSet presAssocID="{3AE1DE14-7493-405E-B33D-7773069151CC}" presName="parentText" presStyleLbl="node1" presStyleIdx="2" presStyleCnt="5">
        <dgm:presLayoutVars>
          <dgm:chMax val="1"/>
          <dgm:bulletEnabled val="1"/>
        </dgm:presLayoutVars>
      </dgm:prSet>
      <dgm:spPr/>
    </dgm:pt>
    <dgm:pt modelId="{908D3CF9-0298-480F-9130-2EEF524E3E70}" type="pres">
      <dgm:prSet presAssocID="{3AE1DE14-7493-405E-B33D-7773069151CC}" presName="aSpace" presStyleCnt="0"/>
      <dgm:spPr/>
    </dgm:pt>
    <dgm:pt modelId="{02B9D13A-0F22-4BA6-91D5-22E728991C43}" type="pres">
      <dgm:prSet presAssocID="{DBCA9317-00A5-4B5B-BC76-DD91DA427421}" presName="compNode" presStyleCnt="0"/>
      <dgm:spPr/>
    </dgm:pt>
    <dgm:pt modelId="{E7D92669-07AE-4E16-AF82-E856807C2DB9}" type="pres">
      <dgm:prSet presAssocID="{DBCA9317-00A5-4B5B-BC76-DD91DA427421}" presName="noGeometry" presStyleCnt="0"/>
      <dgm:spPr/>
    </dgm:pt>
    <dgm:pt modelId="{AB96A6D6-8F5C-4AC0-9AAB-84EC5176DD72}" type="pres">
      <dgm:prSet presAssocID="{DBCA9317-00A5-4B5B-BC76-DD91DA427421}" presName="childTextVisible" presStyleLbl="bgAccFollowNode1" presStyleIdx="3" presStyleCnt="5">
        <dgm:presLayoutVars>
          <dgm:bulletEnabled val="1"/>
        </dgm:presLayoutVars>
      </dgm:prSet>
      <dgm:spPr/>
    </dgm:pt>
    <dgm:pt modelId="{B63EE54D-3485-4526-A73B-494B3701BF24}" type="pres">
      <dgm:prSet presAssocID="{DBCA9317-00A5-4B5B-BC76-DD91DA427421}" presName="childTextHidden" presStyleLbl="bgAccFollowNode1" presStyleIdx="3" presStyleCnt="5"/>
      <dgm:spPr/>
    </dgm:pt>
    <dgm:pt modelId="{E667FC94-984D-461C-BBB0-4F381440BE4B}" type="pres">
      <dgm:prSet presAssocID="{DBCA9317-00A5-4B5B-BC76-DD91DA427421}" presName="parentText" presStyleLbl="node1" presStyleIdx="3" presStyleCnt="5">
        <dgm:presLayoutVars>
          <dgm:chMax val="1"/>
          <dgm:bulletEnabled val="1"/>
        </dgm:presLayoutVars>
      </dgm:prSet>
      <dgm:spPr/>
    </dgm:pt>
    <dgm:pt modelId="{058BB971-3741-4DE1-A4C6-46B173CC2811}" type="pres">
      <dgm:prSet presAssocID="{DBCA9317-00A5-4B5B-BC76-DD91DA427421}" presName="aSpace" presStyleCnt="0"/>
      <dgm:spPr/>
    </dgm:pt>
    <dgm:pt modelId="{3D2186E6-45D1-4354-A0AA-C6A7C4187C52}" type="pres">
      <dgm:prSet presAssocID="{9F8F87F6-AD86-4F67-9066-600EB70897F0}" presName="compNode" presStyleCnt="0"/>
      <dgm:spPr/>
    </dgm:pt>
    <dgm:pt modelId="{B99679D1-DA53-4C51-917E-D67AF16D0B6E}" type="pres">
      <dgm:prSet presAssocID="{9F8F87F6-AD86-4F67-9066-600EB70897F0}" presName="noGeometry" presStyleCnt="0"/>
      <dgm:spPr/>
    </dgm:pt>
    <dgm:pt modelId="{3CADF799-6E91-4281-B6D7-E5BE53DB0B43}" type="pres">
      <dgm:prSet presAssocID="{9F8F87F6-AD86-4F67-9066-600EB70897F0}" presName="childTextVisible" presStyleLbl="bgAccFollowNode1" presStyleIdx="4" presStyleCnt="5">
        <dgm:presLayoutVars>
          <dgm:bulletEnabled val="1"/>
        </dgm:presLayoutVars>
      </dgm:prSet>
      <dgm:spPr/>
    </dgm:pt>
    <dgm:pt modelId="{B39545D7-686D-40D6-851C-D35DFB0F8752}" type="pres">
      <dgm:prSet presAssocID="{9F8F87F6-AD86-4F67-9066-600EB70897F0}" presName="childTextHidden" presStyleLbl="bgAccFollowNode1" presStyleIdx="4" presStyleCnt="5"/>
      <dgm:spPr/>
    </dgm:pt>
    <dgm:pt modelId="{DB2E9E45-C268-44CE-98B7-0E10EB0F266A}" type="pres">
      <dgm:prSet presAssocID="{9F8F87F6-AD86-4F67-9066-600EB70897F0}" presName="parentText" presStyleLbl="node1" presStyleIdx="4" presStyleCnt="5">
        <dgm:presLayoutVars>
          <dgm:chMax val="1"/>
          <dgm:bulletEnabled val="1"/>
        </dgm:presLayoutVars>
      </dgm:prSet>
      <dgm:spPr/>
    </dgm:pt>
  </dgm:ptLst>
  <dgm:cxnLst>
    <dgm:cxn modelId="{D9324F00-AAC4-4AAC-87ED-A0C4919D5751}" type="presOf" srcId="{0EEB954C-DB23-42E2-8630-803230C2ED7D}" destId="{6C656B54-C0F8-44A6-A8B9-2BB1031CD3D9}" srcOrd="0" destOrd="0" presId="urn:microsoft.com/office/officeart/2005/8/layout/hProcess6"/>
    <dgm:cxn modelId="{4F8AF310-D7E5-40A2-A844-36A2D185399A}" type="presOf" srcId="{D6F4FFCA-1A2E-44E8-BA6F-450AB822EF1A}" destId="{8F5759C6-9292-4170-9A6F-9D6AFDE190DC}" srcOrd="0" destOrd="0" presId="urn:microsoft.com/office/officeart/2005/8/layout/hProcess6"/>
    <dgm:cxn modelId="{1B4D0016-E3C4-47C4-95FF-474C21D76A40}" type="presOf" srcId="{DBCA9317-00A5-4B5B-BC76-DD91DA427421}" destId="{E667FC94-984D-461C-BBB0-4F381440BE4B}" srcOrd="0" destOrd="0" presId="urn:microsoft.com/office/officeart/2005/8/layout/hProcess6"/>
    <dgm:cxn modelId="{33537B19-3DA4-45A3-A926-A97AB307E4EE}" srcId="{EC40581F-7A84-49AC-BF90-FF5E05590B9B}" destId="{3AE1DE14-7493-405E-B33D-7773069151CC}" srcOrd="2" destOrd="0" parTransId="{8C5D0CE2-E263-423F-A475-0B1ABBCFA5FC}" sibTransId="{7085CD86-7897-41DB-AE70-779984C59B17}"/>
    <dgm:cxn modelId="{BB26B91E-910F-4AE1-8A4F-57CC5E3D0FBE}" srcId="{EC40581F-7A84-49AC-BF90-FF5E05590B9B}" destId="{DBCA9317-00A5-4B5B-BC76-DD91DA427421}" srcOrd="3" destOrd="0" parTransId="{79B58D64-6D89-4781-AFCB-E2BC9933D7C4}" sibTransId="{65926C8A-6BA3-497B-AA04-7E643C8D9AB4}"/>
    <dgm:cxn modelId="{A40F5B37-7F74-41CC-BE95-8CB499EB4B06}" srcId="{EC40581F-7A84-49AC-BF90-FF5E05590B9B}" destId="{0EEB954C-DB23-42E2-8630-803230C2ED7D}" srcOrd="1" destOrd="0" parTransId="{F623C3A3-8059-43A8-AC24-62602F104249}" sibTransId="{0B6BCD1C-4425-4823-8B2E-1E4834E4BF91}"/>
    <dgm:cxn modelId="{E7CE5562-6058-41E4-89D4-4C1465D12B28}" type="presOf" srcId="{14F8934B-DD56-47D6-9A97-50E77CC95284}" destId="{B63EE54D-3485-4526-A73B-494B3701BF24}" srcOrd="1" destOrd="0" presId="urn:microsoft.com/office/officeart/2005/8/layout/hProcess6"/>
    <dgm:cxn modelId="{CA4D3244-B7E7-4A5C-AA91-A6DE5237853B}" srcId="{37981CAC-CCC6-4914-A805-9877B065F344}" destId="{A3CE583A-D4AB-47C9-A011-9ABBF55132B3}" srcOrd="0" destOrd="0" parTransId="{3C2B50B2-D570-4345-A5AD-D19EE415305E}" sibTransId="{0EE3CCF2-A0FF-45F4-8124-442998B02035}"/>
    <dgm:cxn modelId="{1D9A4864-8A3D-4557-B641-C6C0906375EE}" srcId="{EC40581F-7A84-49AC-BF90-FF5E05590B9B}" destId="{9F8F87F6-AD86-4F67-9066-600EB70897F0}" srcOrd="4" destOrd="0" parTransId="{ABD90CD5-BCBD-4364-8769-82E66D32FF21}" sibTransId="{C443F6CD-D682-4B00-B999-ADB316C3CB76}"/>
    <dgm:cxn modelId="{45C2326C-0E2A-4735-8FD1-57D4D8B12FDF}" type="presOf" srcId="{3AE1DE14-7493-405E-B33D-7773069151CC}" destId="{01682D86-E848-40EA-9B92-052DA9555032}" srcOrd="0" destOrd="0" presId="urn:microsoft.com/office/officeart/2005/8/layout/hProcess6"/>
    <dgm:cxn modelId="{0A3B0950-83FB-4175-931A-B91BA3CA138F}" type="presOf" srcId="{14F8934B-DD56-47D6-9A97-50E77CC95284}" destId="{AB96A6D6-8F5C-4AC0-9AAB-84EC5176DD72}" srcOrd="0" destOrd="0" presId="urn:microsoft.com/office/officeart/2005/8/layout/hProcess6"/>
    <dgm:cxn modelId="{19E30D59-33CA-4DEC-A8B2-E85BAD920BCC}" type="presOf" srcId="{A3CE583A-D4AB-47C9-A011-9ABBF55132B3}" destId="{59D2D9D3-5AF3-410D-895C-DC342F5FF479}" srcOrd="1" destOrd="0" presId="urn:microsoft.com/office/officeart/2005/8/layout/hProcess6"/>
    <dgm:cxn modelId="{645D7C7F-2038-42EF-AF90-F7BC5F076088}" type="presOf" srcId="{B8F9AB07-914B-4E00-B823-3203FD9E1516}" destId="{C4D50E52-D031-4422-AC6A-998513A6B4AC}" srcOrd="1" destOrd="0" presId="urn:microsoft.com/office/officeart/2005/8/layout/hProcess6"/>
    <dgm:cxn modelId="{80626E81-680C-4BFE-8D3A-97939FC7512D}" type="presOf" srcId="{37981CAC-CCC6-4914-A805-9877B065F344}" destId="{E61DF376-AC8E-4E40-BBE1-266B8E1E77E4}" srcOrd="0" destOrd="0" presId="urn:microsoft.com/office/officeart/2005/8/layout/hProcess6"/>
    <dgm:cxn modelId="{A58C4E82-29FA-4020-A0DF-9CB078939736}" type="presOf" srcId="{EC40581F-7A84-49AC-BF90-FF5E05590B9B}" destId="{071F1048-5532-4CC9-A6CE-CF2E5468AD9A}" srcOrd="0" destOrd="0" presId="urn:microsoft.com/office/officeart/2005/8/layout/hProcess6"/>
    <dgm:cxn modelId="{B2F1F68C-C2A6-4D81-BF95-21E446E9760D}" type="presOf" srcId="{D6F4FFCA-1A2E-44E8-BA6F-450AB822EF1A}" destId="{E90DA396-5589-417A-8972-EAB2311C69B1}" srcOrd="1" destOrd="0" presId="urn:microsoft.com/office/officeart/2005/8/layout/hProcess6"/>
    <dgm:cxn modelId="{E9F05694-B7D9-437B-9334-BF1929644D8C}" type="presOf" srcId="{9F8F87F6-AD86-4F67-9066-600EB70897F0}" destId="{DB2E9E45-C268-44CE-98B7-0E10EB0F266A}" srcOrd="0" destOrd="0" presId="urn:microsoft.com/office/officeart/2005/8/layout/hProcess6"/>
    <dgm:cxn modelId="{2CF7E39A-0FA9-4DD4-B67F-0BA9C851AE80}" srcId="{EC40581F-7A84-49AC-BF90-FF5E05590B9B}" destId="{37981CAC-CCC6-4914-A805-9877B065F344}" srcOrd="0" destOrd="0" parTransId="{E667A871-F7D2-4A54-9DC6-4183798BFAD8}" sibTransId="{A8C64434-9358-49A3-ACC6-12D0CFCF89FD}"/>
    <dgm:cxn modelId="{963A7DA0-81E5-425D-8D5F-580CC8A068AC}" srcId="{DBCA9317-00A5-4B5B-BC76-DD91DA427421}" destId="{14F8934B-DD56-47D6-9A97-50E77CC95284}" srcOrd="0" destOrd="0" parTransId="{720F3406-28CD-4959-963A-B3DAA65FB83F}" sibTransId="{AE94F9E2-0F67-4609-89AD-EA1B82E7320D}"/>
    <dgm:cxn modelId="{C66631A1-4303-4133-AE35-B055497CB511}" type="presOf" srcId="{209E643C-9096-46B4-B1B7-DC74D4587A2F}" destId="{B39545D7-686D-40D6-851C-D35DFB0F8752}" srcOrd="1" destOrd="0" presId="urn:microsoft.com/office/officeart/2005/8/layout/hProcess6"/>
    <dgm:cxn modelId="{1AC84CBE-9E4D-4CBA-8B60-58CC449C4E92}" type="presOf" srcId="{B8F9AB07-914B-4E00-B823-3203FD9E1516}" destId="{26C5F16E-5FC2-4A9C-B163-6DC2D7E54D1C}" srcOrd="0" destOrd="0" presId="urn:microsoft.com/office/officeart/2005/8/layout/hProcess6"/>
    <dgm:cxn modelId="{E7A4BDC9-C10A-4779-A41A-AD22D006E078}" srcId="{9F8F87F6-AD86-4F67-9066-600EB70897F0}" destId="{209E643C-9096-46B4-B1B7-DC74D4587A2F}" srcOrd="0" destOrd="0" parTransId="{F60CFE7C-611E-46F7-9406-EBE58AAC54B2}" sibTransId="{0EABD952-64F2-4054-B109-B837105DBD2B}"/>
    <dgm:cxn modelId="{56E8E7CB-B75A-43DA-87EA-13E7A3CFDA58}" type="presOf" srcId="{209E643C-9096-46B4-B1B7-DC74D4587A2F}" destId="{3CADF799-6E91-4281-B6D7-E5BE53DB0B43}" srcOrd="0" destOrd="0" presId="urn:microsoft.com/office/officeart/2005/8/layout/hProcess6"/>
    <dgm:cxn modelId="{56843ED2-E016-4F5F-A9B7-79AFD4045F2F}" srcId="{0EEB954C-DB23-42E2-8630-803230C2ED7D}" destId="{B8F9AB07-914B-4E00-B823-3203FD9E1516}" srcOrd="0" destOrd="0" parTransId="{381701FE-3BB2-424F-9EF3-B2BAE71B3FCC}" sibTransId="{FE7CA046-866E-454D-9FE8-BA60FDD239AC}"/>
    <dgm:cxn modelId="{340BEAF0-E0DF-449E-AACF-507C4DA7AE0D}" srcId="{3AE1DE14-7493-405E-B33D-7773069151CC}" destId="{D6F4FFCA-1A2E-44E8-BA6F-450AB822EF1A}" srcOrd="0" destOrd="0" parTransId="{49C123E5-48EA-49DE-A90C-B6BC53BF294C}" sibTransId="{F7A20F72-794B-46A6-974E-DFDCEC66F23C}"/>
    <dgm:cxn modelId="{3B3BC9F2-05B0-47E1-8776-10751251E4E9}" type="presOf" srcId="{A3CE583A-D4AB-47C9-A011-9ABBF55132B3}" destId="{8F1B1973-A5ED-406A-A521-C7344194C5A2}" srcOrd="0" destOrd="0" presId="urn:microsoft.com/office/officeart/2005/8/layout/hProcess6"/>
    <dgm:cxn modelId="{1F947035-1F23-4192-B2E4-F17A483AEEB6}" type="presParOf" srcId="{071F1048-5532-4CC9-A6CE-CF2E5468AD9A}" destId="{8F29C569-01E5-48C5-A09A-3080B45B21F5}" srcOrd="0" destOrd="0" presId="urn:microsoft.com/office/officeart/2005/8/layout/hProcess6"/>
    <dgm:cxn modelId="{67EF54D0-3E64-464F-80B0-DCCDB4E823E3}" type="presParOf" srcId="{8F29C569-01E5-48C5-A09A-3080B45B21F5}" destId="{9A520957-F476-4464-920E-37209B0E1771}" srcOrd="0" destOrd="0" presId="urn:microsoft.com/office/officeart/2005/8/layout/hProcess6"/>
    <dgm:cxn modelId="{88942095-CF81-4145-9D97-364968506CF0}" type="presParOf" srcId="{8F29C569-01E5-48C5-A09A-3080B45B21F5}" destId="{8F1B1973-A5ED-406A-A521-C7344194C5A2}" srcOrd="1" destOrd="0" presId="urn:microsoft.com/office/officeart/2005/8/layout/hProcess6"/>
    <dgm:cxn modelId="{C6634559-64D0-4B3D-B4DE-F83993BAE54A}" type="presParOf" srcId="{8F29C569-01E5-48C5-A09A-3080B45B21F5}" destId="{59D2D9D3-5AF3-410D-895C-DC342F5FF479}" srcOrd="2" destOrd="0" presId="urn:microsoft.com/office/officeart/2005/8/layout/hProcess6"/>
    <dgm:cxn modelId="{6175797F-0E19-4112-9692-EBE18333AB43}" type="presParOf" srcId="{8F29C569-01E5-48C5-A09A-3080B45B21F5}" destId="{E61DF376-AC8E-4E40-BBE1-266B8E1E77E4}" srcOrd="3" destOrd="0" presId="urn:microsoft.com/office/officeart/2005/8/layout/hProcess6"/>
    <dgm:cxn modelId="{D37E35AC-DF34-4C76-90FC-17EAA4AEC0EC}" type="presParOf" srcId="{071F1048-5532-4CC9-A6CE-CF2E5468AD9A}" destId="{ABB1F2AB-5663-47C3-9D3B-025857D7DEBF}" srcOrd="1" destOrd="0" presId="urn:microsoft.com/office/officeart/2005/8/layout/hProcess6"/>
    <dgm:cxn modelId="{257E612B-084C-4D1D-83C3-14017CAE8FB0}" type="presParOf" srcId="{071F1048-5532-4CC9-A6CE-CF2E5468AD9A}" destId="{982024AC-5E96-4A67-84BF-E5C6FE3BE84A}" srcOrd="2" destOrd="0" presId="urn:microsoft.com/office/officeart/2005/8/layout/hProcess6"/>
    <dgm:cxn modelId="{0444EF67-E2AB-4974-82F3-8AA0633E54B1}" type="presParOf" srcId="{982024AC-5E96-4A67-84BF-E5C6FE3BE84A}" destId="{849BCC66-95BC-408E-B39E-A52CEC00C7F2}" srcOrd="0" destOrd="0" presId="urn:microsoft.com/office/officeart/2005/8/layout/hProcess6"/>
    <dgm:cxn modelId="{49E2D6B7-D9A3-4945-8E87-995AC3FB4824}" type="presParOf" srcId="{982024AC-5E96-4A67-84BF-E5C6FE3BE84A}" destId="{26C5F16E-5FC2-4A9C-B163-6DC2D7E54D1C}" srcOrd="1" destOrd="0" presId="urn:microsoft.com/office/officeart/2005/8/layout/hProcess6"/>
    <dgm:cxn modelId="{14376A6F-92E5-4329-92BB-0AECCC9752FC}" type="presParOf" srcId="{982024AC-5E96-4A67-84BF-E5C6FE3BE84A}" destId="{C4D50E52-D031-4422-AC6A-998513A6B4AC}" srcOrd="2" destOrd="0" presId="urn:microsoft.com/office/officeart/2005/8/layout/hProcess6"/>
    <dgm:cxn modelId="{11CD1556-360A-4045-8FCD-C4048CD5F45F}" type="presParOf" srcId="{982024AC-5E96-4A67-84BF-E5C6FE3BE84A}" destId="{6C656B54-C0F8-44A6-A8B9-2BB1031CD3D9}" srcOrd="3" destOrd="0" presId="urn:microsoft.com/office/officeart/2005/8/layout/hProcess6"/>
    <dgm:cxn modelId="{EB6FAFA2-338A-4CF9-A124-12CD91B8FD30}" type="presParOf" srcId="{071F1048-5532-4CC9-A6CE-CF2E5468AD9A}" destId="{551583E8-993B-4536-B687-50D4EC7BD04E}" srcOrd="3" destOrd="0" presId="urn:microsoft.com/office/officeart/2005/8/layout/hProcess6"/>
    <dgm:cxn modelId="{E21C15E8-E8E7-41DA-9AC3-3D97FD0EB4B3}" type="presParOf" srcId="{071F1048-5532-4CC9-A6CE-CF2E5468AD9A}" destId="{A6859B56-1A8F-44AB-8706-E519C7726B99}" srcOrd="4" destOrd="0" presId="urn:microsoft.com/office/officeart/2005/8/layout/hProcess6"/>
    <dgm:cxn modelId="{6B21524A-F260-4882-B102-C70642F28F73}" type="presParOf" srcId="{A6859B56-1A8F-44AB-8706-E519C7726B99}" destId="{5D40A896-995D-4CCD-9DE2-AF8B0D49B131}" srcOrd="0" destOrd="0" presId="urn:microsoft.com/office/officeart/2005/8/layout/hProcess6"/>
    <dgm:cxn modelId="{C1B35507-59C6-4C59-96AB-FA2CCADD6774}" type="presParOf" srcId="{A6859B56-1A8F-44AB-8706-E519C7726B99}" destId="{8F5759C6-9292-4170-9A6F-9D6AFDE190DC}" srcOrd="1" destOrd="0" presId="urn:microsoft.com/office/officeart/2005/8/layout/hProcess6"/>
    <dgm:cxn modelId="{52160AC9-83C7-42FA-94CC-7C715EC887B8}" type="presParOf" srcId="{A6859B56-1A8F-44AB-8706-E519C7726B99}" destId="{E90DA396-5589-417A-8972-EAB2311C69B1}" srcOrd="2" destOrd="0" presId="urn:microsoft.com/office/officeart/2005/8/layout/hProcess6"/>
    <dgm:cxn modelId="{44DFB216-C09C-4658-A2CC-83DBB50538F7}" type="presParOf" srcId="{A6859B56-1A8F-44AB-8706-E519C7726B99}" destId="{01682D86-E848-40EA-9B92-052DA9555032}" srcOrd="3" destOrd="0" presId="urn:microsoft.com/office/officeart/2005/8/layout/hProcess6"/>
    <dgm:cxn modelId="{67753D88-EB93-490A-AFFD-92327C77B62D}" type="presParOf" srcId="{071F1048-5532-4CC9-A6CE-CF2E5468AD9A}" destId="{908D3CF9-0298-480F-9130-2EEF524E3E70}" srcOrd="5" destOrd="0" presId="urn:microsoft.com/office/officeart/2005/8/layout/hProcess6"/>
    <dgm:cxn modelId="{C672510F-6862-492D-9CA4-A38DB679E82C}" type="presParOf" srcId="{071F1048-5532-4CC9-A6CE-CF2E5468AD9A}" destId="{02B9D13A-0F22-4BA6-91D5-22E728991C43}" srcOrd="6" destOrd="0" presId="urn:microsoft.com/office/officeart/2005/8/layout/hProcess6"/>
    <dgm:cxn modelId="{9C4DB55B-554F-40A9-BADE-E52F9B28C651}" type="presParOf" srcId="{02B9D13A-0F22-4BA6-91D5-22E728991C43}" destId="{E7D92669-07AE-4E16-AF82-E856807C2DB9}" srcOrd="0" destOrd="0" presId="urn:microsoft.com/office/officeart/2005/8/layout/hProcess6"/>
    <dgm:cxn modelId="{129D470A-1EE0-4B1B-B9D6-11221DB99AAF}" type="presParOf" srcId="{02B9D13A-0F22-4BA6-91D5-22E728991C43}" destId="{AB96A6D6-8F5C-4AC0-9AAB-84EC5176DD72}" srcOrd="1" destOrd="0" presId="urn:microsoft.com/office/officeart/2005/8/layout/hProcess6"/>
    <dgm:cxn modelId="{8A8FB8F1-9156-42BA-8F2F-7DCF0DB0F803}" type="presParOf" srcId="{02B9D13A-0F22-4BA6-91D5-22E728991C43}" destId="{B63EE54D-3485-4526-A73B-494B3701BF24}" srcOrd="2" destOrd="0" presId="urn:microsoft.com/office/officeart/2005/8/layout/hProcess6"/>
    <dgm:cxn modelId="{3BB0F110-96C2-4FFE-8175-023A43A929F5}" type="presParOf" srcId="{02B9D13A-0F22-4BA6-91D5-22E728991C43}" destId="{E667FC94-984D-461C-BBB0-4F381440BE4B}" srcOrd="3" destOrd="0" presId="urn:microsoft.com/office/officeart/2005/8/layout/hProcess6"/>
    <dgm:cxn modelId="{BF801E2B-388B-4C97-8AB6-F8083D290B65}" type="presParOf" srcId="{071F1048-5532-4CC9-A6CE-CF2E5468AD9A}" destId="{058BB971-3741-4DE1-A4C6-46B173CC2811}" srcOrd="7" destOrd="0" presId="urn:microsoft.com/office/officeart/2005/8/layout/hProcess6"/>
    <dgm:cxn modelId="{85BC723B-C4A0-47E0-AF32-705730F60686}" type="presParOf" srcId="{071F1048-5532-4CC9-A6CE-CF2E5468AD9A}" destId="{3D2186E6-45D1-4354-A0AA-C6A7C4187C52}" srcOrd="8" destOrd="0" presId="urn:microsoft.com/office/officeart/2005/8/layout/hProcess6"/>
    <dgm:cxn modelId="{3E1FDACA-3D20-4748-881C-FFA7966A4D93}" type="presParOf" srcId="{3D2186E6-45D1-4354-A0AA-C6A7C4187C52}" destId="{B99679D1-DA53-4C51-917E-D67AF16D0B6E}" srcOrd="0" destOrd="0" presId="urn:microsoft.com/office/officeart/2005/8/layout/hProcess6"/>
    <dgm:cxn modelId="{0D26C3B9-6876-441B-AE2D-C028004AA837}" type="presParOf" srcId="{3D2186E6-45D1-4354-A0AA-C6A7C4187C52}" destId="{3CADF799-6E91-4281-B6D7-E5BE53DB0B43}" srcOrd="1" destOrd="0" presId="urn:microsoft.com/office/officeart/2005/8/layout/hProcess6"/>
    <dgm:cxn modelId="{4BC2CCB3-EA1B-4EDD-82B0-A0BB95747E8F}" type="presParOf" srcId="{3D2186E6-45D1-4354-A0AA-C6A7C4187C52}" destId="{B39545D7-686D-40D6-851C-D35DFB0F8752}" srcOrd="2" destOrd="0" presId="urn:microsoft.com/office/officeart/2005/8/layout/hProcess6"/>
    <dgm:cxn modelId="{5A2F970F-3536-4748-BC48-801BC15092A2}" type="presParOf" srcId="{3D2186E6-45D1-4354-A0AA-C6A7C4187C52}" destId="{DB2E9E45-C268-44CE-98B7-0E10EB0F266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D21AC-DB82-4090-826B-CABB5F70AF37}">
      <dsp:nvSpPr>
        <dsp:cNvPr id="0" name=""/>
        <dsp:cNvSpPr/>
      </dsp:nvSpPr>
      <dsp:spPr>
        <a:xfrm>
          <a:off x="6215" y="107278"/>
          <a:ext cx="9941192" cy="1324192"/>
        </a:xfrm>
        <a:prstGeom prst="roundRect">
          <a:avLst>
            <a:gd name="adj" fmla="val 10000"/>
          </a:avLst>
        </a:prstGeom>
        <a:solidFill>
          <a:srgbClr val="0070C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fa-IR" sz="4900" kern="1200" dirty="0">
              <a:cs typeface="B Nazanin" panose="00000400000000000000" pitchFamily="2" charset="-78"/>
            </a:rPr>
            <a:t>سر فصل مطالب</a:t>
          </a:r>
          <a:endParaRPr lang="en-US" sz="4900" kern="1200" dirty="0">
            <a:cs typeface="B Nazanin" panose="00000400000000000000" pitchFamily="2" charset="-78"/>
          </a:endParaRPr>
        </a:p>
      </dsp:txBody>
      <dsp:txXfrm>
        <a:off x="44999" y="146062"/>
        <a:ext cx="9863624" cy="1246624"/>
      </dsp:txXfrm>
    </dsp:sp>
    <dsp:sp modelId="{0922C0E2-19F5-43B8-97BD-90D2D89441AE}">
      <dsp:nvSpPr>
        <dsp:cNvPr id="0" name=""/>
        <dsp:cNvSpPr/>
      </dsp:nvSpPr>
      <dsp:spPr>
        <a:xfrm>
          <a:off x="8434787" y="1518828"/>
          <a:ext cx="1483318" cy="1324192"/>
        </a:xfrm>
        <a:prstGeom prst="roundRect">
          <a:avLst>
            <a:gd name="adj" fmla="val 10000"/>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a-IR" sz="1600" kern="1200" dirty="0">
              <a:cs typeface="B Nazanin" panose="00000400000000000000" pitchFamily="2" charset="-78"/>
            </a:rPr>
            <a:t>فصل 1</a:t>
          </a:r>
        </a:p>
        <a:p>
          <a:pPr marL="0" lvl="0" indent="0" algn="ctr" defTabSz="711200">
            <a:lnSpc>
              <a:spcPct val="90000"/>
            </a:lnSpc>
            <a:spcBef>
              <a:spcPct val="0"/>
            </a:spcBef>
            <a:spcAft>
              <a:spcPct val="35000"/>
            </a:spcAft>
            <a:buNone/>
          </a:pPr>
          <a:r>
            <a:rPr lang="fa-IR" sz="1600" kern="1200" dirty="0">
              <a:cs typeface="B Nazanin" panose="00000400000000000000" pitchFamily="2" charset="-78"/>
            </a:rPr>
            <a:t>کلیات پژوهش</a:t>
          </a:r>
          <a:endParaRPr lang="en-US" sz="1600" kern="1200" dirty="0">
            <a:cs typeface="B Nazanin" panose="00000400000000000000" pitchFamily="2" charset="-78"/>
          </a:endParaRPr>
        </a:p>
      </dsp:txBody>
      <dsp:txXfrm>
        <a:off x="8473571" y="1557612"/>
        <a:ext cx="1405750" cy="1246624"/>
      </dsp:txXfrm>
    </dsp:sp>
    <dsp:sp modelId="{C91639B9-D000-4107-8BB5-95C0DE9B2230}">
      <dsp:nvSpPr>
        <dsp:cNvPr id="0" name=""/>
        <dsp:cNvSpPr/>
      </dsp:nvSpPr>
      <dsp:spPr>
        <a:xfrm>
          <a:off x="6208023" y="1536585"/>
          <a:ext cx="2118388" cy="1324192"/>
        </a:xfrm>
        <a:prstGeom prst="roundRect">
          <a:avLst>
            <a:gd name="adj" fmla="val 10000"/>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2</a:t>
          </a:r>
        </a:p>
        <a:p>
          <a:pPr marL="0" lvl="0" indent="0" algn="ctr" defTabSz="622300">
            <a:lnSpc>
              <a:spcPct val="90000"/>
            </a:lnSpc>
            <a:spcBef>
              <a:spcPct val="0"/>
            </a:spcBef>
            <a:spcAft>
              <a:spcPct val="35000"/>
            </a:spcAft>
            <a:buNone/>
          </a:pPr>
          <a:r>
            <a:rPr lang="fa-IR" sz="1600" kern="1200" dirty="0">
              <a:cs typeface="B Nazanin" panose="00000400000000000000" pitchFamily="2" charset="-78"/>
            </a:rPr>
            <a:t> مروری بر پیشینه پژوهش</a:t>
          </a:r>
          <a:endParaRPr lang="en-US" sz="1600" kern="1200" dirty="0">
            <a:cs typeface="B Nazanin" panose="00000400000000000000" pitchFamily="2" charset="-78"/>
          </a:endParaRPr>
        </a:p>
      </dsp:txBody>
      <dsp:txXfrm>
        <a:off x="6246807" y="1575369"/>
        <a:ext cx="2040820" cy="1246624"/>
      </dsp:txXfrm>
    </dsp:sp>
    <dsp:sp modelId="{2BCBDAB9-59AF-4A42-A364-A34A1AEBB488}">
      <dsp:nvSpPr>
        <dsp:cNvPr id="0" name=""/>
        <dsp:cNvSpPr/>
      </dsp:nvSpPr>
      <dsp:spPr>
        <a:xfrm>
          <a:off x="4129827" y="1483313"/>
          <a:ext cx="1900325" cy="1324192"/>
        </a:xfrm>
        <a:prstGeom prst="roundRect">
          <a:avLst>
            <a:gd name="adj" fmla="val 10000"/>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a-IR" sz="1600" kern="1200" dirty="0">
              <a:cs typeface="B Nazanin" panose="00000400000000000000" pitchFamily="2" charset="-78"/>
            </a:rPr>
            <a:t>فصل 3</a:t>
          </a:r>
        </a:p>
        <a:p>
          <a:pPr marL="0" lvl="0" indent="0" algn="ctr" defTabSz="711200">
            <a:lnSpc>
              <a:spcPct val="90000"/>
            </a:lnSpc>
            <a:spcBef>
              <a:spcPct val="0"/>
            </a:spcBef>
            <a:spcAft>
              <a:spcPct val="35000"/>
            </a:spcAft>
            <a:buNone/>
          </a:pPr>
          <a:r>
            <a:rPr lang="fa-IR" sz="1600" kern="1200" dirty="0">
              <a:cs typeface="B Nazanin" panose="00000400000000000000" pitchFamily="2" charset="-78"/>
            </a:rPr>
            <a:t>روش پیشنهادی</a:t>
          </a:r>
          <a:endParaRPr lang="en-US" sz="1600" kern="1200" dirty="0">
            <a:cs typeface="B Nazanin" panose="00000400000000000000" pitchFamily="2" charset="-78"/>
          </a:endParaRPr>
        </a:p>
      </dsp:txBody>
      <dsp:txXfrm>
        <a:off x="4168611" y="1522097"/>
        <a:ext cx="1822757" cy="1246624"/>
      </dsp:txXfrm>
    </dsp:sp>
    <dsp:sp modelId="{3495580F-7FAC-401C-98B9-6F6D1081022A}">
      <dsp:nvSpPr>
        <dsp:cNvPr id="0" name=""/>
        <dsp:cNvSpPr/>
      </dsp:nvSpPr>
      <dsp:spPr>
        <a:xfrm>
          <a:off x="2055735" y="1527700"/>
          <a:ext cx="1900325" cy="1324192"/>
        </a:xfrm>
        <a:prstGeom prst="roundRect">
          <a:avLst>
            <a:gd name="adj" fmla="val 10000"/>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a-IR" sz="1600" kern="1200" dirty="0">
              <a:cs typeface="B Nazanin" panose="00000400000000000000" pitchFamily="2" charset="-78"/>
            </a:rPr>
            <a:t>فصل 4</a:t>
          </a:r>
        </a:p>
        <a:p>
          <a:pPr marL="0" lvl="0" indent="0" algn="ctr" defTabSz="711200">
            <a:lnSpc>
              <a:spcPct val="90000"/>
            </a:lnSpc>
            <a:spcBef>
              <a:spcPct val="0"/>
            </a:spcBef>
            <a:spcAft>
              <a:spcPct val="35000"/>
            </a:spcAft>
            <a:buNone/>
          </a:pPr>
          <a:r>
            <a:rPr lang="fa-IR" sz="1600" kern="1200" dirty="0">
              <a:cs typeface="B Nazanin" panose="00000400000000000000" pitchFamily="2" charset="-78"/>
            </a:rPr>
            <a:t>نتایج آزمایشگاهی</a:t>
          </a:r>
          <a:endParaRPr lang="en-US" sz="1600" kern="1200" dirty="0">
            <a:cs typeface="B Nazanin" panose="00000400000000000000" pitchFamily="2" charset="-78"/>
          </a:endParaRPr>
        </a:p>
      </dsp:txBody>
      <dsp:txXfrm>
        <a:off x="2094519" y="1566484"/>
        <a:ext cx="1822757" cy="1246624"/>
      </dsp:txXfrm>
    </dsp:sp>
    <dsp:sp modelId="{B20524BE-F097-4E5B-BFA1-BCB7046112F6}">
      <dsp:nvSpPr>
        <dsp:cNvPr id="0" name=""/>
        <dsp:cNvSpPr/>
      </dsp:nvSpPr>
      <dsp:spPr>
        <a:xfrm>
          <a:off x="8876" y="1499362"/>
          <a:ext cx="1900325" cy="1324192"/>
        </a:xfrm>
        <a:prstGeom prst="roundRect">
          <a:avLst>
            <a:gd name="adj" fmla="val 10000"/>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a-IR" sz="1600" kern="1200" dirty="0">
              <a:cs typeface="B Nazanin" panose="00000400000000000000" pitchFamily="2" charset="-78"/>
            </a:rPr>
            <a:t>فصل 5</a:t>
          </a:r>
        </a:p>
        <a:p>
          <a:pPr marL="0" lvl="0" indent="0" algn="ctr" defTabSz="711200">
            <a:lnSpc>
              <a:spcPct val="90000"/>
            </a:lnSpc>
            <a:spcBef>
              <a:spcPct val="0"/>
            </a:spcBef>
            <a:spcAft>
              <a:spcPct val="35000"/>
            </a:spcAft>
            <a:buNone/>
          </a:pPr>
          <a:r>
            <a:rPr lang="fa-IR" sz="1600" kern="1200" dirty="0" err="1">
              <a:solidFill>
                <a:schemeClr val="bg1"/>
              </a:solidFill>
              <a:cs typeface="B Nazanin" panose="00000400000000000000" pitchFamily="2" charset="-78"/>
            </a:rPr>
            <a:t>نتیجه‌گیری</a:t>
          </a:r>
          <a:r>
            <a:rPr lang="fa-IR" sz="1600" kern="1200" dirty="0">
              <a:solidFill>
                <a:schemeClr val="bg1"/>
              </a:solidFill>
              <a:cs typeface="B Nazanin" panose="00000400000000000000" pitchFamily="2" charset="-78"/>
            </a:rPr>
            <a:t> و پیشنهادات آینده</a:t>
          </a:r>
          <a:endParaRPr lang="en-US" sz="1600" kern="1200" dirty="0">
            <a:cs typeface="B Nazanin" panose="00000400000000000000" pitchFamily="2" charset="-78"/>
          </a:endParaRPr>
        </a:p>
      </dsp:txBody>
      <dsp:txXfrm>
        <a:off x="47660" y="1538146"/>
        <a:ext cx="1822757" cy="12466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973-A5ED-406A-A521-C7344194C5A2}">
      <dsp:nvSpPr>
        <dsp:cNvPr id="0" name=""/>
        <dsp:cNvSpPr/>
      </dsp:nvSpPr>
      <dsp:spPr>
        <a:xfrm>
          <a:off x="7476336" y="160020"/>
          <a:ext cx="1423289" cy="1244133"/>
        </a:xfrm>
        <a:prstGeom prst="leftArrow">
          <a:avLst>
            <a:gd name="adj1" fmla="val 70000"/>
            <a:gd name="adj2" fmla="val 50000"/>
          </a:avLst>
        </a:prstGeom>
        <a:solidFill>
          <a:srgbClr val="00B0F0"/>
        </a:solidFill>
        <a:ln w="19050" cap="rnd" cmpd="sng" algn="ctr">
          <a:solidFill>
            <a:schemeClr val="bg1">
              <a:lumMod val="75000"/>
            </a:schemeClr>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کلیات پژوهش</a:t>
          </a:r>
          <a:endParaRPr lang="en-US" sz="1200" kern="1200" dirty="0">
            <a:solidFill>
              <a:schemeClr val="bg1"/>
            </a:solidFill>
            <a:effectLst>
              <a:outerShdw blurRad="38100" dist="38100" dir="2700000" algn="tl">
                <a:srgbClr val="000000">
                  <a:alpha val="43137"/>
                </a:srgbClr>
              </a:outerShdw>
            </a:effectLst>
            <a:cs typeface="B Nazanin" panose="00000400000000000000" pitchFamily="2" charset="-78"/>
          </a:endParaRPr>
        </a:p>
      </dsp:txBody>
      <dsp:txXfrm>
        <a:off x="7849949" y="346640"/>
        <a:ext cx="693853" cy="870893"/>
      </dsp:txXfrm>
    </dsp:sp>
    <dsp:sp modelId="{E61DF376-AC8E-4E40-BBE1-266B8E1E77E4}">
      <dsp:nvSpPr>
        <dsp:cNvPr id="0" name=""/>
        <dsp:cNvSpPr/>
      </dsp:nvSpPr>
      <dsp:spPr>
        <a:xfrm>
          <a:off x="8543803"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اول</a:t>
          </a:r>
          <a:endParaRPr lang="en-US" sz="1400" kern="1200" dirty="0">
            <a:cs typeface="B Nazanin" panose="00000400000000000000" pitchFamily="2" charset="-78"/>
          </a:endParaRPr>
        </a:p>
      </dsp:txBody>
      <dsp:txXfrm>
        <a:off x="8648021" y="530482"/>
        <a:ext cx="503208" cy="503208"/>
      </dsp:txXfrm>
    </dsp:sp>
    <dsp:sp modelId="{26C5F16E-5FC2-4A9C-B163-6DC2D7E54D1C}">
      <dsp:nvSpPr>
        <dsp:cNvPr id="0" name=""/>
        <dsp:cNvSpPr/>
      </dsp:nvSpPr>
      <dsp:spPr>
        <a:xfrm>
          <a:off x="5608269" y="160020"/>
          <a:ext cx="1423289" cy="1244133"/>
        </a:xfrm>
        <a:prstGeom prst="leftArrow">
          <a:avLst>
            <a:gd name="adj1" fmla="val 70000"/>
            <a:gd name="adj2" fmla="val 50000"/>
          </a:avLst>
        </a:prstGeom>
        <a:solidFill>
          <a:srgbClr val="00B0F0"/>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مروری بر پیشینه پژوهش</a:t>
          </a:r>
          <a:endParaRPr lang="en-US" sz="1200" kern="1200" dirty="0">
            <a:solidFill>
              <a:schemeClr val="bg1"/>
            </a:solidFill>
            <a:cs typeface="B Nazanin" panose="00000400000000000000" pitchFamily="2" charset="-78"/>
          </a:endParaRPr>
        </a:p>
      </dsp:txBody>
      <dsp:txXfrm>
        <a:off x="5981882" y="346640"/>
        <a:ext cx="693853" cy="870893"/>
      </dsp:txXfrm>
    </dsp:sp>
    <dsp:sp modelId="{6C656B54-C0F8-44A6-A8B9-2BB1031CD3D9}">
      <dsp:nvSpPr>
        <dsp:cNvPr id="0" name=""/>
        <dsp:cNvSpPr/>
      </dsp:nvSpPr>
      <dsp:spPr>
        <a:xfrm>
          <a:off x="6675736"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دوم</a:t>
          </a:r>
          <a:endParaRPr lang="en-US" sz="1400" kern="1200" dirty="0">
            <a:cs typeface="B Nazanin" panose="00000400000000000000" pitchFamily="2" charset="-78"/>
          </a:endParaRPr>
        </a:p>
      </dsp:txBody>
      <dsp:txXfrm>
        <a:off x="6779954" y="530482"/>
        <a:ext cx="503208" cy="503208"/>
      </dsp:txXfrm>
    </dsp:sp>
    <dsp:sp modelId="{8F5759C6-9292-4170-9A6F-9D6AFDE190DC}">
      <dsp:nvSpPr>
        <dsp:cNvPr id="0" name=""/>
        <dsp:cNvSpPr/>
      </dsp:nvSpPr>
      <dsp:spPr>
        <a:xfrm>
          <a:off x="3740202" y="160020"/>
          <a:ext cx="1423289" cy="1244133"/>
        </a:xfrm>
        <a:prstGeom prst="leftArrow">
          <a:avLst>
            <a:gd name="adj1" fmla="val 70000"/>
            <a:gd name="adj2" fmla="val 50000"/>
          </a:avLst>
        </a:prstGeom>
        <a:solidFill>
          <a:schemeClr val="bg1"/>
        </a:solidFill>
        <a:ln w="19050" cap="rnd"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tx1"/>
              </a:solidFill>
              <a:cs typeface="B Nazanin" panose="00000400000000000000" pitchFamily="2" charset="-78"/>
            </a:rPr>
            <a:t>روش پیشنهادی</a:t>
          </a:r>
          <a:endParaRPr lang="en-US" sz="1400" kern="1200" dirty="0">
            <a:solidFill>
              <a:schemeClr val="tx1"/>
            </a:solidFill>
            <a:cs typeface="B Nazanin" panose="00000400000000000000" pitchFamily="2" charset="-78"/>
          </a:endParaRPr>
        </a:p>
      </dsp:txBody>
      <dsp:txXfrm>
        <a:off x="4113815" y="346640"/>
        <a:ext cx="693853" cy="870893"/>
      </dsp:txXfrm>
    </dsp:sp>
    <dsp:sp modelId="{01682D86-E848-40EA-9B92-052DA9555032}">
      <dsp:nvSpPr>
        <dsp:cNvPr id="0" name=""/>
        <dsp:cNvSpPr/>
      </dsp:nvSpPr>
      <dsp:spPr>
        <a:xfrm>
          <a:off x="4807669"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سوم</a:t>
          </a:r>
          <a:endParaRPr lang="en-US" sz="1400" kern="1200" dirty="0">
            <a:cs typeface="B Nazanin" panose="00000400000000000000" pitchFamily="2" charset="-78"/>
          </a:endParaRPr>
        </a:p>
      </dsp:txBody>
      <dsp:txXfrm>
        <a:off x="4911887" y="530482"/>
        <a:ext cx="503208" cy="503208"/>
      </dsp:txXfrm>
    </dsp:sp>
    <dsp:sp modelId="{AB96A6D6-8F5C-4AC0-9AAB-84EC5176DD72}">
      <dsp:nvSpPr>
        <dsp:cNvPr id="0" name=""/>
        <dsp:cNvSpPr/>
      </dsp:nvSpPr>
      <dsp:spPr>
        <a:xfrm>
          <a:off x="1872135"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نتایج آزمایشگاهی</a:t>
          </a:r>
          <a:endParaRPr lang="en-US" sz="1200" kern="1200" dirty="0">
            <a:solidFill>
              <a:schemeClr val="bg1"/>
            </a:solidFill>
            <a:cs typeface="B Nazanin" panose="00000400000000000000" pitchFamily="2" charset="-78"/>
          </a:endParaRPr>
        </a:p>
      </dsp:txBody>
      <dsp:txXfrm>
        <a:off x="2245748" y="346640"/>
        <a:ext cx="693853" cy="870893"/>
      </dsp:txXfrm>
    </dsp:sp>
    <dsp:sp modelId="{E667FC94-984D-461C-BBB0-4F381440BE4B}">
      <dsp:nvSpPr>
        <dsp:cNvPr id="0" name=""/>
        <dsp:cNvSpPr/>
      </dsp:nvSpPr>
      <dsp:spPr>
        <a:xfrm>
          <a:off x="2939602"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چهارم</a:t>
          </a:r>
          <a:endParaRPr lang="en-US" sz="1400" kern="1200" dirty="0">
            <a:cs typeface="B Nazanin" panose="00000400000000000000" pitchFamily="2" charset="-78"/>
          </a:endParaRPr>
        </a:p>
      </dsp:txBody>
      <dsp:txXfrm>
        <a:off x="3043820" y="530482"/>
        <a:ext cx="503208" cy="503208"/>
      </dsp:txXfrm>
    </dsp:sp>
    <dsp:sp modelId="{3CADF799-6E91-4281-B6D7-E5BE53DB0B43}">
      <dsp:nvSpPr>
        <dsp:cNvPr id="0" name=""/>
        <dsp:cNvSpPr/>
      </dsp:nvSpPr>
      <dsp:spPr>
        <a:xfrm>
          <a:off x="40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نتیجه‌گیری</a:t>
          </a:r>
          <a:r>
            <a:rPr lang="fa-IR" sz="1200" kern="1200" dirty="0">
              <a:solidFill>
                <a:schemeClr val="bg1"/>
              </a:solidFill>
              <a:cs typeface="B Nazanin" panose="00000400000000000000" pitchFamily="2" charset="-78"/>
            </a:rPr>
            <a:t> و پیشنهادات آینده</a:t>
          </a:r>
          <a:endParaRPr lang="en-US" sz="1400" kern="1200" dirty="0">
            <a:solidFill>
              <a:schemeClr val="bg1"/>
            </a:solidFill>
            <a:cs typeface="B Nazanin" panose="00000400000000000000" pitchFamily="2" charset="-78"/>
          </a:endParaRPr>
        </a:p>
      </dsp:txBody>
      <dsp:txXfrm>
        <a:off x="377682" y="346640"/>
        <a:ext cx="693853" cy="870893"/>
      </dsp:txXfrm>
    </dsp:sp>
    <dsp:sp modelId="{DB2E9E45-C268-44CE-98B7-0E10EB0F266A}">
      <dsp:nvSpPr>
        <dsp:cNvPr id="0" name=""/>
        <dsp:cNvSpPr/>
      </dsp:nvSpPr>
      <dsp:spPr>
        <a:xfrm>
          <a:off x="1071535"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پنجم</a:t>
          </a:r>
          <a:endParaRPr lang="en-US" sz="1400" kern="1200" dirty="0">
            <a:cs typeface="B Nazanin" panose="00000400000000000000" pitchFamily="2" charset="-78"/>
          </a:endParaRPr>
        </a:p>
      </dsp:txBody>
      <dsp:txXfrm>
        <a:off x="1175753" y="530482"/>
        <a:ext cx="503208" cy="50320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973-A5ED-406A-A521-C7344194C5A2}">
      <dsp:nvSpPr>
        <dsp:cNvPr id="0" name=""/>
        <dsp:cNvSpPr/>
      </dsp:nvSpPr>
      <dsp:spPr>
        <a:xfrm>
          <a:off x="7476336" y="160020"/>
          <a:ext cx="1423289" cy="1244133"/>
        </a:xfrm>
        <a:prstGeom prst="leftArrow">
          <a:avLst>
            <a:gd name="adj1" fmla="val 70000"/>
            <a:gd name="adj2" fmla="val 50000"/>
          </a:avLst>
        </a:prstGeom>
        <a:solidFill>
          <a:srgbClr val="00B0F0"/>
        </a:solidFill>
        <a:ln w="19050" cap="rnd" cmpd="sng" algn="ctr">
          <a:solidFill>
            <a:schemeClr val="bg1">
              <a:lumMod val="75000"/>
            </a:schemeClr>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کلیات پژوهش</a:t>
          </a:r>
          <a:endParaRPr lang="en-US" sz="1200" kern="1200" dirty="0">
            <a:solidFill>
              <a:schemeClr val="bg1"/>
            </a:solidFill>
            <a:effectLst>
              <a:outerShdw blurRad="38100" dist="38100" dir="2700000" algn="tl">
                <a:srgbClr val="000000">
                  <a:alpha val="43137"/>
                </a:srgbClr>
              </a:outerShdw>
            </a:effectLst>
            <a:cs typeface="B Nazanin" panose="00000400000000000000" pitchFamily="2" charset="-78"/>
          </a:endParaRPr>
        </a:p>
      </dsp:txBody>
      <dsp:txXfrm>
        <a:off x="7849949" y="346640"/>
        <a:ext cx="693853" cy="870893"/>
      </dsp:txXfrm>
    </dsp:sp>
    <dsp:sp modelId="{E61DF376-AC8E-4E40-BBE1-266B8E1E77E4}">
      <dsp:nvSpPr>
        <dsp:cNvPr id="0" name=""/>
        <dsp:cNvSpPr/>
      </dsp:nvSpPr>
      <dsp:spPr>
        <a:xfrm>
          <a:off x="8543803"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اول</a:t>
          </a:r>
          <a:endParaRPr lang="en-US" sz="1400" kern="1200" dirty="0">
            <a:cs typeface="B Nazanin" panose="00000400000000000000" pitchFamily="2" charset="-78"/>
          </a:endParaRPr>
        </a:p>
      </dsp:txBody>
      <dsp:txXfrm>
        <a:off x="8648021" y="530482"/>
        <a:ext cx="503208" cy="503208"/>
      </dsp:txXfrm>
    </dsp:sp>
    <dsp:sp modelId="{26C5F16E-5FC2-4A9C-B163-6DC2D7E54D1C}">
      <dsp:nvSpPr>
        <dsp:cNvPr id="0" name=""/>
        <dsp:cNvSpPr/>
      </dsp:nvSpPr>
      <dsp:spPr>
        <a:xfrm>
          <a:off x="5608269" y="160020"/>
          <a:ext cx="1423289" cy="1244133"/>
        </a:xfrm>
        <a:prstGeom prst="leftArrow">
          <a:avLst>
            <a:gd name="adj1" fmla="val 70000"/>
            <a:gd name="adj2" fmla="val 50000"/>
          </a:avLst>
        </a:prstGeom>
        <a:solidFill>
          <a:srgbClr val="00B0F0"/>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مروری بر پیشینه پژوهش</a:t>
          </a:r>
          <a:endParaRPr lang="en-US" sz="1200" kern="1200" dirty="0">
            <a:solidFill>
              <a:schemeClr val="bg1"/>
            </a:solidFill>
            <a:cs typeface="B Nazanin" panose="00000400000000000000" pitchFamily="2" charset="-78"/>
          </a:endParaRPr>
        </a:p>
      </dsp:txBody>
      <dsp:txXfrm>
        <a:off x="5981882" y="346640"/>
        <a:ext cx="693853" cy="870893"/>
      </dsp:txXfrm>
    </dsp:sp>
    <dsp:sp modelId="{6C656B54-C0F8-44A6-A8B9-2BB1031CD3D9}">
      <dsp:nvSpPr>
        <dsp:cNvPr id="0" name=""/>
        <dsp:cNvSpPr/>
      </dsp:nvSpPr>
      <dsp:spPr>
        <a:xfrm>
          <a:off x="6675736"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دوم</a:t>
          </a:r>
          <a:endParaRPr lang="en-US" sz="1400" kern="1200" dirty="0">
            <a:cs typeface="B Nazanin" panose="00000400000000000000" pitchFamily="2" charset="-78"/>
          </a:endParaRPr>
        </a:p>
      </dsp:txBody>
      <dsp:txXfrm>
        <a:off x="6779954" y="530482"/>
        <a:ext cx="503208" cy="503208"/>
      </dsp:txXfrm>
    </dsp:sp>
    <dsp:sp modelId="{8F5759C6-9292-4170-9A6F-9D6AFDE190DC}">
      <dsp:nvSpPr>
        <dsp:cNvPr id="0" name=""/>
        <dsp:cNvSpPr/>
      </dsp:nvSpPr>
      <dsp:spPr>
        <a:xfrm>
          <a:off x="3740202" y="160020"/>
          <a:ext cx="1423289" cy="1244133"/>
        </a:xfrm>
        <a:prstGeom prst="leftArrow">
          <a:avLst>
            <a:gd name="adj1" fmla="val 70000"/>
            <a:gd name="adj2" fmla="val 50000"/>
          </a:avLst>
        </a:prstGeom>
        <a:solidFill>
          <a:schemeClr val="bg1"/>
        </a:solidFill>
        <a:ln w="19050" cap="rnd"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tx1"/>
              </a:solidFill>
              <a:cs typeface="B Nazanin" panose="00000400000000000000" pitchFamily="2" charset="-78"/>
            </a:rPr>
            <a:t>روش پیشنهادی</a:t>
          </a:r>
          <a:endParaRPr lang="en-US" sz="1400" kern="1200" dirty="0">
            <a:solidFill>
              <a:schemeClr val="tx1"/>
            </a:solidFill>
            <a:cs typeface="B Nazanin" panose="00000400000000000000" pitchFamily="2" charset="-78"/>
          </a:endParaRPr>
        </a:p>
      </dsp:txBody>
      <dsp:txXfrm>
        <a:off x="4113815" y="346640"/>
        <a:ext cx="693853" cy="870893"/>
      </dsp:txXfrm>
    </dsp:sp>
    <dsp:sp modelId="{01682D86-E848-40EA-9B92-052DA9555032}">
      <dsp:nvSpPr>
        <dsp:cNvPr id="0" name=""/>
        <dsp:cNvSpPr/>
      </dsp:nvSpPr>
      <dsp:spPr>
        <a:xfrm>
          <a:off x="4807669"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سوم</a:t>
          </a:r>
          <a:endParaRPr lang="en-US" sz="1400" kern="1200" dirty="0">
            <a:cs typeface="B Nazanin" panose="00000400000000000000" pitchFamily="2" charset="-78"/>
          </a:endParaRPr>
        </a:p>
      </dsp:txBody>
      <dsp:txXfrm>
        <a:off x="4911887" y="530482"/>
        <a:ext cx="503208" cy="503208"/>
      </dsp:txXfrm>
    </dsp:sp>
    <dsp:sp modelId="{AB96A6D6-8F5C-4AC0-9AAB-84EC5176DD72}">
      <dsp:nvSpPr>
        <dsp:cNvPr id="0" name=""/>
        <dsp:cNvSpPr/>
      </dsp:nvSpPr>
      <dsp:spPr>
        <a:xfrm>
          <a:off x="1872135"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نتایج آزمایشگاهی</a:t>
          </a:r>
          <a:endParaRPr lang="en-US" sz="1200" kern="1200" dirty="0">
            <a:solidFill>
              <a:schemeClr val="bg1"/>
            </a:solidFill>
            <a:cs typeface="B Nazanin" panose="00000400000000000000" pitchFamily="2" charset="-78"/>
          </a:endParaRPr>
        </a:p>
      </dsp:txBody>
      <dsp:txXfrm>
        <a:off x="2245748" y="346640"/>
        <a:ext cx="693853" cy="870893"/>
      </dsp:txXfrm>
    </dsp:sp>
    <dsp:sp modelId="{E667FC94-984D-461C-BBB0-4F381440BE4B}">
      <dsp:nvSpPr>
        <dsp:cNvPr id="0" name=""/>
        <dsp:cNvSpPr/>
      </dsp:nvSpPr>
      <dsp:spPr>
        <a:xfrm>
          <a:off x="2939602"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چهارم</a:t>
          </a:r>
          <a:endParaRPr lang="en-US" sz="1400" kern="1200" dirty="0">
            <a:cs typeface="B Nazanin" panose="00000400000000000000" pitchFamily="2" charset="-78"/>
          </a:endParaRPr>
        </a:p>
      </dsp:txBody>
      <dsp:txXfrm>
        <a:off x="3043820" y="530482"/>
        <a:ext cx="503208" cy="503208"/>
      </dsp:txXfrm>
    </dsp:sp>
    <dsp:sp modelId="{3CADF799-6E91-4281-B6D7-E5BE53DB0B43}">
      <dsp:nvSpPr>
        <dsp:cNvPr id="0" name=""/>
        <dsp:cNvSpPr/>
      </dsp:nvSpPr>
      <dsp:spPr>
        <a:xfrm>
          <a:off x="40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نتیجه‌گیری</a:t>
          </a:r>
          <a:r>
            <a:rPr lang="fa-IR" sz="1200" kern="1200" dirty="0">
              <a:solidFill>
                <a:schemeClr val="bg1"/>
              </a:solidFill>
              <a:cs typeface="B Nazanin" panose="00000400000000000000" pitchFamily="2" charset="-78"/>
            </a:rPr>
            <a:t> و پیشنهادات آینده</a:t>
          </a:r>
          <a:endParaRPr lang="en-US" sz="1400" kern="1200" dirty="0">
            <a:solidFill>
              <a:schemeClr val="bg1"/>
            </a:solidFill>
            <a:cs typeface="B Nazanin" panose="00000400000000000000" pitchFamily="2" charset="-78"/>
          </a:endParaRPr>
        </a:p>
      </dsp:txBody>
      <dsp:txXfrm>
        <a:off x="377682" y="346640"/>
        <a:ext cx="693853" cy="870893"/>
      </dsp:txXfrm>
    </dsp:sp>
    <dsp:sp modelId="{DB2E9E45-C268-44CE-98B7-0E10EB0F266A}">
      <dsp:nvSpPr>
        <dsp:cNvPr id="0" name=""/>
        <dsp:cNvSpPr/>
      </dsp:nvSpPr>
      <dsp:spPr>
        <a:xfrm>
          <a:off x="1071535"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پنجم</a:t>
          </a:r>
          <a:endParaRPr lang="en-US" sz="1400" kern="1200" dirty="0">
            <a:cs typeface="B Nazanin" panose="00000400000000000000" pitchFamily="2" charset="-78"/>
          </a:endParaRPr>
        </a:p>
      </dsp:txBody>
      <dsp:txXfrm>
        <a:off x="1175753" y="530482"/>
        <a:ext cx="503208" cy="50320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973-A5ED-406A-A521-C7344194C5A2}">
      <dsp:nvSpPr>
        <dsp:cNvPr id="0" name=""/>
        <dsp:cNvSpPr/>
      </dsp:nvSpPr>
      <dsp:spPr>
        <a:xfrm>
          <a:off x="7476336" y="160020"/>
          <a:ext cx="1423289" cy="1244133"/>
        </a:xfrm>
        <a:prstGeom prst="leftArrow">
          <a:avLst>
            <a:gd name="adj1" fmla="val 70000"/>
            <a:gd name="adj2" fmla="val 50000"/>
          </a:avLst>
        </a:prstGeom>
        <a:solidFill>
          <a:srgbClr val="00B0F0"/>
        </a:solidFill>
        <a:ln w="19050" cap="rnd" cmpd="sng" algn="ctr">
          <a:solidFill>
            <a:schemeClr val="bg1">
              <a:lumMod val="75000"/>
            </a:schemeClr>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کلیات پژوهش</a:t>
          </a:r>
          <a:endParaRPr lang="en-US" sz="1200" kern="1200" dirty="0">
            <a:solidFill>
              <a:schemeClr val="bg1"/>
            </a:solidFill>
            <a:effectLst>
              <a:outerShdw blurRad="38100" dist="38100" dir="2700000" algn="tl">
                <a:srgbClr val="000000">
                  <a:alpha val="43137"/>
                </a:srgbClr>
              </a:outerShdw>
            </a:effectLst>
            <a:cs typeface="B Nazanin" panose="00000400000000000000" pitchFamily="2" charset="-78"/>
          </a:endParaRPr>
        </a:p>
      </dsp:txBody>
      <dsp:txXfrm>
        <a:off x="7849949" y="346640"/>
        <a:ext cx="693853" cy="870893"/>
      </dsp:txXfrm>
    </dsp:sp>
    <dsp:sp modelId="{E61DF376-AC8E-4E40-BBE1-266B8E1E77E4}">
      <dsp:nvSpPr>
        <dsp:cNvPr id="0" name=""/>
        <dsp:cNvSpPr/>
      </dsp:nvSpPr>
      <dsp:spPr>
        <a:xfrm>
          <a:off x="8543803"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اول</a:t>
          </a:r>
          <a:endParaRPr lang="en-US" sz="1400" kern="1200" dirty="0">
            <a:cs typeface="B Nazanin" panose="00000400000000000000" pitchFamily="2" charset="-78"/>
          </a:endParaRPr>
        </a:p>
      </dsp:txBody>
      <dsp:txXfrm>
        <a:off x="8648021" y="530482"/>
        <a:ext cx="503208" cy="503208"/>
      </dsp:txXfrm>
    </dsp:sp>
    <dsp:sp modelId="{26C5F16E-5FC2-4A9C-B163-6DC2D7E54D1C}">
      <dsp:nvSpPr>
        <dsp:cNvPr id="0" name=""/>
        <dsp:cNvSpPr/>
      </dsp:nvSpPr>
      <dsp:spPr>
        <a:xfrm>
          <a:off x="5608269" y="160020"/>
          <a:ext cx="1423289" cy="1244133"/>
        </a:xfrm>
        <a:prstGeom prst="leftArrow">
          <a:avLst>
            <a:gd name="adj1" fmla="val 70000"/>
            <a:gd name="adj2" fmla="val 50000"/>
          </a:avLst>
        </a:prstGeom>
        <a:solidFill>
          <a:srgbClr val="00B0F0"/>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مروری بر پیشینه پژوهش</a:t>
          </a:r>
          <a:endParaRPr lang="en-US" sz="1200" kern="1200" dirty="0">
            <a:solidFill>
              <a:schemeClr val="bg1"/>
            </a:solidFill>
            <a:cs typeface="B Nazanin" panose="00000400000000000000" pitchFamily="2" charset="-78"/>
          </a:endParaRPr>
        </a:p>
      </dsp:txBody>
      <dsp:txXfrm>
        <a:off x="5981882" y="346640"/>
        <a:ext cx="693853" cy="870893"/>
      </dsp:txXfrm>
    </dsp:sp>
    <dsp:sp modelId="{6C656B54-C0F8-44A6-A8B9-2BB1031CD3D9}">
      <dsp:nvSpPr>
        <dsp:cNvPr id="0" name=""/>
        <dsp:cNvSpPr/>
      </dsp:nvSpPr>
      <dsp:spPr>
        <a:xfrm>
          <a:off x="6675736"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دوم</a:t>
          </a:r>
          <a:endParaRPr lang="en-US" sz="1400" kern="1200" dirty="0">
            <a:cs typeface="B Nazanin" panose="00000400000000000000" pitchFamily="2" charset="-78"/>
          </a:endParaRPr>
        </a:p>
      </dsp:txBody>
      <dsp:txXfrm>
        <a:off x="6779954" y="530482"/>
        <a:ext cx="503208" cy="503208"/>
      </dsp:txXfrm>
    </dsp:sp>
    <dsp:sp modelId="{8F5759C6-9292-4170-9A6F-9D6AFDE190DC}">
      <dsp:nvSpPr>
        <dsp:cNvPr id="0" name=""/>
        <dsp:cNvSpPr/>
      </dsp:nvSpPr>
      <dsp:spPr>
        <a:xfrm>
          <a:off x="3740202" y="160020"/>
          <a:ext cx="1423289" cy="1244133"/>
        </a:xfrm>
        <a:prstGeom prst="leftArrow">
          <a:avLst>
            <a:gd name="adj1" fmla="val 70000"/>
            <a:gd name="adj2" fmla="val 50000"/>
          </a:avLst>
        </a:prstGeom>
        <a:solidFill>
          <a:schemeClr val="bg1"/>
        </a:solidFill>
        <a:ln w="19050" cap="rnd"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tx1"/>
              </a:solidFill>
              <a:cs typeface="B Nazanin" panose="00000400000000000000" pitchFamily="2" charset="-78"/>
            </a:rPr>
            <a:t>روش پیشنهادی</a:t>
          </a:r>
          <a:endParaRPr lang="en-US" sz="1400" kern="1200" dirty="0">
            <a:solidFill>
              <a:schemeClr val="tx1"/>
            </a:solidFill>
            <a:cs typeface="B Nazanin" panose="00000400000000000000" pitchFamily="2" charset="-78"/>
          </a:endParaRPr>
        </a:p>
      </dsp:txBody>
      <dsp:txXfrm>
        <a:off x="4113815" y="346640"/>
        <a:ext cx="693853" cy="870893"/>
      </dsp:txXfrm>
    </dsp:sp>
    <dsp:sp modelId="{01682D86-E848-40EA-9B92-052DA9555032}">
      <dsp:nvSpPr>
        <dsp:cNvPr id="0" name=""/>
        <dsp:cNvSpPr/>
      </dsp:nvSpPr>
      <dsp:spPr>
        <a:xfrm>
          <a:off x="4807669"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سوم</a:t>
          </a:r>
          <a:endParaRPr lang="en-US" sz="1400" kern="1200" dirty="0">
            <a:cs typeface="B Nazanin" panose="00000400000000000000" pitchFamily="2" charset="-78"/>
          </a:endParaRPr>
        </a:p>
      </dsp:txBody>
      <dsp:txXfrm>
        <a:off x="4911887" y="530482"/>
        <a:ext cx="503208" cy="503208"/>
      </dsp:txXfrm>
    </dsp:sp>
    <dsp:sp modelId="{AB96A6D6-8F5C-4AC0-9AAB-84EC5176DD72}">
      <dsp:nvSpPr>
        <dsp:cNvPr id="0" name=""/>
        <dsp:cNvSpPr/>
      </dsp:nvSpPr>
      <dsp:spPr>
        <a:xfrm>
          <a:off x="1872135"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نتایج آزمایشگاهی</a:t>
          </a:r>
          <a:endParaRPr lang="en-US" sz="1200" kern="1200" dirty="0">
            <a:solidFill>
              <a:schemeClr val="bg1"/>
            </a:solidFill>
            <a:cs typeface="B Nazanin" panose="00000400000000000000" pitchFamily="2" charset="-78"/>
          </a:endParaRPr>
        </a:p>
      </dsp:txBody>
      <dsp:txXfrm>
        <a:off x="2245748" y="346640"/>
        <a:ext cx="693853" cy="870893"/>
      </dsp:txXfrm>
    </dsp:sp>
    <dsp:sp modelId="{E667FC94-984D-461C-BBB0-4F381440BE4B}">
      <dsp:nvSpPr>
        <dsp:cNvPr id="0" name=""/>
        <dsp:cNvSpPr/>
      </dsp:nvSpPr>
      <dsp:spPr>
        <a:xfrm>
          <a:off x="2939602"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چهارم</a:t>
          </a:r>
          <a:endParaRPr lang="en-US" sz="1400" kern="1200" dirty="0">
            <a:cs typeface="B Nazanin" panose="00000400000000000000" pitchFamily="2" charset="-78"/>
          </a:endParaRPr>
        </a:p>
      </dsp:txBody>
      <dsp:txXfrm>
        <a:off x="3043820" y="530482"/>
        <a:ext cx="503208" cy="503208"/>
      </dsp:txXfrm>
    </dsp:sp>
    <dsp:sp modelId="{3CADF799-6E91-4281-B6D7-E5BE53DB0B43}">
      <dsp:nvSpPr>
        <dsp:cNvPr id="0" name=""/>
        <dsp:cNvSpPr/>
      </dsp:nvSpPr>
      <dsp:spPr>
        <a:xfrm>
          <a:off x="40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نتیجه‌گیری</a:t>
          </a:r>
          <a:r>
            <a:rPr lang="fa-IR" sz="1200" kern="1200" dirty="0">
              <a:solidFill>
                <a:schemeClr val="bg1"/>
              </a:solidFill>
              <a:cs typeface="B Nazanin" panose="00000400000000000000" pitchFamily="2" charset="-78"/>
            </a:rPr>
            <a:t> و پیشنهادات آینده</a:t>
          </a:r>
          <a:endParaRPr lang="en-US" sz="1400" kern="1200" dirty="0">
            <a:solidFill>
              <a:schemeClr val="bg1"/>
            </a:solidFill>
            <a:cs typeface="B Nazanin" panose="00000400000000000000" pitchFamily="2" charset="-78"/>
          </a:endParaRPr>
        </a:p>
      </dsp:txBody>
      <dsp:txXfrm>
        <a:off x="377682" y="346640"/>
        <a:ext cx="693853" cy="870893"/>
      </dsp:txXfrm>
    </dsp:sp>
    <dsp:sp modelId="{DB2E9E45-C268-44CE-98B7-0E10EB0F266A}">
      <dsp:nvSpPr>
        <dsp:cNvPr id="0" name=""/>
        <dsp:cNvSpPr/>
      </dsp:nvSpPr>
      <dsp:spPr>
        <a:xfrm>
          <a:off x="1071535"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پنجم</a:t>
          </a:r>
          <a:endParaRPr lang="en-US" sz="1400" kern="1200" dirty="0">
            <a:cs typeface="B Nazanin" panose="00000400000000000000" pitchFamily="2" charset="-78"/>
          </a:endParaRPr>
        </a:p>
      </dsp:txBody>
      <dsp:txXfrm>
        <a:off x="1175753" y="530482"/>
        <a:ext cx="503208" cy="50320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973-A5ED-406A-A521-C7344194C5A2}">
      <dsp:nvSpPr>
        <dsp:cNvPr id="0" name=""/>
        <dsp:cNvSpPr/>
      </dsp:nvSpPr>
      <dsp:spPr>
        <a:xfrm>
          <a:off x="7476336" y="160020"/>
          <a:ext cx="1423289" cy="1244133"/>
        </a:xfrm>
        <a:prstGeom prst="leftArrow">
          <a:avLst>
            <a:gd name="adj1" fmla="val 70000"/>
            <a:gd name="adj2" fmla="val 50000"/>
          </a:avLst>
        </a:prstGeom>
        <a:solidFill>
          <a:srgbClr val="00B0F0"/>
        </a:solidFill>
        <a:ln w="19050" cap="rnd" cmpd="sng" algn="ctr">
          <a:solidFill>
            <a:schemeClr val="bg1">
              <a:lumMod val="75000"/>
            </a:schemeClr>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کلیات پژوهش</a:t>
          </a:r>
          <a:endParaRPr lang="en-US" sz="1200" kern="1200" dirty="0">
            <a:solidFill>
              <a:schemeClr val="bg1"/>
            </a:solidFill>
            <a:effectLst>
              <a:outerShdw blurRad="38100" dist="38100" dir="2700000" algn="tl">
                <a:srgbClr val="000000">
                  <a:alpha val="43137"/>
                </a:srgbClr>
              </a:outerShdw>
            </a:effectLst>
            <a:cs typeface="B Nazanin" panose="00000400000000000000" pitchFamily="2" charset="-78"/>
          </a:endParaRPr>
        </a:p>
      </dsp:txBody>
      <dsp:txXfrm>
        <a:off x="7849949" y="346640"/>
        <a:ext cx="693853" cy="870893"/>
      </dsp:txXfrm>
    </dsp:sp>
    <dsp:sp modelId="{E61DF376-AC8E-4E40-BBE1-266B8E1E77E4}">
      <dsp:nvSpPr>
        <dsp:cNvPr id="0" name=""/>
        <dsp:cNvSpPr/>
      </dsp:nvSpPr>
      <dsp:spPr>
        <a:xfrm>
          <a:off x="8543803"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اول</a:t>
          </a:r>
          <a:endParaRPr lang="en-US" sz="1400" kern="1200" dirty="0">
            <a:cs typeface="B Nazanin" panose="00000400000000000000" pitchFamily="2" charset="-78"/>
          </a:endParaRPr>
        </a:p>
      </dsp:txBody>
      <dsp:txXfrm>
        <a:off x="8648021" y="530482"/>
        <a:ext cx="503208" cy="503208"/>
      </dsp:txXfrm>
    </dsp:sp>
    <dsp:sp modelId="{26C5F16E-5FC2-4A9C-B163-6DC2D7E54D1C}">
      <dsp:nvSpPr>
        <dsp:cNvPr id="0" name=""/>
        <dsp:cNvSpPr/>
      </dsp:nvSpPr>
      <dsp:spPr>
        <a:xfrm>
          <a:off x="5608269" y="160020"/>
          <a:ext cx="1423289" cy="1244133"/>
        </a:xfrm>
        <a:prstGeom prst="leftArrow">
          <a:avLst>
            <a:gd name="adj1" fmla="val 70000"/>
            <a:gd name="adj2" fmla="val 50000"/>
          </a:avLst>
        </a:prstGeom>
        <a:solidFill>
          <a:srgbClr val="00B0F0"/>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مروری بر پیشینه پژوهش</a:t>
          </a:r>
          <a:endParaRPr lang="en-US" sz="1200" kern="1200" dirty="0">
            <a:solidFill>
              <a:schemeClr val="bg1"/>
            </a:solidFill>
            <a:cs typeface="B Nazanin" panose="00000400000000000000" pitchFamily="2" charset="-78"/>
          </a:endParaRPr>
        </a:p>
      </dsp:txBody>
      <dsp:txXfrm>
        <a:off x="5981882" y="346640"/>
        <a:ext cx="693853" cy="870893"/>
      </dsp:txXfrm>
    </dsp:sp>
    <dsp:sp modelId="{6C656B54-C0F8-44A6-A8B9-2BB1031CD3D9}">
      <dsp:nvSpPr>
        <dsp:cNvPr id="0" name=""/>
        <dsp:cNvSpPr/>
      </dsp:nvSpPr>
      <dsp:spPr>
        <a:xfrm>
          <a:off x="6675736"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دوم</a:t>
          </a:r>
          <a:endParaRPr lang="en-US" sz="1400" kern="1200" dirty="0">
            <a:cs typeface="B Nazanin" panose="00000400000000000000" pitchFamily="2" charset="-78"/>
          </a:endParaRPr>
        </a:p>
      </dsp:txBody>
      <dsp:txXfrm>
        <a:off x="6779954" y="530482"/>
        <a:ext cx="503208" cy="503208"/>
      </dsp:txXfrm>
    </dsp:sp>
    <dsp:sp modelId="{8F5759C6-9292-4170-9A6F-9D6AFDE190DC}">
      <dsp:nvSpPr>
        <dsp:cNvPr id="0" name=""/>
        <dsp:cNvSpPr/>
      </dsp:nvSpPr>
      <dsp:spPr>
        <a:xfrm>
          <a:off x="3740202" y="160020"/>
          <a:ext cx="1423289" cy="1244133"/>
        </a:xfrm>
        <a:prstGeom prst="leftArrow">
          <a:avLst>
            <a:gd name="adj1" fmla="val 70000"/>
            <a:gd name="adj2" fmla="val 50000"/>
          </a:avLst>
        </a:prstGeom>
        <a:solidFill>
          <a:schemeClr val="bg1"/>
        </a:solidFill>
        <a:ln w="19050" cap="rnd"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tx1"/>
              </a:solidFill>
              <a:cs typeface="B Nazanin" panose="00000400000000000000" pitchFamily="2" charset="-78"/>
            </a:rPr>
            <a:t>روش پیشنهادی</a:t>
          </a:r>
          <a:endParaRPr lang="en-US" sz="1400" kern="1200" dirty="0">
            <a:solidFill>
              <a:schemeClr val="tx1"/>
            </a:solidFill>
            <a:cs typeface="B Nazanin" panose="00000400000000000000" pitchFamily="2" charset="-78"/>
          </a:endParaRPr>
        </a:p>
      </dsp:txBody>
      <dsp:txXfrm>
        <a:off x="4113815" y="346640"/>
        <a:ext cx="693853" cy="870893"/>
      </dsp:txXfrm>
    </dsp:sp>
    <dsp:sp modelId="{01682D86-E848-40EA-9B92-052DA9555032}">
      <dsp:nvSpPr>
        <dsp:cNvPr id="0" name=""/>
        <dsp:cNvSpPr/>
      </dsp:nvSpPr>
      <dsp:spPr>
        <a:xfrm>
          <a:off x="4807669"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سوم</a:t>
          </a:r>
          <a:endParaRPr lang="en-US" sz="1400" kern="1200" dirty="0">
            <a:cs typeface="B Nazanin" panose="00000400000000000000" pitchFamily="2" charset="-78"/>
          </a:endParaRPr>
        </a:p>
      </dsp:txBody>
      <dsp:txXfrm>
        <a:off x="4911887" y="530482"/>
        <a:ext cx="503208" cy="503208"/>
      </dsp:txXfrm>
    </dsp:sp>
    <dsp:sp modelId="{AB96A6D6-8F5C-4AC0-9AAB-84EC5176DD72}">
      <dsp:nvSpPr>
        <dsp:cNvPr id="0" name=""/>
        <dsp:cNvSpPr/>
      </dsp:nvSpPr>
      <dsp:spPr>
        <a:xfrm>
          <a:off x="1872135"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نتایج آزمایشگاهی</a:t>
          </a:r>
          <a:endParaRPr lang="en-US" sz="1200" kern="1200" dirty="0">
            <a:solidFill>
              <a:schemeClr val="bg1"/>
            </a:solidFill>
            <a:cs typeface="B Nazanin" panose="00000400000000000000" pitchFamily="2" charset="-78"/>
          </a:endParaRPr>
        </a:p>
      </dsp:txBody>
      <dsp:txXfrm>
        <a:off x="2245748" y="346640"/>
        <a:ext cx="693853" cy="870893"/>
      </dsp:txXfrm>
    </dsp:sp>
    <dsp:sp modelId="{E667FC94-984D-461C-BBB0-4F381440BE4B}">
      <dsp:nvSpPr>
        <dsp:cNvPr id="0" name=""/>
        <dsp:cNvSpPr/>
      </dsp:nvSpPr>
      <dsp:spPr>
        <a:xfrm>
          <a:off x="2939602"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چهارم</a:t>
          </a:r>
          <a:endParaRPr lang="en-US" sz="1400" kern="1200" dirty="0">
            <a:cs typeface="B Nazanin" panose="00000400000000000000" pitchFamily="2" charset="-78"/>
          </a:endParaRPr>
        </a:p>
      </dsp:txBody>
      <dsp:txXfrm>
        <a:off x="3043820" y="530482"/>
        <a:ext cx="503208" cy="503208"/>
      </dsp:txXfrm>
    </dsp:sp>
    <dsp:sp modelId="{3CADF799-6E91-4281-B6D7-E5BE53DB0B43}">
      <dsp:nvSpPr>
        <dsp:cNvPr id="0" name=""/>
        <dsp:cNvSpPr/>
      </dsp:nvSpPr>
      <dsp:spPr>
        <a:xfrm>
          <a:off x="40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نتیجه‌گیری</a:t>
          </a:r>
          <a:r>
            <a:rPr lang="fa-IR" sz="1200" kern="1200" dirty="0">
              <a:solidFill>
                <a:schemeClr val="bg1"/>
              </a:solidFill>
              <a:cs typeface="B Nazanin" panose="00000400000000000000" pitchFamily="2" charset="-78"/>
            </a:rPr>
            <a:t> و پیشنهادات آینده</a:t>
          </a:r>
          <a:endParaRPr lang="en-US" sz="1400" kern="1200" dirty="0">
            <a:solidFill>
              <a:schemeClr val="bg1"/>
            </a:solidFill>
            <a:cs typeface="B Nazanin" panose="00000400000000000000" pitchFamily="2" charset="-78"/>
          </a:endParaRPr>
        </a:p>
      </dsp:txBody>
      <dsp:txXfrm>
        <a:off x="377682" y="346640"/>
        <a:ext cx="693853" cy="870893"/>
      </dsp:txXfrm>
    </dsp:sp>
    <dsp:sp modelId="{DB2E9E45-C268-44CE-98B7-0E10EB0F266A}">
      <dsp:nvSpPr>
        <dsp:cNvPr id="0" name=""/>
        <dsp:cNvSpPr/>
      </dsp:nvSpPr>
      <dsp:spPr>
        <a:xfrm>
          <a:off x="1071535"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پنجم</a:t>
          </a:r>
          <a:endParaRPr lang="en-US" sz="1400" kern="1200" dirty="0">
            <a:cs typeface="B Nazanin" panose="00000400000000000000" pitchFamily="2" charset="-78"/>
          </a:endParaRPr>
        </a:p>
      </dsp:txBody>
      <dsp:txXfrm>
        <a:off x="1175753" y="530482"/>
        <a:ext cx="503208" cy="50320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973-A5ED-406A-A521-C7344194C5A2}">
      <dsp:nvSpPr>
        <dsp:cNvPr id="0" name=""/>
        <dsp:cNvSpPr/>
      </dsp:nvSpPr>
      <dsp:spPr>
        <a:xfrm>
          <a:off x="7476336" y="160020"/>
          <a:ext cx="1423289" cy="1244133"/>
        </a:xfrm>
        <a:prstGeom prst="leftArrow">
          <a:avLst>
            <a:gd name="adj1" fmla="val 70000"/>
            <a:gd name="adj2" fmla="val 50000"/>
          </a:avLst>
        </a:prstGeom>
        <a:solidFill>
          <a:srgbClr val="00B0F0"/>
        </a:solidFill>
        <a:ln w="19050" cap="rnd" cmpd="sng" algn="ctr">
          <a:solidFill>
            <a:schemeClr val="bg1">
              <a:lumMod val="75000"/>
            </a:schemeClr>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کلیات پژوهش</a:t>
          </a:r>
          <a:endParaRPr lang="en-US" sz="1200" kern="1200" dirty="0">
            <a:solidFill>
              <a:schemeClr val="bg1"/>
            </a:solidFill>
            <a:effectLst>
              <a:outerShdw blurRad="38100" dist="38100" dir="2700000" algn="tl">
                <a:srgbClr val="000000">
                  <a:alpha val="43137"/>
                </a:srgbClr>
              </a:outerShdw>
            </a:effectLst>
            <a:cs typeface="B Nazanin" panose="00000400000000000000" pitchFamily="2" charset="-78"/>
          </a:endParaRPr>
        </a:p>
      </dsp:txBody>
      <dsp:txXfrm>
        <a:off x="7849949" y="346640"/>
        <a:ext cx="693853" cy="870893"/>
      </dsp:txXfrm>
    </dsp:sp>
    <dsp:sp modelId="{E61DF376-AC8E-4E40-BBE1-266B8E1E77E4}">
      <dsp:nvSpPr>
        <dsp:cNvPr id="0" name=""/>
        <dsp:cNvSpPr/>
      </dsp:nvSpPr>
      <dsp:spPr>
        <a:xfrm>
          <a:off x="8543803"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اول</a:t>
          </a:r>
          <a:endParaRPr lang="en-US" sz="1400" kern="1200" dirty="0">
            <a:cs typeface="B Nazanin" panose="00000400000000000000" pitchFamily="2" charset="-78"/>
          </a:endParaRPr>
        </a:p>
      </dsp:txBody>
      <dsp:txXfrm>
        <a:off x="8648021" y="530482"/>
        <a:ext cx="503208" cy="503208"/>
      </dsp:txXfrm>
    </dsp:sp>
    <dsp:sp modelId="{26C5F16E-5FC2-4A9C-B163-6DC2D7E54D1C}">
      <dsp:nvSpPr>
        <dsp:cNvPr id="0" name=""/>
        <dsp:cNvSpPr/>
      </dsp:nvSpPr>
      <dsp:spPr>
        <a:xfrm>
          <a:off x="5608269" y="160020"/>
          <a:ext cx="1423289" cy="1244133"/>
        </a:xfrm>
        <a:prstGeom prst="leftArrow">
          <a:avLst>
            <a:gd name="adj1" fmla="val 70000"/>
            <a:gd name="adj2" fmla="val 50000"/>
          </a:avLst>
        </a:prstGeom>
        <a:solidFill>
          <a:srgbClr val="00B0F0"/>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مروری بر پیشینه پژوهش</a:t>
          </a:r>
          <a:endParaRPr lang="en-US" sz="1200" kern="1200" dirty="0">
            <a:solidFill>
              <a:schemeClr val="bg1"/>
            </a:solidFill>
            <a:cs typeface="B Nazanin" panose="00000400000000000000" pitchFamily="2" charset="-78"/>
          </a:endParaRPr>
        </a:p>
      </dsp:txBody>
      <dsp:txXfrm>
        <a:off x="5981882" y="346640"/>
        <a:ext cx="693853" cy="870893"/>
      </dsp:txXfrm>
    </dsp:sp>
    <dsp:sp modelId="{6C656B54-C0F8-44A6-A8B9-2BB1031CD3D9}">
      <dsp:nvSpPr>
        <dsp:cNvPr id="0" name=""/>
        <dsp:cNvSpPr/>
      </dsp:nvSpPr>
      <dsp:spPr>
        <a:xfrm>
          <a:off x="6675736"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دوم</a:t>
          </a:r>
          <a:endParaRPr lang="en-US" sz="1400" kern="1200" dirty="0">
            <a:cs typeface="B Nazanin" panose="00000400000000000000" pitchFamily="2" charset="-78"/>
          </a:endParaRPr>
        </a:p>
      </dsp:txBody>
      <dsp:txXfrm>
        <a:off x="6779954" y="530482"/>
        <a:ext cx="503208" cy="503208"/>
      </dsp:txXfrm>
    </dsp:sp>
    <dsp:sp modelId="{8F5759C6-9292-4170-9A6F-9D6AFDE190DC}">
      <dsp:nvSpPr>
        <dsp:cNvPr id="0" name=""/>
        <dsp:cNvSpPr/>
      </dsp:nvSpPr>
      <dsp:spPr>
        <a:xfrm>
          <a:off x="3740202" y="160020"/>
          <a:ext cx="1423289" cy="1244133"/>
        </a:xfrm>
        <a:prstGeom prst="leftArrow">
          <a:avLst>
            <a:gd name="adj1" fmla="val 70000"/>
            <a:gd name="adj2" fmla="val 50000"/>
          </a:avLst>
        </a:prstGeom>
        <a:solidFill>
          <a:schemeClr val="accent1">
            <a:lumMod val="75000"/>
          </a:schemeClr>
        </a:solidFill>
        <a:ln w="19050" cap="rnd"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روش پیشنهادی</a:t>
          </a:r>
          <a:endParaRPr lang="en-US" sz="1400" kern="1200" dirty="0">
            <a:solidFill>
              <a:schemeClr val="bg1"/>
            </a:solidFill>
            <a:cs typeface="B Nazanin" panose="00000400000000000000" pitchFamily="2" charset="-78"/>
          </a:endParaRPr>
        </a:p>
      </dsp:txBody>
      <dsp:txXfrm>
        <a:off x="4113815" y="346640"/>
        <a:ext cx="693853" cy="870893"/>
      </dsp:txXfrm>
    </dsp:sp>
    <dsp:sp modelId="{01682D86-E848-40EA-9B92-052DA9555032}">
      <dsp:nvSpPr>
        <dsp:cNvPr id="0" name=""/>
        <dsp:cNvSpPr/>
      </dsp:nvSpPr>
      <dsp:spPr>
        <a:xfrm>
          <a:off x="4807669"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سوم</a:t>
          </a:r>
          <a:endParaRPr lang="en-US" sz="1400" kern="1200" dirty="0">
            <a:cs typeface="B Nazanin" panose="00000400000000000000" pitchFamily="2" charset="-78"/>
          </a:endParaRPr>
        </a:p>
      </dsp:txBody>
      <dsp:txXfrm>
        <a:off x="4911887" y="530482"/>
        <a:ext cx="503208" cy="503208"/>
      </dsp:txXfrm>
    </dsp:sp>
    <dsp:sp modelId="{AB96A6D6-8F5C-4AC0-9AAB-84EC5176DD72}">
      <dsp:nvSpPr>
        <dsp:cNvPr id="0" name=""/>
        <dsp:cNvSpPr/>
      </dsp:nvSpPr>
      <dsp:spPr>
        <a:xfrm>
          <a:off x="1872135" y="160020"/>
          <a:ext cx="1423289" cy="1244133"/>
        </a:xfrm>
        <a:prstGeom prst="leftArrow">
          <a:avLst>
            <a:gd name="adj1" fmla="val 70000"/>
            <a:gd name="adj2" fmla="val 50000"/>
          </a:avLst>
        </a:prstGeom>
        <a:solidFill>
          <a:schemeClr val="bg1"/>
        </a:solidFill>
        <a:ln w="19050" cap="rnd" cmpd="sng" algn="ctr">
          <a:solidFill>
            <a:schemeClr val="accent2">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tx1"/>
              </a:solidFill>
              <a:cs typeface="B Nazanin" panose="00000400000000000000" pitchFamily="2" charset="-78"/>
            </a:rPr>
            <a:t>نتایج آزمایشگاهی</a:t>
          </a:r>
          <a:endParaRPr lang="en-US" sz="1200" kern="1200" dirty="0">
            <a:solidFill>
              <a:schemeClr val="tx1"/>
            </a:solidFill>
            <a:cs typeface="B Nazanin" panose="00000400000000000000" pitchFamily="2" charset="-78"/>
          </a:endParaRPr>
        </a:p>
      </dsp:txBody>
      <dsp:txXfrm>
        <a:off x="2245748" y="346640"/>
        <a:ext cx="693853" cy="870893"/>
      </dsp:txXfrm>
    </dsp:sp>
    <dsp:sp modelId="{E667FC94-984D-461C-BBB0-4F381440BE4B}">
      <dsp:nvSpPr>
        <dsp:cNvPr id="0" name=""/>
        <dsp:cNvSpPr/>
      </dsp:nvSpPr>
      <dsp:spPr>
        <a:xfrm>
          <a:off x="2939602"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چهارم</a:t>
          </a:r>
          <a:endParaRPr lang="en-US" sz="1400" kern="1200" dirty="0">
            <a:cs typeface="B Nazanin" panose="00000400000000000000" pitchFamily="2" charset="-78"/>
          </a:endParaRPr>
        </a:p>
      </dsp:txBody>
      <dsp:txXfrm>
        <a:off x="3043820" y="530482"/>
        <a:ext cx="503208" cy="503208"/>
      </dsp:txXfrm>
    </dsp:sp>
    <dsp:sp modelId="{3CADF799-6E91-4281-B6D7-E5BE53DB0B43}">
      <dsp:nvSpPr>
        <dsp:cNvPr id="0" name=""/>
        <dsp:cNvSpPr/>
      </dsp:nvSpPr>
      <dsp:spPr>
        <a:xfrm>
          <a:off x="40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نتیجه‌گیری</a:t>
          </a:r>
          <a:r>
            <a:rPr lang="fa-IR" sz="1200" kern="1200" dirty="0">
              <a:solidFill>
                <a:schemeClr val="bg1"/>
              </a:solidFill>
              <a:cs typeface="B Nazanin" panose="00000400000000000000" pitchFamily="2" charset="-78"/>
            </a:rPr>
            <a:t> و پیشنهادات آینده</a:t>
          </a:r>
          <a:endParaRPr lang="en-US" sz="1400" kern="1200" dirty="0">
            <a:solidFill>
              <a:schemeClr val="bg1"/>
            </a:solidFill>
            <a:cs typeface="B Nazanin" panose="00000400000000000000" pitchFamily="2" charset="-78"/>
          </a:endParaRPr>
        </a:p>
      </dsp:txBody>
      <dsp:txXfrm>
        <a:off x="377682" y="346640"/>
        <a:ext cx="693853" cy="870893"/>
      </dsp:txXfrm>
    </dsp:sp>
    <dsp:sp modelId="{DB2E9E45-C268-44CE-98B7-0E10EB0F266A}">
      <dsp:nvSpPr>
        <dsp:cNvPr id="0" name=""/>
        <dsp:cNvSpPr/>
      </dsp:nvSpPr>
      <dsp:spPr>
        <a:xfrm>
          <a:off x="1071535"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پنجم</a:t>
          </a:r>
          <a:endParaRPr lang="en-US" sz="1400" kern="1200" dirty="0">
            <a:cs typeface="B Nazanin" panose="00000400000000000000" pitchFamily="2" charset="-78"/>
          </a:endParaRPr>
        </a:p>
      </dsp:txBody>
      <dsp:txXfrm>
        <a:off x="1175753" y="530482"/>
        <a:ext cx="503208" cy="50320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973-A5ED-406A-A521-C7344194C5A2}">
      <dsp:nvSpPr>
        <dsp:cNvPr id="0" name=""/>
        <dsp:cNvSpPr/>
      </dsp:nvSpPr>
      <dsp:spPr>
        <a:xfrm>
          <a:off x="7476336" y="160020"/>
          <a:ext cx="1423289" cy="1244133"/>
        </a:xfrm>
        <a:prstGeom prst="leftArrow">
          <a:avLst>
            <a:gd name="adj1" fmla="val 70000"/>
            <a:gd name="adj2" fmla="val 50000"/>
          </a:avLst>
        </a:prstGeom>
        <a:solidFill>
          <a:srgbClr val="00B0F0"/>
        </a:solidFill>
        <a:ln w="19050" cap="rnd" cmpd="sng" algn="ctr">
          <a:solidFill>
            <a:schemeClr val="bg1">
              <a:lumMod val="75000"/>
            </a:schemeClr>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کلیات پژوهش</a:t>
          </a:r>
          <a:endParaRPr lang="en-US" sz="1200" kern="1200" dirty="0">
            <a:solidFill>
              <a:schemeClr val="bg1"/>
            </a:solidFill>
            <a:effectLst>
              <a:outerShdw blurRad="38100" dist="38100" dir="2700000" algn="tl">
                <a:srgbClr val="000000">
                  <a:alpha val="43137"/>
                </a:srgbClr>
              </a:outerShdw>
            </a:effectLst>
            <a:cs typeface="B Nazanin" panose="00000400000000000000" pitchFamily="2" charset="-78"/>
          </a:endParaRPr>
        </a:p>
      </dsp:txBody>
      <dsp:txXfrm>
        <a:off x="7849949" y="346640"/>
        <a:ext cx="693853" cy="870893"/>
      </dsp:txXfrm>
    </dsp:sp>
    <dsp:sp modelId="{E61DF376-AC8E-4E40-BBE1-266B8E1E77E4}">
      <dsp:nvSpPr>
        <dsp:cNvPr id="0" name=""/>
        <dsp:cNvSpPr/>
      </dsp:nvSpPr>
      <dsp:spPr>
        <a:xfrm>
          <a:off x="8543803"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اول</a:t>
          </a:r>
          <a:endParaRPr lang="en-US" sz="1400" kern="1200" dirty="0">
            <a:cs typeface="B Nazanin" panose="00000400000000000000" pitchFamily="2" charset="-78"/>
          </a:endParaRPr>
        </a:p>
      </dsp:txBody>
      <dsp:txXfrm>
        <a:off x="8648021" y="530482"/>
        <a:ext cx="503208" cy="503208"/>
      </dsp:txXfrm>
    </dsp:sp>
    <dsp:sp modelId="{26C5F16E-5FC2-4A9C-B163-6DC2D7E54D1C}">
      <dsp:nvSpPr>
        <dsp:cNvPr id="0" name=""/>
        <dsp:cNvSpPr/>
      </dsp:nvSpPr>
      <dsp:spPr>
        <a:xfrm>
          <a:off x="5608269" y="160020"/>
          <a:ext cx="1423289" cy="1244133"/>
        </a:xfrm>
        <a:prstGeom prst="leftArrow">
          <a:avLst>
            <a:gd name="adj1" fmla="val 70000"/>
            <a:gd name="adj2" fmla="val 50000"/>
          </a:avLst>
        </a:prstGeom>
        <a:solidFill>
          <a:srgbClr val="00B0F0"/>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مروری بر پیشینه پژوهش</a:t>
          </a:r>
          <a:endParaRPr lang="en-US" sz="1200" kern="1200" dirty="0">
            <a:solidFill>
              <a:schemeClr val="bg1"/>
            </a:solidFill>
            <a:cs typeface="B Nazanin" panose="00000400000000000000" pitchFamily="2" charset="-78"/>
          </a:endParaRPr>
        </a:p>
      </dsp:txBody>
      <dsp:txXfrm>
        <a:off x="5981882" y="346640"/>
        <a:ext cx="693853" cy="870893"/>
      </dsp:txXfrm>
    </dsp:sp>
    <dsp:sp modelId="{6C656B54-C0F8-44A6-A8B9-2BB1031CD3D9}">
      <dsp:nvSpPr>
        <dsp:cNvPr id="0" name=""/>
        <dsp:cNvSpPr/>
      </dsp:nvSpPr>
      <dsp:spPr>
        <a:xfrm>
          <a:off x="6675736"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دوم</a:t>
          </a:r>
          <a:endParaRPr lang="en-US" sz="1400" kern="1200" dirty="0">
            <a:cs typeface="B Nazanin" panose="00000400000000000000" pitchFamily="2" charset="-78"/>
          </a:endParaRPr>
        </a:p>
      </dsp:txBody>
      <dsp:txXfrm>
        <a:off x="6779954" y="530482"/>
        <a:ext cx="503208" cy="503208"/>
      </dsp:txXfrm>
    </dsp:sp>
    <dsp:sp modelId="{8F5759C6-9292-4170-9A6F-9D6AFDE190DC}">
      <dsp:nvSpPr>
        <dsp:cNvPr id="0" name=""/>
        <dsp:cNvSpPr/>
      </dsp:nvSpPr>
      <dsp:spPr>
        <a:xfrm>
          <a:off x="3740202" y="160020"/>
          <a:ext cx="1423289" cy="1244133"/>
        </a:xfrm>
        <a:prstGeom prst="leftArrow">
          <a:avLst>
            <a:gd name="adj1" fmla="val 70000"/>
            <a:gd name="adj2" fmla="val 50000"/>
          </a:avLst>
        </a:prstGeom>
        <a:solidFill>
          <a:schemeClr val="accent1">
            <a:lumMod val="75000"/>
          </a:schemeClr>
        </a:solidFill>
        <a:ln w="19050" cap="rnd"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روش پیشنهادی</a:t>
          </a:r>
          <a:endParaRPr lang="en-US" sz="1400" kern="1200" dirty="0">
            <a:solidFill>
              <a:schemeClr val="bg1"/>
            </a:solidFill>
            <a:cs typeface="B Nazanin" panose="00000400000000000000" pitchFamily="2" charset="-78"/>
          </a:endParaRPr>
        </a:p>
      </dsp:txBody>
      <dsp:txXfrm>
        <a:off x="4113815" y="346640"/>
        <a:ext cx="693853" cy="870893"/>
      </dsp:txXfrm>
    </dsp:sp>
    <dsp:sp modelId="{01682D86-E848-40EA-9B92-052DA9555032}">
      <dsp:nvSpPr>
        <dsp:cNvPr id="0" name=""/>
        <dsp:cNvSpPr/>
      </dsp:nvSpPr>
      <dsp:spPr>
        <a:xfrm>
          <a:off x="4807669"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سوم</a:t>
          </a:r>
          <a:endParaRPr lang="en-US" sz="1400" kern="1200" dirty="0">
            <a:cs typeface="B Nazanin" panose="00000400000000000000" pitchFamily="2" charset="-78"/>
          </a:endParaRPr>
        </a:p>
      </dsp:txBody>
      <dsp:txXfrm>
        <a:off x="4911887" y="530482"/>
        <a:ext cx="503208" cy="503208"/>
      </dsp:txXfrm>
    </dsp:sp>
    <dsp:sp modelId="{AB96A6D6-8F5C-4AC0-9AAB-84EC5176DD72}">
      <dsp:nvSpPr>
        <dsp:cNvPr id="0" name=""/>
        <dsp:cNvSpPr/>
      </dsp:nvSpPr>
      <dsp:spPr>
        <a:xfrm>
          <a:off x="1872135" y="160020"/>
          <a:ext cx="1423289" cy="1244133"/>
        </a:xfrm>
        <a:prstGeom prst="leftArrow">
          <a:avLst>
            <a:gd name="adj1" fmla="val 70000"/>
            <a:gd name="adj2" fmla="val 50000"/>
          </a:avLst>
        </a:prstGeom>
        <a:solidFill>
          <a:schemeClr val="bg1"/>
        </a:solidFill>
        <a:ln w="19050" cap="rnd" cmpd="sng" algn="ctr">
          <a:solidFill>
            <a:schemeClr val="accent2">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tx1"/>
              </a:solidFill>
              <a:cs typeface="B Nazanin" panose="00000400000000000000" pitchFamily="2" charset="-78"/>
            </a:rPr>
            <a:t>نتایج آزمایشگاهی</a:t>
          </a:r>
          <a:endParaRPr lang="en-US" sz="1200" kern="1200" dirty="0">
            <a:solidFill>
              <a:schemeClr val="tx1"/>
            </a:solidFill>
            <a:cs typeface="B Nazanin" panose="00000400000000000000" pitchFamily="2" charset="-78"/>
          </a:endParaRPr>
        </a:p>
      </dsp:txBody>
      <dsp:txXfrm>
        <a:off x="2245748" y="346640"/>
        <a:ext cx="693853" cy="870893"/>
      </dsp:txXfrm>
    </dsp:sp>
    <dsp:sp modelId="{E667FC94-984D-461C-BBB0-4F381440BE4B}">
      <dsp:nvSpPr>
        <dsp:cNvPr id="0" name=""/>
        <dsp:cNvSpPr/>
      </dsp:nvSpPr>
      <dsp:spPr>
        <a:xfrm>
          <a:off x="2939602"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چهارم</a:t>
          </a:r>
          <a:endParaRPr lang="en-US" sz="1400" kern="1200" dirty="0">
            <a:cs typeface="B Nazanin" panose="00000400000000000000" pitchFamily="2" charset="-78"/>
          </a:endParaRPr>
        </a:p>
      </dsp:txBody>
      <dsp:txXfrm>
        <a:off x="3043820" y="530482"/>
        <a:ext cx="503208" cy="503208"/>
      </dsp:txXfrm>
    </dsp:sp>
    <dsp:sp modelId="{3CADF799-6E91-4281-B6D7-E5BE53DB0B43}">
      <dsp:nvSpPr>
        <dsp:cNvPr id="0" name=""/>
        <dsp:cNvSpPr/>
      </dsp:nvSpPr>
      <dsp:spPr>
        <a:xfrm>
          <a:off x="40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نتیجه‌گیری</a:t>
          </a:r>
          <a:r>
            <a:rPr lang="fa-IR" sz="1200" kern="1200" dirty="0">
              <a:solidFill>
                <a:schemeClr val="bg1"/>
              </a:solidFill>
              <a:cs typeface="B Nazanin" panose="00000400000000000000" pitchFamily="2" charset="-78"/>
            </a:rPr>
            <a:t> و پیشنهادات آینده</a:t>
          </a:r>
          <a:endParaRPr lang="en-US" sz="1400" kern="1200" dirty="0">
            <a:solidFill>
              <a:schemeClr val="bg1"/>
            </a:solidFill>
            <a:cs typeface="B Nazanin" panose="00000400000000000000" pitchFamily="2" charset="-78"/>
          </a:endParaRPr>
        </a:p>
      </dsp:txBody>
      <dsp:txXfrm>
        <a:off x="377682" y="346640"/>
        <a:ext cx="693853" cy="870893"/>
      </dsp:txXfrm>
    </dsp:sp>
    <dsp:sp modelId="{DB2E9E45-C268-44CE-98B7-0E10EB0F266A}">
      <dsp:nvSpPr>
        <dsp:cNvPr id="0" name=""/>
        <dsp:cNvSpPr/>
      </dsp:nvSpPr>
      <dsp:spPr>
        <a:xfrm>
          <a:off x="1071535"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پنجم</a:t>
          </a:r>
          <a:endParaRPr lang="en-US" sz="1400" kern="1200" dirty="0">
            <a:cs typeface="B Nazanin" panose="00000400000000000000" pitchFamily="2" charset="-78"/>
          </a:endParaRPr>
        </a:p>
      </dsp:txBody>
      <dsp:txXfrm>
        <a:off x="1175753" y="530482"/>
        <a:ext cx="503208" cy="50320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973-A5ED-406A-A521-C7344194C5A2}">
      <dsp:nvSpPr>
        <dsp:cNvPr id="0" name=""/>
        <dsp:cNvSpPr/>
      </dsp:nvSpPr>
      <dsp:spPr>
        <a:xfrm>
          <a:off x="7476336" y="160020"/>
          <a:ext cx="1423289" cy="1244133"/>
        </a:xfrm>
        <a:prstGeom prst="leftArrow">
          <a:avLst>
            <a:gd name="adj1" fmla="val 70000"/>
            <a:gd name="adj2" fmla="val 50000"/>
          </a:avLst>
        </a:prstGeom>
        <a:solidFill>
          <a:srgbClr val="00B0F0"/>
        </a:solidFill>
        <a:ln w="19050" cap="rnd" cmpd="sng" algn="ctr">
          <a:solidFill>
            <a:schemeClr val="bg1">
              <a:lumMod val="75000"/>
            </a:schemeClr>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کلیات پژوهش</a:t>
          </a:r>
          <a:endParaRPr lang="en-US" sz="1200" kern="1200" dirty="0">
            <a:solidFill>
              <a:schemeClr val="bg1"/>
            </a:solidFill>
            <a:effectLst>
              <a:outerShdw blurRad="38100" dist="38100" dir="2700000" algn="tl">
                <a:srgbClr val="000000">
                  <a:alpha val="43137"/>
                </a:srgbClr>
              </a:outerShdw>
            </a:effectLst>
            <a:cs typeface="B Nazanin" panose="00000400000000000000" pitchFamily="2" charset="-78"/>
          </a:endParaRPr>
        </a:p>
      </dsp:txBody>
      <dsp:txXfrm>
        <a:off x="7849949" y="346640"/>
        <a:ext cx="693853" cy="870893"/>
      </dsp:txXfrm>
    </dsp:sp>
    <dsp:sp modelId="{E61DF376-AC8E-4E40-BBE1-266B8E1E77E4}">
      <dsp:nvSpPr>
        <dsp:cNvPr id="0" name=""/>
        <dsp:cNvSpPr/>
      </dsp:nvSpPr>
      <dsp:spPr>
        <a:xfrm>
          <a:off x="8543803"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اول</a:t>
          </a:r>
          <a:endParaRPr lang="en-US" sz="1400" kern="1200" dirty="0">
            <a:cs typeface="B Nazanin" panose="00000400000000000000" pitchFamily="2" charset="-78"/>
          </a:endParaRPr>
        </a:p>
      </dsp:txBody>
      <dsp:txXfrm>
        <a:off x="8648021" y="530482"/>
        <a:ext cx="503208" cy="503208"/>
      </dsp:txXfrm>
    </dsp:sp>
    <dsp:sp modelId="{26C5F16E-5FC2-4A9C-B163-6DC2D7E54D1C}">
      <dsp:nvSpPr>
        <dsp:cNvPr id="0" name=""/>
        <dsp:cNvSpPr/>
      </dsp:nvSpPr>
      <dsp:spPr>
        <a:xfrm>
          <a:off x="5608269" y="160020"/>
          <a:ext cx="1423289" cy="1244133"/>
        </a:xfrm>
        <a:prstGeom prst="leftArrow">
          <a:avLst>
            <a:gd name="adj1" fmla="val 70000"/>
            <a:gd name="adj2" fmla="val 50000"/>
          </a:avLst>
        </a:prstGeom>
        <a:solidFill>
          <a:srgbClr val="00B0F0"/>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مروری بر پیشینه پژوهش</a:t>
          </a:r>
          <a:endParaRPr lang="en-US" sz="1200" kern="1200" dirty="0">
            <a:solidFill>
              <a:schemeClr val="bg1"/>
            </a:solidFill>
            <a:cs typeface="B Nazanin" panose="00000400000000000000" pitchFamily="2" charset="-78"/>
          </a:endParaRPr>
        </a:p>
      </dsp:txBody>
      <dsp:txXfrm>
        <a:off x="5981882" y="346640"/>
        <a:ext cx="693853" cy="870893"/>
      </dsp:txXfrm>
    </dsp:sp>
    <dsp:sp modelId="{6C656B54-C0F8-44A6-A8B9-2BB1031CD3D9}">
      <dsp:nvSpPr>
        <dsp:cNvPr id="0" name=""/>
        <dsp:cNvSpPr/>
      </dsp:nvSpPr>
      <dsp:spPr>
        <a:xfrm>
          <a:off x="6675736"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دوم</a:t>
          </a:r>
          <a:endParaRPr lang="en-US" sz="1400" kern="1200" dirty="0">
            <a:cs typeface="B Nazanin" panose="00000400000000000000" pitchFamily="2" charset="-78"/>
          </a:endParaRPr>
        </a:p>
      </dsp:txBody>
      <dsp:txXfrm>
        <a:off x="6779954" y="530482"/>
        <a:ext cx="503208" cy="503208"/>
      </dsp:txXfrm>
    </dsp:sp>
    <dsp:sp modelId="{8F5759C6-9292-4170-9A6F-9D6AFDE190DC}">
      <dsp:nvSpPr>
        <dsp:cNvPr id="0" name=""/>
        <dsp:cNvSpPr/>
      </dsp:nvSpPr>
      <dsp:spPr>
        <a:xfrm>
          <a:off x="3740202" y="160020"/>
          <a:ext cx="1423289" cy="1244133"/>
        </a:xfrm>
        <a:prstGeom prst="leftArrow">
          <a:avLst>
            <a:gd name="adj1" fmla="val 70000"/>
            <a:gd name="adj2" fmla="val 50000"/>
          </a:avLst>
        </a:prstGeom>
        <a:solidFill>
          <a:schemeClr val="accent1">
            <a:lumMod val="75000"/>
          </a:schemeClr>
        </a:solidFill>
        <a:ln w="19050" cap="rnd"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روش پیشنهادی</a:t>
          </a:r>
          <a:endParaRPr lang="en-US" sz="1400" kern="1200" dirty="0">
            <a:solidFill>
              <a:schemeClr val="bg1"/>
            </a:solidFill>
            <a:cs typeface="B Nazanin" panose="00000400000000000000" pitchFamily="2" charset="-78"/>
          </a:endParaRPr>
        </a:p>
      </dsp:txBody>
      <dsp:txXfrm>
        <a:off x="4113815" y="346640"/>
        <a:ext cx="693853" cy="870893"/>
      </dsp:txXfrm>
    </dsp:sp>
    <dsp:sp modelId="{01682D86-E848-40EA-9B92-052DA9555032}">
      <dsp:nvSpPr>
        <dsp:cNvPr id="0" name=""/>
        <dsp:cNvSpPr/>
      </dsp:nvSpPr>
      <dsp:spPr>
        <a:xfrm>
          <a:off x="4807669"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سوم</a:t>
          </a:r>
          <a:endParaRPr lang="en-US" sz="1400" kern="1200" dirty="0">
            <a:cs typeface="B Nazanin" panose="00000400000000000000" pitchFamily="2" charset="-78"/>
          </a:endParaRPr>
        </a:p>
      </dsp:txBody>
      <dsp:txXfrm>
        <a:off x="4911887" y="530482"/>
        <a:ext cx="503208" cy="503208"/>
      </dsp:txXfrm>
    </dsp:sp>
    <dsp:sp modelId="{AB96A6D6-8F5C-4AC0-9AAB-84EC5176DD72}">
      <dsp:nvSpPr>
        <dsp:cNvPr id="0" name=""/>
        <dsp:cNvSpPr/>
      </dsp:nvSpPr>
      <dsp:spPr>
        <a:xfrm>
          <a:off x="1872135" y="160020"/>
          <a:ext cx="1423289" cy="1244133"/>
        </a:xfrm>
        <a:prstGeom prst="leftArrow">
          <a:avLst>
            <a:gd name="adj1" fmla="val 70000"/>
            <a:gd name="adj2" fmla="val 50000"/>
          </a:avLst>
        </a:prstGeom>
        <a:solidFill>
          <a:schemeClr val="bg1"/>
        </a:solidFill>
        <a:ln w="19050" cap="rnd" cmpd="sng" algn="ctr">
          <a:solidFill>
            <a:schemeClr val="accent2">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tx1"/>
              </a:solidFill>
              <a:cs typeface="B Nazanin" panose="00000400000000000000" pitchFamily="2" charset="-78"/>
            </a:rPr>
            <a:t>نتایج آزمایشگاهی</a:t>
          </a:r>
          <a:endParaRPr lang="en-US" sz="1200" kern="1200" dirty="0">
            <a:solidFill>
              <a:schemeClr val="tx1"/>
            </a:solidFill>
            <a:cs typeface="B Nazanin" panose="00000400000000000000" pitchFamily="2" charset="-78"/>
          </a:endParaRPr>
        </a:p>
      </dsp:txBody>
      <dsp:txXfrm>
        <a:off x="2245748" y="346640"/>
        <a:ext cx="693853" cy="870893"/>
      </dsp:txXfrm>
    </dsp:sp>
    <dsp:sp modelId="{E667FC94-984D-461C-BBB0-4F381440BE4B}">
      <dsp:nvSpPr>
        <dsp:cNvPr id="0" name=""/>
        <dsp:cNvSpPr/>
      </dsp:nvSpPr>
      <dsp:spPr>
        <a:xfrm>
          <a:off x="2939602"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چهارم</a:t>
          </a:r>
          <a:endParaRPr lang="en-US" sz="1400" kern="1200" dirty="0">
            <a:cs typeface="B Nazanin" panose="00000400000000000000" pitchFamily="2" charset="-78"/>
          </a:endParaRPr>
        </a:p>
      </dsp:txBody>
      <dsp:txXfrm>
        <a:off x="3043820" y="530482"/>
        <a:ext cx="503208" cy="503208"/>
      </dsp:txXfrm>
    </dsp:sp>
    <dsp:sp modelId="{3CADF799-6E91-4281-B6D7-E5BE53DB0B43}">
      <dsp:nvSpPr>
        <dsp:cNvPr id="0" name=""/>
        <dsp:cNvSpPr/>
      </dsp:nvSpPr>
      <dsp:spPr>
        <a:xfrm>
          <a:off x="40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نتیجه‌گیری</a:t>
          </a:r>
          <a:r>
            <a:rPr lang="fa-IR" sz="1200" kern="1200" dirty="0">
              <a:solidFill>
                <a:schemeClr val="bg1"/>
              </a:solidFill>
              <a:cs typeface="B Nazanin" panose="00000400000000000000" pitchFamily="2" charset="-78"/>
            </a:rPr>
            <a:t> و پیشنهادات آینده</a:t>
          </a:r>
          <a:endParaRPr lang="en-US" sz="1400" kern="1200" dirty="0">
            <a:solidFill>
              <a:schemeClr val="bg1"/>
            </a:solidFill>
            <a:cs typeface="B Nazanin" panose="00000400000000000000" pitchFamily="2" charset="-78"/>
          </a:endParaRPr>
        </a:p>
      </dsp:txBody>
      <dsp:txXfrm>
        <a:off x="377682" y="346640"/>
        <a:ext cx="693853" cy="870893"/>
      </dsp:txXfrm>
    </dsp:sp>
    <dsp:sp modelId="{DB2E9E45-C268-44CE-98B7-0E10EB0F266A}">
      <dsp:nvSpPr>
        <dsp:cNvPr id="0" name=""/>
        <dsp:cNvSpPr/>
      </dsp:nvSpPr>
      <dsp:spPr>
        <a:xfrm>
          <a:off x="1071535"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پنجم</a:t>
          </a:r>
          <a:endParaRPr lang="en-US" sz="1400" kern="1200" dirty="0">
            <a:cs typeface="B Nazanin" panose="00000400000000000000" pitchFamily="2" charset="-78"/>
          </a:endParaRPr>
        </a:p>
      </dsp:txBody>
      <dsp:txXfrm>
        <a:off x="1175753" y="530482"/>
        <a:ext cx="503208" cy="50320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973-A5ED-406A-A521-C7344194C5A2}">
      <dsp:nvSpPr>
        <dsp:cNvPr id="0" name=""/>
        <dsp:cNvSpPr/>
      </dsp:nvSpPr>
      <dsp:spPr>
        <a:xfrm>
          <a:off x="7476336" y="160020"/>
          <a:ext cx="1423289" cy="1244133"/>
        </a:xfrm>
        <a:prstGeom prst="leftArrow">
          <a:avLst>
            <a:gd name="adj1" fmla="val 70000"/>
            <a:gd name="adj2" fmla="val 50000"/>
          </a:avLst>
        </a:prstGeom>
        <a:solidFill>
          <a:srgbClr val="00B0F0"/>
        </a:solidFill>
        <a:ln w="19050" cap="rnd" cmpd="sng" algn="ctr">
          <a:solidFill>
            <a:schemeClr val="bg1">
              <a:lumMod val="75000"/>
            </a:schemeClr>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کلیات پژوهش</a:t>
          </a:r>
          <a:endParaRPr lang="en-US" sz="1200" kern="1200" dirty="0">
            <a:solidFill>
              <a:schemeClr val="bg1"/>
            </a:solidFill>
            <a:effectLst>
              <a:outerShdw blurRad="38100" dist="38100" dir="2700000" algn="tl">
                <a:srgbClr val="000000">
                  <a:alpha val="43137"/>
                </a:srgbClr>
              </a:outerShdw>
            </a:effectLst>
            <a:cs typeface="B Nazanin" panose="00000400000000000000" pitchFamily="2" charset="-78"/>
          </a:endParaRPr>
        </a:p>
      </dsp:txBody>
      <dsp:txXfrm>
        <a:off x="7849949" y="346640"/>
        <a:ext cx="693853" cy="870893"/>
      </dsp:txXfrm>
    </dsp:sp>
    <dsp:sp modelId="{E61DF376-AC8E-4E40-BBE1-266B8E1E77E4}">
      <dsp:nvSpPr>
        <dsp:cNvPr id="0" name=""/>
        <dsp:cNvSpPr/>
      </dsp:nvSpPr>
      <dsp:spPr>
        <a:xfrm>
          <a:off x="8543803"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اول</a:t>
          </a:r>
          <a:endParaRPr lang="en-US" sz="1400" kern="1200" dirty="0">
            <a:cs typeface="B Nazanin" panose="00000400000000000000" pitchFamily="2" charset="-78"/>
          </a:endParaRPr>
        </a:p>
      </dsp:txBody>
      <dsp:txXfrm>
        <a:off x="8648021" y="530482"/>
        <a:ext cx="503208" cy="503208"/>
      </dsp:txXfrm>
    </dsp:sp>
    <dsp:sp modelId="{26C5F16E-5FC2-4A9C-B163-6DC2D7E54D1C}">
      <dsp:nvSpPr>
        <dsp:cNvPr id="0" name=""/>
        <dsp:cNvSpPr/>
      </dsp:nvSpPr>
      <dsp:spPr>
        <a:xfrm>
          <a:off x="5608269" y="160020"/>
          <a:ext cx="1423289" cy="1244133"/>
        </a:xfrm>
        <a:prstGeom prst="leftArrow">
          <a:avLst>
            <a:gd name="adj1" fmla="val 70000"/>
            <a:gd name="adj2" fmla="val 50000"/>
          </a:avLst>
        </a:prstGeom>
        <a:solidFill>
          <a:srgbClr val="00B0F0"/>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مروری بر پیشینه پژوهش</a:t>
          </a:r>
          <a:endParaRPr lang="en-US" sz="1200" kern="1200" dirty="0">
            <a:solidFill>
              <a:schemeClr val="bg1"/>
            </a:solidFill>
            <a:cs typeface="B Nazanin" panose="00000400000000000000" pitchFamily="2" charset="-78"/>
          </a:endParaRPr>
        </a:p>
      </dsp:txBody>
      <dsp:txXfrm>
        <a:off x="5981882" y="346640"/>
        <a:ext cx="693853" cy="870893"/>
      </dsp:txXfrm>
    </dsp:sp>
    <dsp:sp modelId="{6C656B54-C0F8-44A6-A8B9-2BB1031CD3D9}">
      <dsp:nvSpPr>
        <dsp:cNvPr id="0" name=""/>
        <dsp:cNvSpPr/>
      </dsp:nvSpPr>
      <dsp:spPr>
        <a:xfrm>
          <a:off x="6675736"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دوم</a:t>
          </a:r>
          <a:endParaRPr lang="en-US" sz="1400" kern="1200" dirty="0">
            <a:cs typeface="B Nazanin" panose="00000400000000000000" pitchFamily="2" charset="-78"/>
          </a:endParaRPr>
        </a:p>
      </dsp:txBody>
      <dsp:txXfrm>
        <a:off x="6779954" y="530482"/>
        <a:ext cx="503208" cy="503208"/>
      </dsp:txXfrm>
    </dsp:sp>
    <dsp:sp modelId="{8F5759C6-9292-4170-9A6F-9D6AFDE190DC}">
      <dsp:nvSpPr>
        <dsp:cNvPr id="0" name=""/>
        <dsp:cNvSpPr/>
      </dsp:nvSpPr>
      <dsp:spPr>
        <a:xfrm>
          <a:off x="3740202" y="160020"/>
          <a:ext cx="1423289" cy="1244133"/>
        </a:xfrm>
        <a:prstGeom prst="leftArrow">
          <a:avLst>
            <a:gd name="adj1" fmla="val 70000"/>
            <a:gd name="adj2" fmla="val 50000"/>
          </a:avLst>
        </a:prstGeom>
        <a:solidFill>
          <a:schemeClr val="accent1">
            <a:lumMod val="75000"/>
          </a:schemeClr>
        </a:solidFill>
        <a:ln w="19050" cap="rnd"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روش پیشنهادی</a:t>
          </a:r>
          <a:endParaRPr lang="en-US" sz="1400" kern="1200" dirty="0">
            <a:solidFill>
              <a:schemeClr val="bg1"/>
            </a:solidFill>
            <a:cs typeface="B Nazanin" panose="00000400000000000000" pitchFamily="2" charset="-78"/>
          </a:endParaRPr>
        </a:p>
      </dsp:txBody>
      <dsp:txXfrm>
        <a:off x="4113815" y="346640"/>
        <a:ext cx="693853" cy="870893"/>
      </dsp:txXfrm>
    </dsp:sp>
    <dsp:sp modelId="{01682D86-E848-40EA-9B92-052DA9555032}">
      <dsp:nvSpPr>
        <dsp:cNvPr id="0" name=""/>
        <dsp:cNvSpPr/>
      </dsp:nvSpPr>
      <dsp:spPr>
        <a:xfrm>
          <a:off x="4807669"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سوم</a:t>
          </a:r>
          <a:endParaRPr lang="en-US" sz="1400" kern="1200" dirty="0">
            <a:cs typeface="B Nazanin" panose="00000400000000000000" pitchFamily="2" charset="-78"/>
          </a:endParaRPr>
        </a:p>
      </dsp:txBody>
      <dsp:txXfrm>
        <a:off x="4911887" y="530482"/>
        <a:ext cx="503208" cy="503208"/>
      </dsp:txXfrm>
    </dsp:sp>
    <dsp:sp modelId="{AB96A6D6-8F5C-4AC0-9AAB-84EC5176DD72}">
      <dsp:nvSpPr>
        <dsp:cNvPr id="0" name=""/>
        <dsp:cNvSpPr/>
      </dsp:nvSpPr>
      <dsp:spPr>
        <a:xfrm>
          <a:off x="1872135" y="160020"/>
          <a:ext cx="1423289" cy="1244133"/>
        </a:xfrm>
        <a:prstGeom prst="leftArrow">
          <a:avLst>
            <a:gd name="adj1" fmla="val 70000"/>
            <a:gd name="adj2" fmla="val 50000"/>
          </a:avLst>
        </a:prstGeom>
        <a:solidFill>
          <a:schemeClr val="bg1"/>
        </a:solidFill>
        <a:ln w="19050" cap="rnd" cmpd="sng" algn="ctr">
          <a:solidFill>
            <a:schemeClr val="accent2">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tx1"/>
              </a:solidFill>
              <a:cs typeface="B Nazanin" panose="00000400000000000000" pitchFamily="2" charset="-78"/>
            </a:rPr>
            <a:t>نتایج آزمایشگاهی</a:t>
          </a:r>
          <a:endParaRPr lang="en-US" sz="1200" kern="1200" dirty="0">
            <a:solidFill>
              <a:schemeClr val="tx1"/>
            </a:solidFill>
            <a:cs typeface="B Nazanin" panose="00000400000000000000" pitchFamily="2" charset="-78"/>
          </a:endParaRPr>
        </a:p>
      </dsp:txBody>
      <dsp:txXfrm>
        <a:off x="2245748" y="346640"/>
        <a:ext cx="693853" cy="870893"/>
      </dsp:txXfrm>
    </dsp:sp>
    <dsp:sp modelId="{E667FC94-984D-461C-BBB0-4F381440BE4B}">
      <dsp:nvSpPr>
        <dsp:cNvPr id="0" name=""/>
        <dsp:cNvSpPr/>
      </dsp:nvSpPr>
      <dsp:spPr>
        <a:xfrm>
          <a:off x="2939602"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چهارم</a:t>
          </a:r>
          <a:endParaRPr lang="en-US" sz="1400" kern="1200" dirty="0">
            <a:cs typeface="B Nazanin" panose="00000400000000000000" pitchFamily="2" charset="-78"/>
          </a:endParaRPr>
        </a:p>
      </dsp:txBody>
      <dsp:txXfrm>
        <a:off x="3043820" y="530482"/>
        <a:ext cx="503208" cy="503208"/>
      </dsp:txXfrm>
    </dsp:sp>
    <dsp:sp modelId="{3CADF799-6E91-4281-B6D7-E5BE53DB0B43}">
      <dsp:nvSpPr>
        <dsp:cNvPr id="0" name=""/>
        <dsp:cNvSpPr/>
      </dsp:nvSpPr>
      <dsp:spPr>
        <a:xfrm>
          <a:off x="40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نتیجه‌گیری</a:t>
          </a:r>
          <a:r>
            <a:rPr lang="fa-IR" sz="1200" kern="1200" dirty="0">
              <a:solidFill>
                <a:schemeClr val="bg1"/>
              </a:solidFill>
              <a:cs typeface="B Nazanin" panose="00000400000000000000" pitchFamily="2" charset="-78"/>
            </a:rPr>
            <a:t> و پیشنهادات آینده</a:t>
          </a:r>
          <a:endParaRPr lang="en-US" sz="1400" kern="1200" dirty="0">
            <a:solidFill>
              <a:schemeClr val="bg1"/>
            </a:solidFill>
            <a:cs typeface="B Nazanin" panose="00000400000000000000" pitchFamily="2" charset="-78"/>
          </a:endParaRPr>
        </a:p>
      </dsp:txBody>
      <dsp:txXfrm>
        <a:off x="377682" y="346640"/>
        <a:ext cx="693853" cy="870893"/>
      </dsp:txXfrm>
    </dsp:sp>
    <dsp:sp modelId="{DB2E9E45-C268-44CE-98B7-0E10EB0F266A}">
      <dsp:nvSpPr>
        <dsp:cNvPr id="0" name=""/>
        <dsp:cNvSpPr/>
      </dsp:nvSpPr>
      <dsp:spPr>
        <a:xfrm>
          <a:off x="1071535"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پنجم</a:t>
          </a:r>
          <a:endParaRPr lang="en-US" sz="1400" kern="1200" dirty="0">
            <a:cs typeface="B Nazanin" panose="00000400000000000000" pitchFamily="2" charset="-78"/>
          </a:endParaRPr>
        </a:p>
      </dsp:txBody>
      <dsp:txXfrm>
        <a:off x="1175753" y="530482"/>
        <a:ext cx="503208" cy="50320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973-A5ED-406A-A521-C7344194C5A2}">
      <dsp:nvSpPr>
        <dsp:cNvPr id="0" name=""/>
        <dsp:cNvSpPr/>
      </dsp:nvSpPr>
      <dsp:spPr>
        <a:xfrm>
          <a:off x="7476336" y="160020"/>
          <a:ext cx="1423289" cy="1244133"/>
        </a:xfrm>
        <a:prstGeom prst="leftArrow">
          <a:avLst>
            <a:gd name="adj1" fmla="val 70000"/>
            <a:gd name="adj2" fmla="val 50000"/>
          </a:avLst>
        </a:prstGeom>
        <a:solidFill>
          <a:srgbClr val="00B0F0"/>
        </a:solidFill>
        <a:ln w="19050" cap="rnd" cmpd="sng" algn="ctr">
          <a:solidFill>
            <a:schemeClr val="bg1">
              <a:lumMod val="75000"/>
            </a:schemeClr>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کلیات پژوهش</a:t>
          </a:r>
          <a:endParaRPr lang="en-US" sz="1200" kern="1200" dirty="0">
            <a:solidFill>
              <a:schemeClr val="bg1"/>
            </a:solidFill>
            <a:effectLst>
              <a:outerShdw blurRad="38100" dist="38100" dir="2700000" algn="tl">
                <a:srgbClr val="000000">
                  <a:alpha val="43137"/>
                </a:srgbClr>
              </a:outerShdw>
            </a:effectLst>
            <a:cs typeface="B Nazanin" panose="00000400000000000000" pitchFamily="2" charset="-78"/>
          </a:endParaRPr>
        </a:p>
      </dsp:txBody>
      <dsp:txXfrm>
        <a:off x="7849949" y="346640"/>
        <a:ext cx="693853" cy="870893"/>
      </dsp:txXfrm>
    </dsp:sp>
    <dsp:sp modelId="{E61DF376-AC8E-4E40-BBE1-266B8E1E77E4}">
      <dsp:nvSpPr>
        <dsp:cNvPr id="0" name=""/>
        <dsp:cNvSpPr/>
      </dsp:nvSpPr>
      <dsp:spPr>
        <a:xfrm>
          <a:off x="8543803"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اول</a:t>
          </a:r>
          <a:endParaRPr lang="en-US" sz="1400" kern="1200" dirty="0">
            <a:cs typeface="B Nazanin" panose="00000400000000000000" pitchFamily="2" charset="-78"/>
          </a:endParaRPr>
        </a:p>
      </dsp:txBody>
      <dsp:txXfrm>
        <a:off x="8648021" y="530482"/>
        <a:ext cx="503208" cy="503208"/>
      </dsp:txXfrm>
    </dsp:sp>
    <dsp:sp modelId="{26C5F16E-5FC2-4A9C-B163-6DC2D7E54D1C}">
      <dsp:nvSpPr>
        <dsp:cNvPr id="0" name=""/>
        <dsp:cNvSpPr/>
      </dsp:nvSpPr>
      <dsp:spPr>
        <a:xfrm>
          <a:off x="5608269" y="160020"/>
          <a:ext cx="1423289" cy="1244133"/>
        </a:xfrm>
        <a:prstGeom prst="leftArrow">
          <a:avLst>
            <a:gd name="adj1" fmla="val 70000"/>
            <a:gd name="adj2" fmla="val 50000"/>
          </a:avLst>
        </a:prstGeom>
        <a:solidFill>
          <a:srgbClr val="00B0F0"/>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مروری بر پیشینه پژوهش</a:t>
          </a:r>
          <a:endParaRPr lang="en-US" sz="1200" kern="1200" dirty="0">
            <a:solidFill>
              <a:schemeClr val="bg1"/>
            </a:solidFill>
            <a:cs typeface="B Nazanin" panose="00000400000000000000" pitchFamily="2" charset="-78"/>
          </a:endParaRPr>
        </a:p>
      </dsp:txBody>
      <dsp:txXfrm>
        <a:off x="5981882" y="346640"/>
        <a:ext cx="693853" cy="870893"/>
      </dsp:txXfrm>
    </dsp:sp>
    <dsp:sp modelId="{6C656B54-C0F8-44A6-A8B9-2BB1031CD3D9}">
      <dsp:nvSpPr>
        <dsp:cNvPr id="0" name=""/>
        <dsp:cNvSpPr/>
      </dsp:nvSpPr>
      <dsp:spPr>
        <a:xfrm>
          <a:off x="6675736"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دوم</a:t>
          </a:r>
          <a:endParaRPr lang="en-US" sz="1400" kern="1200" dirty="0">
            <a:cs typeface="B Nazanin" panose="00000400000000000000" pitchFamily="2" charset="-78"/>
          </a:endParaRPr>
        </a:p>
      </dsp:txBody>
      <dsp:txXfrm>
        <a:off x="6779954" y="530482"/>
        <a:ext cx="503208" cy="503208"/>
      </dsp:txXfrm>
    </dsp:sp>
    <dsp:sp modelId="{8F5759C6-9292-4170-9A6F-9D6AFDE190DC}">
      <dsp:nvSpPr>
        <dsp:cNvPr id="0" name=""/>
        <dsp:cNvSpPr/>
      </dsp:nvSpPr>
      <dsp:spPr>
        <a:xfrm>
          <a:off x="3740202" y="160020"/>
          <a:ext cx="1423289" cy="1244133"/>
        </a:xfrm>
        <a:prstGeom prst="leftArrow">
          <a:avLst>
            <a:gd name="adj1" fmla="val 70000"/>
            <a:gd name="adj2" fmla="val 50000"/>
          </a:avLst>
        </a:prstGeom>
        <a:solidFill>
          <a:schemeClr val="accent1">
            <a:lumMod val="75000"/>
          </a:schemeClr>
        </a:solidFill>
        <a:ln w="19050" cap="rnd"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روش پیشنهادی</a:t>
          </a:r>
          <a:endParaRPr lang="en-US" sz="1400" kern="1200" dirty="0">
            <a:solidFill>
              <a:schemeClr val="bg1"/>
            </a:solidFill>
            <a:cs typeface="B Nazanin" panose="00000400000000000000" pitchFamily="2" charset="-78"/>
          </a:endParaRPr>
        </a:p>
      </dsp:txBody>
      <dsp:txXfrm>
        <a:off x="4113815" y="346640"/>
        <a:ext cx="693853" cy="870893"/>
      </dsp:txXfrm>
    </dsp:sp>
    <dsp:sp modelId="{01682D86-E848-40EA-9B92-052DA9555032}">
      <dsp:nvSpPr>
        <dsp:cNvPr id="0" name=""/>
        <dsp:cNvSpPr/>
      </dsp:nvSpPr>
      <dsp:spPr>
        <a:xfrm>
          <a:off x="4807669"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سوم</a:t>
          </a:r>
          <a:endParaRPr lang="en-US" sz="1400" kern="1200" dirty="0">
            <a:cs typeface="B Nazanin" panose="00000400000000000000" pitchFamily="2" charset="-78"/>
          </a:endParaRPr>
        </a:p>
      </dsp:txBody>
      <dsp:txXfrm>
        <a:off x="4911887" y="530482"/>
        <a:ext cx="503208" cy="503208"/>
      </dsp:txXfrm>
    </dsp:sp>
    <dsp:sp modelId="{AB96A6D6-8F5C-4AC0-9AAB-84EC5176DD72}">
      <dsp:nvSpPr>
        <dsp:cNvPr id="0" name=""/>
        <dsp:cNvSpPr/>
      </dsp:nvSpPr>
      <dsp:spPr>
        <a:xfrm>
          <a:off x="1872135" y="160020"/>
          <a:ext cx="1423289" cy="1244133"/>
        </a:xfrm>
        <a:prstGeom prst="leftArrow">
          <a:avLst>
            <a:gd name="adj1" fmla="val 70000"/>
            <a:gd name="adj2" fmla="val 50000"/>
          </a:avLst>
        </a:prstGeom>
        <a:solidFill>
          <a:schemeClr val="bg1"/>
        </a:solidFill>
        <a:ln w="19050" cap="rnd" cmpd="sng" algn="ctr">
          <a:solidFill>
            <a:schemeClr val="accent2">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tx1"/>
              </a:solidFill>
              <a:cs typeface="B Nazanin" panose="00000400000000000000" pitchFamily="2" charset="-78"/>
            </a:rPr>
            <a:t>نتایج آزمایشگاهی</a:t>
          </a:r>
          <a:endParaRPr lang="en-US" sz="1200" kern="1200" dirty="0">
            <a:solidFill>
              <a:schemeClr val="tx1"/>
            </a:solidFill>
            <a:cs typeface="B Nazanin" panose="00000400000000000000" pitchFamily="2" charset="-78"/>
          </a:endParaRPr>
        </a:p>
      </dsp:txBody>
      <dsp:txXfrm>
        <a:off x="2245748" y="346640"/>
        <a:ext cx="693853" cy="870893"/>
      </dsp:txXfrm>
    </dsp:sp>
    <dsp:sp modelId="{E667FC94-984D-461C-BBB0-4F381440BE4B}">
      <dsp:nvSpPr>
        <dsp:cNvPr id="0" name=""/>
        <dsp:cNvSpPr/>
      </dsp:nvSpPr>
      <dsp:spPr>
        <a:xfrm>
          <a:off x="2939602"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چهارم</a:t>
          </a:r>
          <a:endParaRPr lang="en-US" sz="1400" kern="1200" dirty="0">
            <a:cs typeface="B Nazanin" panose="00000400000000000000" pitchFamily="2" charset="-78"/>
          </a:endParaRPr>
        </a:p>
      </dsp:txBody>
      <dsp:txXfrm>
        <a:off x="3043820" y="530482"/>
        <a:ext cx="503208" cy="503208"/>
      </dsp:txXfrm>
    </dsp:sp>
    <dsp:sp modelId="{3CADF799-6E91-4281-B6D7-E5BE53DB0B43}">
      <dsp:nvSpPr>
        <dsp:cNvPr id="0" name=""/>
        <dsp:cNvSpPr/>
      </dsp:nvSpPr>
      <dsp:spPr>
        <a:xfrm>
          <a:off x="40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نتیجه‌گیری</a:t>
          </a:r>
          <a:r>
            <a:rPr lang="fa-IR" sz="1200" kern="1200" dirty="0">
              <a:solidFill>
                <a:schemeClr val="bg1"/>
              </a:solidFill>
              <a:cs typeface="B Nazanin" panose="00000400000000000000" pitchFamily="2" charset="-78"/>
            </a:rPr>
            <a:t> و پیشنهادات آینده</a:t>
          </a:r>
          <a:endParaRPr lang="en-US" sz="1400" kern="1200" dirty="0">
            <a:solidFill>
              <a:schemeClr val="bg1"/>
            </a:solidFill>
            <a:cs typeface="B Nazanin" panose="00000400000000000000" pitchFamily="2" charset="-78"/>
          </a:endParaRPr>
        </a:p>
      </dsp:txBody>
      <dsp:txXfrm>
        <a:off x="377682" y="346640"/>
        <a:ext cx="693853" cy="870893"/>
      </dsp:txXfrm>
    </dsp:sp>
    <dsp:sp modelId="{DB2E9E45-C268-44CE-98B7-0E10EB0F266A}">
      <dsp:nvSpPr>
        <dsp:cNvPr id="0" name=""/>
        <dsp:cNvSpPr/>
      </dsp:nvSpPr>
      <dsp:spPr>
        <a:xfrm>
          <a:off x="1071535"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پنجم</a:t>
          </a:r>
          <a:endParaRPr lang="en-US" sz="1400" kern="1200" dirty="0">
            <a:cs typeface="B Nazanin" panose="00000400000000000000" pitchFamily="2" charset="-78"/>
          </a:endParaRPr>
        </a:p>
      </dsp:txBody>
      <dsp:txXfrm>
        <a:off x="1175753" y="530482"/>
        <a:ext cx="503208" cy="50320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973-A5ED-406A-A521-C7344194C5A2}">
      <dsp:nvSpPr>
        <dsp:cNvPr id="0" name=""/>
        <dsp:cNvSpPr/>
      </dsp:nvSpPr>
      <dsp:spPr>
        <a:xfrm>
          <a:off x="7476336" y="160020"/>
          <a:ext cx="1423289" cy="1244133"/>
        </a:xfrm>
        <a:prstGeom prst="leftArrow">
          <a:avLst>
            <a:gd name="adj1" fmla="val 70000"/>
            <a:gd name="adj2" fmla="val 50000"/>
          </a:avLst>
        </a:prstGeom>
        <a:solidFill>
          <a:srgbClr val="00B0F0"/>
        </a:solidFill>
        <a:ln w="19050" cap="rnd" cmpd="sng" algn="ctr">
          <a:solidFill>
            <a:schemeClr val="bg1">
              <a:lumMod val="75000"/>
            </a:schemeClr>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کلیات پژوهش</a:t>
          </a:r>
          <a:endParaRPr lang="en-US" sz="1200" kern="1200" dirty="0">
            <a:solidFill>
              <a:schemeClr val="bg1"/>
            </a:solidFill>
            <a:effectLst>
              <a:outerShdw blurRad="38100" dist="38100" dir="2700000" algn="tl">
                <a:srgbClr val="000000">
                  <a:alpha val="43137"/>
                </a:srgbClr>
              </a:outerShdw>
            </a:effectLst>
            <a:cs typeface="B Nazanin" panose="00000400000000000000" pitchFamily="2" charset="-78"/>
          </a:endParaRPr>
        </a:p>
      </dsp:txBody>
      <dsp:txXfrm>
        <a:off x="7849949" y="346640"/>
        <a:ext cx="693853" cy="870893"/>
      </dsp:txXfrm>
    </dsp:sp>
    <dsp:sp modelId="{E61DF376-AC8E-4E40-BBE1-266B8E1E77E4}">
      <dsp:nvSpPr>
        <dsp:cNvPr id="0" name=""/>
        <dsp:cNvSpPr/>
      </dsp:nvSpPr>
      <dsp:spPr>
        <a:xfrm>
          <a:off x="8543803"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اول</a:t>
          </a:r>
          <a:endParaRPr lang="en-US" sz="1400" kern="1200" dirty="0">
            <a:cs typeface="B Nazanin" panose="00000400000000000000" pitchFamily="2" charset="-78"/>
          </a:endParaRPr>
        </a:p>
      </dsp:txBody>
      <dsp:txXfrm>
        <a:off x="8648021" y="530482"/>
        <a:ext cx="503208" cy="503208"/>
      </dsp:txXfrm>
    </dsp:sp>
    <dsp:sp modelId="{26C5F16E-5FC2-4A9C-B163-6DC2D7E54D1C}">
      <dsp:nvSpPr>
        <dsp:cNvPr id="0" name=""/>
        <dsp:cNvSpPr/>
      </dsp:nvSpPr>
      <dsp:spPr>
        <a:xfrm>
          <a:off x="5608269" y="160020"/>
          <a:ext cx="1423289" cy="1244133"/>
        </a:xfrm>
        <a:prstGeom prst="leftArrow">
          <a:avLst>
            <a:gd name="adj1" fmla="val 70000"/>
            <a:gd name="adj2" fmla="val 50000"/>
          </a:avLst>
        </a:prstGeom>
        <a:solidFill>
          <a:srgbClr val="00B0F0"/>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مروری بر پیشینه پژوهش</a:t>
          </a:r>
          <a:endParaRPr lang="en-US" sz="1200" kern="1200" dirty="0">
            <a:solidFill>
              <a:schemeClr val="bg1"/>
            </a:solidFill>
            <a:cs typeface="B Nazanin" panose="00000400000000000000" pitchFamily="2" charset="-78"/>
          </a:endParaRPr>
        </a:p>
      </dsp:txBody>
      <dsp:txXfrm>
        <a:off x="5981882" y="346640"/>
        <a:ext cx="693853" cy="870893"/>
      </dsp:txXfrm>
    </dsp:sp>
    <dsp:sp modelId="{6C656B54-C0F8-44A6-A8B9-2BB1031CD3D9}">
      <dsp:nvSpPr>
        <dsp:cNvPr id="0" name=""/>
        <dsp:cNvSpPr/>
      </dsp:nvSpPr>
      <dsp:spPr>
        <a:xfrm>
          <a:off x="6675736"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دوم</a:t>
          </a:r>
          <a:endParaRPr lang="en-US" sz="1400" kern="1200" dirty="0">
            <a:cs typeface="B Nazanin" panose="00000400000000000000" pitchFamily="2" charset="-78"/>
          </a:endParaRPr>
        </a:p>
      </dsp:txBody>
      <dsp:txXfrm>
        <a:off x="6779954" y="530482"/>
        <a:ext cx="503208" cy="503208"/>
      </dsp:txXfrm>
    </dsp:sp>
    <dsp:sp modelId="{8F5759C6-9292-4170-9A6F-9D6AFDE190DC}">
      <dsp:nvSpPr>
        <dsp:cNvPr id="0" name=""/>
        <dsp:cNvSpPr/>
      </dsp:nvSpPr>
      <dsp:spPr>
        <a:xfrm>
          <a:off x="3740202" y="160020"/>
          <a:ext cx="1423289" cy="1244133"/>
        </a:xfrm>
        <a:prstGeom prst="leftArrow">
          <a:avLst>
            <a:gd name="adj1" fmla="val 70000"/>
            <a:gd name="adj2" fmla="val 50000"/>
          </a:avLst>
        </a:prstGeom>
        <a:solidFill>
          <a:schemeClr val="accent1">
            <a:lumMod val="75000"/>
          </a:schemeClr>
        </a:solidFill>
        <a:ln w="19050" cap="rnd"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روش پیشنهادی</a:t>
          </a:r>
          <a:endParaRPr lang="en-US" sz="1400" kern="1200" dirty="0">
            <a:solidFill>
              <a:schemeClr val="bg1"/>
            </a:solidFill>
            <a:cs typeface="B Nazanin" panose="00000400000000000000" pitchFamily="2" charset="-78"/>
          </a:endParaRPr>
        </a:p>
      </dsp:txBody>
      <dsp:txXfrm>
        <a:off x="4113815" y="346640"/>
        <a:ext cx="693853" cy="870893"/>
      </dsp:txXfrm>
    </dsp:sp>
    <dsp:sp modelId="{01682D86-E848-40EA-9B92-052DA9555032}">
      <dsp:nvSpPr>
        <dsp:cNvPr id="0" name=""/>
        <dsp:cNvSpPr/>
      </dsp:nvSpPr>
      <dsp:spPr>
        <a:xfrm>
          <a:off x="4807669"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سوم</a:t>
          </a:r>
          <a:endParaRPr lang="en-US" sz="1400" kern="1200" dirty="0">
            <a:cs typeface="B Nazanin" panose="00000400000000000000" pitchFamily="2" charset="-78"/>
          </a:endParaRPr>
        </a:p>
      </dsp:txBody>
      <dsp:txXfrm>
        <a:off x="4911887" y="530482"/>
        <a:ext cx="503208" cy="503208"/>
      </dsp:txXfrm>
    </dsp:sp>
    <dsp:sp modelId="{AB96A6D6-8F5C-4AC0-9AAB-84EC5176DD72}">
      <dsp:nvSpPr>
        <dsp:cNvPr id="0" name=""/>
        <dsp:cNvSpPr/>
      </dsp:nvSpPr>
      <dsp:spPr>
        <a:xfrm>
          <a:off x="1872135" y="160020"/>
          <a:ext cx="1423289" cy="1244133"/>
        </a:xfrm>
        <a:prstGeom prst="leftArrow">
          <a:avLst>
            <a:gd name="adj1" fmla="val 70000"/>
            <a:gd name="adj2" fmla="val 50000"/>
          </a:avLst>
        </a:prstGeom>
        <a:solidFill>
          <a:schemeClr val="bg1"/>
        </a:solidFill>
        <a:ln w="19050" cap="rnd" cmpd="sng" algn="ctr">
          <a:solidFill>
            <a:schemeClr val="accent2">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tx1"/>
              </a:solidFill>
              <a:cs typeface="B Nazanin" panose="00000400000000000000" pitchFamily="2" charset="-78"/>
            </a:rPr>
            <a:t>نتایج آزمایشگاهی</a:t>
          </a:r>
          <a:endParaRPr lang="en-US" sz="1200" kern="1200" dirty="0">
            <a:solidFill>
              <a:schemeClr val="tx1"/>
            </a:solidFill>
            <a:cs typeface="B Nazanin" panose="00000400000000000000" pitchFamily="2" charset="-78"/>
          </a:endParaRPr>
        </a:p>
      </dsp:txBody>
      <dsp:txXfrm>
        <a:off x="2245748" y="346640"/>
        <a:ext cx="693853" cy="870893"/>
      </dsp:txXfrm>
    </dsp:sp>
    <dsp:sp modelId="{E667FC94-984D-461C-BBB0-4F381440BE4B}">
      <dsp:nvSpPr>
        <dsp:cNvPr id="0" name=""/>
        <dsp:cNvSpPr/>
      </dsp:nvSpPr>
      <dsp:spPr>
        <a:xfrm>
          <a:off x="2939602"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چهارم</a:t>
          </a:r>
          <a:endParaRPr lang="en-US" sz="1400" kern="1200" dirty="0">
            <a:cs typeface="B Nazanin" panose="00000400000000000000" pitchFamily="2" charset="-78"/>
          </a:endParaRPr>
        </a:p>
      </dsp:txBody>
      <dsp:txXfrm>
        <a:off x="3043820" y="530482"/>
        <a:ext cx="503208" cy="503208"/>
      </dsp:txXfrm>
    </dsp:sp>
    <dsp:sp modelId="{3CADF799-6E91-4281-B6D7-E5BE53DB0B43}">
      <dsp:nvSpPr>
        <dsp:cNvPr id="0" name=""/>
        <dsp:cNvSpPr/>
      </dsp:nvSpPr>
      <dsp:spPr>
        <a:xfrm>
          <a:off x="40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نتیجه‌گیری</a:t>
          </a:r>
          <a:r>
            <a:rPr lang="fa-IR" sz="1200" kern="1200" dirty="0">
              <a:solidFill>
                <a:schemeClr val="bg1"/>
              </a:solidFill>
              <a:cs typeface="B Nazanin" panose="00000400000000000000" pitchFamily="2" charset="-78"/>
            </a:rPr>
            <a:t> و پیشنهادات آینده</a:t>
          </a:r>
          <a:endParaRPr lang="en-US" sz="1400" kern="1200" dirty="0">
            <a:solidFill>
              <a:schemeClr val="bg1"/>
            </a:solidFill>
            <a:cs typeface="B Nazanin" panose="00000400000000000000" pitchFamily="2" charset="-78"/>
          </a:endParaRPr>
        </a:p>
      </dsp:txBody>
      <dsp:txXfrm>
        <a:off x="377682" y="346640"/>
        <a:ext cx="693853" cy="870893"/>
      </dsp:txXfrm>
    </dsp:sp>
    <dsp:sp modelId="{DB2E9E45-C268-44CE-98B7-0E10EB0F266A}">
      <dsp:nvSpPr>
        <dsp:cNvPr id="0" name=""/>
        <dsp:cNvSpPr/>
      </dsp:nvSpPr>
      <dsp:spPr>
        <a:xfrm>
          <a:off x="1071535"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پنجم</a:t>
          </a:r>
          <a:endParaRPr lang="en-US" sz="1400" kern="1200" dirty="0">
            <a:cs typeface="B Nazanin" panose="00000400000000000000" pitchFamily="2" charset="-78"/>
          </a:endParaRPr>
        </a:p>
      </dsp:txBody>
      <dsp:txXfrm>
        <a:off x="1175753" y="530482"/>
        <a:ext cx="503208" cy="503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973-A5ED-406A-A521-C7344194C5A2}">
      <dsp:nvSpPr>
        <dsp:cNvPr id="0" name=""/>
        <dsp:cNvSpPr/>
      </dsp:nvSpPr>
      <dsp:spPr>
        <a:xfrm>
          <a:off x="7476336" y="160020"/>
          <a:ext cx="1423289" cy="1244133"/>
        </a:xfrm>
        <a:prstGeom prst="leftArrow">
          <a:avLst>
            <a:gd name="adj1" fmla="val 70000"/>
            <a:gd name="adj2" fmla="val 50000"/>
          </a:avLst>
        </a:prstGeom>
        <a:solidFill>
          <a:schemeClr val="lt1"/>
        </a:solidFill>
        <a:ln w="19050" cap="rnd" cmpd="sng" algn="ctr">
          <a:solidFill>
            <a:schemeClr val="accent2"/>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Nazanin" panose="00000400000000000000" pitchFamily="2" charset="-78"/>
            </a:rPr>
            <a:t>کلیات پژوهش</a:t>
          </a:r>
          <a:endParaRPr lang="en-US" sz="1200" kern="1200" dirty="0">
            <a:effectLst>
              <a:outerShdw blurRad="38100" dist="38100" dir="2700000" algn="tl">
                <a:srgbClr val="000000">
                  <a:alpha val="43137"/>
                </a:srgbClr>
              </a:outerShdw>
            </a:effectLst>
            <a:cs typeface="B Nazanin" panose="00000400000000000000" pitchFamily="2" charset="-78"/>
          </a:endParaRPr>
        </a:p>
      </dsp:txBody>
      <dsp:txXfrm>
        <a:off x="7849949" y="346640"/>
        <a:ext cx="693853" cy="870893"/>
      </dsp:txXfrm>
    </dsp:sp>
    <dsp:sp modelId="{E61DF376-AC8E-4E40-BBE1-266B8E1E77E4}">
      <dsp:nvSpPr>
        <dsp:cNvPr id="0" name=""/>
        <dsp:cNvSpPr/>
      </dsp:nvSpPr>
      <dsp:spPr>
        <a:xfrm>
          <a:off x="8543803"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اول</a:t>
          </a:r>
          <a:endParaRPr lang="en-US" sz="1400" kern="1200" dirty="0">
            <a:cs typeface="B Nazanin" panose="00000400000000000000" pitchFamily="2" charset="-78"/>
          </a:endParaRPr>
        </a:p>
      </dsp:txBody>
      <dsp:txXfrm>
        <a:off x="8648021" y="530482"/>
        <a:ext cx="503208" cy="503208"/>
      </dsp:txXfrm>
    </dsp:sp>
    <dsp:sp modelId="{26C5F16E-5FC2-4A9C-B163-6DC2D7E54D1C}">
      <dsp:nvSpPr>
        <dsp:cNvPr id="0" name=""/>
        <dsp:cNvSpPr/>
      </dsp:nvSpPr>
      <dsp:spPr>
        <a:xfrm>
          <a:off x="56082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مروری بر پیشینه پژوهش</a:t>
          </a:r>
          <a:endParaRPr lang="en-US" sz="1200" kern="1200" dirty="0">
            <a:solidFill>
              <a:schemeClr val="bg1"/>
            </a:solidFill>
            <a:cs typeface="B Nazanin" panose="00000400000000000000" pitchFamily="2" charset="-78"/>
          </a:endParaRPr>
        </a:p>
      </dsp:txBody>
      <dsp:txXfrm>
        <a:off x="5981882" y="346640"/>
        <a:ext cx="693853" cy="870893"/>
      </dsp:txXfrm>
    </dsp:sp>
    <dsp:sp modelId="{6C656B54-C0F8-44A6-A8B9-2BB1031CD3D9}">
      <dsp:nvSpPr>
        <dsp:cNvPr id="0" name=""/>
        <dsp:cNvSpPr/>
      </dsp:nvSpPr>
      <dsp:spPr>
        <a:xfrm>
          <a:off x="6675736"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دوم</a:t>
          </a:r>
          <a:endParaRPr lang="en-US" sz="1400" kern="1200" dirty="0">
            <a:cs typeface="B Nazanin" panose="00000400000000000000" pitchFamily="2" charset="-78"/>
          </a:endParaRPr>
        </a:p>
      </dsp:txBody>
      <dsp:txXfrm>
        <a:off x="6779954" y="530482"/>
        <a:ext cx="503208" cy="503208"/>
      </dsp:txXfrm>
    </dsp:sp>
    <dsp:sp modelId="{8F5759C6-9292-4170-9A6F-9D6AFDE190DC}">
      <dsp:nvSpPr>
        <dsp:cNvPr id="0" name=""/>
        <dsp:cNvSpPr/>
      </dsp:nvSpPr>
      <dsp:spPr>
        <a:xfrm>
          <a:off x="3740202"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روش پیشنهادی</a:t>
          </a:r>
          <a:endParaRPr lang="en-US" sz="1200" kern="1200" dirty="0">
            <a:solidFill>
              <a:schemeClr val="bg1"/>
            </a:solidFill>
            <a:cs typeface="B Nazanin" panose="00000400000000000000" pitchFamily="2" charset="-78"/>
          </a:endParaRPr>
        </a:p>
      </dsp:txBody>
      <dsp:txXfrm>
        <a:off x="4113815" y="346640"/>
        <a:ext cx="693853" cy="870893"/>
      </dsp:txXfrm>
    </dsp:sp>
    <dsp:sp modelId="{01682D86-E848-40EA-9B92-052DA9555032}">
      <dsp:nvSpPr>
        <dsp:cNvPr id="0" name=""/>
        <dsp:cNvSpPr/>
      </dsp:nvSpPr>
      <dsp:spPr>
        <a:xfrm>
          <a:off x="4807669"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سوم</a:t>
          </a:r>
          <a:endParaRPr lang="en-US" sz="1400" kern="1200" dirty="0">
            <a:cs typeface="B Nazanin" panose="00000400000000000000" pitchFamily="2" charset="-78"/>
          </a:endParaRPr>
        </a:p>
      </dsp:txBody>
      <dsp:txXfrm>
        <a:off x="4911887" y="530482"/>
        <a:ext cx="503208" cy="503208"/>
      </dsp:txXfrm>
    </dsp:sp>
    <dsp:sp modelId="{AB96A6D6-8F5C-4AC0-9AAB-84EC5176DD72}">
      <dsp:nvSpPr>
        <dsp:cNvPr id="0" name=""/>
        <dsp:cNvSpPr/>
      </dsp:nvSpPr>
      <dsp:spPr>
        <a:xfrm>
          <a:off x="1872135"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نتایج آزمایشگاهی</a:t>
          </a:r>
          <a:endParaRPr lang="en-US" sz="1200" kern="1200" dirty="0">
            <a:solidFill>
              <a:schemeClr val="bg1"/>
            </a:solidFill>
            <a:cs typeface="B Nazanin" panose="00000400000000000000" pitchFamily="2" charset="-78"/>
          </a:endParaRPr>
        </a:p>
      </dsp:txBody>
      <dsp:txXfrm>
        <a:off x="2245748" y="346640"/>
        <a:ext cx="693853" cy="870893"/>
      </dsp:txXfrm>
    </dsp:sp>
    <dsp:sp modelId="{E667FC94-984D-461C-BBB0-4F381440BE4B}">
      <dsp:nvSpPr>
        <dsp:cNvPr id="0" name=""/>
        <dsp:cNvSpPr/>
      </dsp:nvSpPr>
      <dsp:spPr>
        <a:xfrm>
          <a:off x="2939602"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چهارم</a:t>
          </a:r>
          <a:endParaRPr lang="en-US" sz="1400" kern="1200" dirty="0">
            <a:cs typeface="B Nazanin" panose="00000400000000000000" pitchFamily="2" charset="-78"/>
          </a:endParaRPr>
        </a:p>
      </dsp:txBody>
      <dsp:txXfrm>
        <a:off x="3043820" y="530482"/>
        <a:ext cx="503208" cy="503208"/>
      </dsp:txXfrm>
    </dsp:sp>
    <dsp:sp modelId="{3CADF799-6E91-4281-B6D7-E5BE53DB0B43}">
      <dsp:nvSpPr>
        <dsp:cNvPr id="0" name=""/>
        <dsp:cNvSpPr/>
      </dsp:nvSpPr>
      <dsp:spPr>
        <a:xfrm>
          <a:off x="40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نتیجه‌گیری</a:t>
          </a:r>
          <a:r>
            <a:rPr lang="fa-IR" sz="1200" kern="1200" dirty="0">
              <a:solidFill>
                <a:schemeClr val="bg1"/>
              </a:solidFill>
              <a:cs typeface="B Nazanin" panose="00000400000000000000" pitchFamily="2" charset="-78"/>
            </a:rPr>
            <a:t> و پیشنهادات آینده</a:t>
          </a:r>
          <a:endParaRPr lang="en-US" sz="1200" kern="1200" dirty="0">
            <a:solidFill>
              <a:schemeClr val="bg1"/>
            </a:solidFill>
            <a:cs typeface="B Nazanin" panose="00000400000000000000" pitchFamily="2" charset="-78"/>
          </a:endParaRPr>
        </a:p>
      </dsp:txBody>
      <dsp:txXfrm>
        <a:off x="377682" y="346640"/>
        <a:ext cx="693853" cy="870893"/>
      </dsp:txXfrm>
    </dsp:sp>
    <dsp:sp modelId="{DB2E9E45-C268-44CE-98B7-0E10EB0F266A}">
      <dsp:nvSpPr>
        <dsp:cNvPr id="0" name=""/>
        <dsp:cNvSpPr/>
      </dsp:nvSpPr>
      <dsp:spPr>
        <a:xfrm>
          <a:off x="1071535"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پنجم</a:t>
          </a:r>
          <a:endParaRPr lang="en-US" sz="1400" kern="1200" dirty="0">
            <a:cs typeface="B Nazanin" panose="00000400000000000000" pitchFamily="2" charset="-78"/>
          </a:endParaRPr>
        </a:p>
      </dsp:txBody>
      <dsp:txXfrm>
        <a:off x="1175753" y="530482"/>
        <a:ext cx="503208" cy="50320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973-A5ED-406A-A521-C7344194C5A2}">
      <dsp:nvSpPr>
        <dsp:cNvPr id="0" name=""/>
        <dsp:cNvSpPr/>
      </dsp:nvSpPr>
      <dsp:spPr>
        <a:xfrm>
          <a:off x="7476336" y="160020"/>
          <a:ext cx="1423289" cy="1244133"/>
        </a:xfrm>
        <a:prstGeom prst="leftArrow">
          <a:avLst>
            <a:gd name="adj1" fmla="val 70000"/>
            <a:gd name="adj2" fmla="val 50000"/>
          </a:avLst>
        </a:prstGeom>
        <a:solidFill>
          <a:srgbClr val="00B0F0"/>
        </a:solidFill>
        <a:ln w="19050" cap="rnd" cmpd="sng" algn="ctr">
          <a:solidFill>
            <a:schemeClr val="bg1">
              <a:lumMod val="75000"/>
            </a:schemeClr>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کلیات پژوهش</a:t>
          </a:r>
          <a:endParaRPr lang="en-US" sz="1200" kern="1200" dirty="0">
            <a:solidFill>
              <a:schemeClr val="bg1"/>
            </a:solidFill>
            <a:effectLst>
              <a:outerShdw blurRad="38100" dist="38100" dir="2700000" algn="tl">
                <a:srgbClr val="000000">
                  <a:alpha val="43137"/>
                </a:srgbClr>
              </a:outerShdw>
            </a:effectLst>
            <a:cs typeface="B Nazanin" panose="00000400000000000000" pitchFamily="2" charset="-78"/>
          </a:endParaRPr>
        </a:p>
      </dsp:txBody>
      <dsp:txXfrm>
        <a:off x="7849949" y="346640"/>
        <a:ext cx="693853" cy="870893"/>
      </dsp:txXfrm>
    </dsp:sp>
    <dsp:sp modelId="{E61DF376-AC8E-4E40-BBE1-266B8E1E77E4}">
      <dsp:nvSpPr>
        <dsp:cNvPr id="0" name=""/>
        <dsp:cNvSpPr/>
      </dsp:nvSpPr>
      <dsp:spPr>
        <a:xfrm>
          <a:off x="8543803"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اول</a:t>
          </a:r>
          <a:endParaRPr lang="en-US" sz="1400" kern="1200" dirty="0">
            <a:cs typeface="B Nazanin" panose="00000400000000000000" pitchFamily="2" charset="-78"/>
          </a:endParaRPr>
        </a:p>
      </dsp:txBody>
      <dsp:txXfrm>
        <a:off x="8648021" y="530482"/>
        <a:ext cx="503208" cy="503208"/>
      </dsp:txXfrm>
    </dsp:sp>
    <dsp:sp modelId="{26C5F16E-5FC2-4A9C-B163-6DC2D7E54D1C}">
      <dsp:nvSpPr>
        <dsp:cNvPr id="0" name=""/>
        <dsp:cNvSpPr/>
      </dsp:nvSpPr>
      <dsp:spPr>
        <a:xfrm>
          <a:off x="5608269" y="160020"/>
          <a:ext cx="1423289" cy="1244133"/>
        </a:xfrm>
        <a:prstGeom prst="leftArrow">
          <a:avLst>
            <a:gd name="adj1" fmla="val 70000"/>
            <a:gd name="adj2" fmla="val 50000"/>
          </a:avLst>
        </a:prstGeom>
        <a:solidFill>
          <a:srgbClr val="00B0F0"/>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مروری بر پیشینه پژوهش</a:t>
          </a:r>
          <a:endParaRPr lang="en-US" sz="1200" kern="1200" dirty="0">
            <a:solidFill>
              <a:schemeClr val="bg1"/>
            </a:solidFill>
            <a:cs typeface="B Nazanin" panose="00000400000000000000" pitchFamily="2" charset="-78"/>
          </a:endParaRPr>
        </a:p>
      </dsp:txBody>
      <dsp:txXfrm>
        <a:off x="5981882" y="346640"/>
        <a:ext cx="693853" cy="870893"/>
      </dsp:txXfrm>
    </dsp:sp>
    <dsp:sp modelId="{6C656B54-C0F8-44A6-A8B9-2BB1031CD3D9}">
      <dsp:nvSpPr>
        <dsp:cNvPr id="0" name=""/>
        <dsp:cNvSpPr/>
      </dsp:nvSpPr>
      <dsp:spPr>
        <a:xfrm>
          <a:off x="6675736"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دوم</a:t>
          </a:r>
          <a:endParaRPr lang="en-US" sz="1400" kern="1200" dirty="0">
            <a:cs typeface="B Nazanin" panose="00000400000000000000" pitchFamily="2" charset="-78"/>
          </a:endParaRPr>
        </a:p>
      </dsp:txBody>
      <dsp:txXfrm>
        <a:off x="6779954" y="530482"/>
        <a:ext cx="503208" cy="503208"/>
      </dsp:txXfrm>
    </dsp:sp>
    <dsp:sp modelId="{8F5759C6-9292-4170-9A6F-9D6AFDE190DC}">
      <dsp:nvSpPr>
        <dsp:cNvPr id="0" name=""/>
        <dsp:cNvSpPr/>
      </dsp:nvSpPr>
      <dsp:spPr>
        <a:xfrm>
          <a:off x="3740202" y="160020"/>
          <a:ext cx="1423289" cy="1244133"/>
        </a:xfrm>
        <a:prstGeom prst="leftArrow">
          <a:avLst>
            <a:gd name="adj1" fmla="val 70000"/>
            <a:gd name="adj2" fmla="val 50000"/>
          </a:avLst>
        </a:prstGeom>
        <a:solidFill>
          <a:srgbClr val="00B0F0"/>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روش پیشنهادی</a:t>
          </a:r>
          <a:endParaRPr lang="en-US" sz="1400" kern="1200" dirty="0">
            <a:solidFill>
              <a:schemeClr val="bg1"/>
            </a:solidFill>
            <a:cs typeface="B Nazanin" panose="00000400000000000000" pitchFamily="2" charset="-78"/>
          </a:endParaRPr>
        </a:p>
      </dsp:txBody>
      <dsp:txXfrm>
        <a:off x="4113815" y="346640"/>
        <a:ext cx="693853" cy="870893"/>
      </dsp:txXfrm>
    </dsp:sp>
    <dsp:sp modelId="{01682D86-E848-40EA-9B92-052DA9555032}">
      <dsp:nvSpPr>
        <dsp:cNvPr id="0" name=""/>
        <dsp:cNvSpPr/>
      </dsp:nvSpPr>
      <dsp:spPr>
        <a:xfrm>
          <a:off x="4807669"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سوم</a:t>
          </a:r>
          <a:endParaRPr lang="en-US" sz="1400" kern="1200" dirty="0">
            <a:cs typeface="B Nazanin" panose="00000400000000000000" pitchFamily="2" charset="-78"/>
          </a:endParaRPr>
        </a:p>
      </dsp:txBody>
      <dsp:txXfrm>
        <a:off x="4911887" y="530482"/>
        <a:ext cx="503208" cy="503208"/>
      </dsp:txXfrm>
    </dsp:sp>
    <dsp:sp modelId="{AB96A6D6-8F5C-4AC0-9AAB-84EC5176DD72}">
      <dsp:nvSpPr>
        <dsp:cNvPr id="0" name=""/>
        <dsp:cNvSpPr/>
      </dsp:nvSpPr>
      <dsp:spPr>
        <a:xfrm>
          <a:off x="1872135" y="160020"/>
          <a:ext cx="1423289" cy="1244133"/>
        </a:xfrm>
        <a:prstGeom prst="leftArrow">
          <a:avLst>
            <a:gd name="adj1" fmla="val 70000"/>
            <a:gd name="adj2" fmla="val 50000"/>
          </a:avLst>
        </a:prstGeom>
        <a:solidFill>
          <a:srgbClr val="00B0F0"/>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نتایج آزمایشگاهی</a:t>
          </a:r>
          <a:endParaRPr lang="en-US" sz="1200" kern="1200" dirty="0">
            <a:solidFill>
              <a:schemeClr val="bg1"/>
            </a:solidFill>
            <a:cs typeface="B Nazanin" panose="00000400000000000000" pitchFamily="2" charset="-78"/>
          </a:endParaRPr>
        </a:p>
      </dsp:txBody>
      <dsp:txXfrm>
        <a:off x="2245748" y="346640"/>
        <a:ext cx="693853" cy="870893"/>
      </dsp:txXfrm>
    </dsp:sp>
    <dsp:sp modelId="{E667FC94-984D-461C-BBB0-4F381440BE4B}">
      <dsp:nvSpPr>
        <dsp:cNvPr id="0" name=""/>
        <dsp:cNvSpPr/>
      </dsp:nvSpPr>
      <dsp:spPr>
        <a:xfrm>
          <a:off x="2939602"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چهارم</a:t>
          </a:r>
          <a:endParaRPr lang="en-US" sz="1400" kern="1200" dirty="0">
            <a:cs typeface="B Nazanin" panose="00000400000000000000" pitchFamily="2" charset="-78"/>
          </a:endParaRPr>
        </a:p>
      </dsp:txBody>
      <dsp:txXfrm>
        <a:off x="3043820" y="530482"/>
        <a:ext cx="503208" cy="503208"/>
      </dsp:txXfrm>
    </dsp:sp>
    <dsp:sp modelId="{3CADF799-6E91-4281-B6D7-E5BE53DB0B43}">
      <dsp:nvSpPr>
        <dsp:cNvPr id="0" name=""/>
        <dsp:cNvSpPr/>
      </dsp:nvSpPr>
      <dsp:spPr>
        <a:xfrm>
          <a:off x="4069" y="160020"/>
          <a:ext cx="1423289" cy="1244133"/>
        </a:xfrm>
        <a:prstGeom prst="leftArrow">
          <a:avLst>
            <a:gd name="adj1" fmla="val 70000"/>
            <a:gd name="adj2" fmla="val 50000"/>
          </a:avLst>
        </a:prstGeom>
        <a:solidFill>
          <a:schemeClr val="bg1"/>
        </a:solidFill>
        <a:ln w="19050" cap="rnd"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tx2"/>
              </a:solidFill>
              <a:cs typeface="B Nazanin" panose="00000400000000000000" pitchFamily="2" charset="-78"/>
            </a:rPr>
            <a:t>نتیجه‌گیری</a:t>
          </a:r>
          <a:r>
            <a:rPr lang="fa-IR" sz="1200" kern="1200" dirty="0">
              <a:solidFill>
                <a:schemeClr val="tx2"/>
              </a:solidFill>
              <a:cs typeface="B Nazanin" panose="00000400000000000000" pitchFamily="2" charset="-78"/>
            </a:rPr>
            <a:t> و پیشنهادات آینده</a:t>
          </a:r>
          <a:endParaRPr lang="en-US" sz="1400" kern="1200" dirty="0">
            <a:solidFill>
              <a:schemeClr val="tx2"/>
            </a:solidFill>
            <a:cs typeface="B Nazanin" panose="00000400000000000000" pitchFamily="2" charset="-78"/>
          </a:endParaRPr>
        </a:p>
      </dsp:txBody>
      <dsp:txXfrm>
        <a:off x="377682" y="346640"/>
        <a:ext cx="693853" cy="870893"/>
      </dsp:txXfrm>
    </dsp:sp>
    <dsp:sp modelId="{DB2E9E45-C268-44CE-98B7-0E10EB0F266A}">
      <dsp:nvSpPr>
        <dsp:cNvPr id="0" name=""/>
        <dsp:cNvSpPr/>
      </dsp:nvSpPr>
      <dsp:spPr>
        <a:xfrm>
          <a:off x="1071535"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پنجم</a:t>
          </a:r>
          <a:endParaRPr lang="en-US" sz="1400" kern="1200" dirty="0">
            <a:cs typeface="B Nazanin" panose="00000400000000000000" pitchFamily="2" charset="-78"/>
          </a:endParaRPr>
        </a:p>
      </dsp:txBody>
      <dsp:txXfrm>
        <a:off x="1175753" y="530482"/>
        <a:ext cx="503208" cy="5032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973-A5ED-406A-A521-C7344194C5A2}">
      <dsp:nvSpPr>
        <dsp:cNvPr id="0" name=""/>
        <dsp:cNvSpPr/>
      </dsp:nvSpPr>
      <dsp:spPr>
        <a:xfrm>
          <a:off x="7476336" y="160020"/>
          <a:ext cx="1423289" cy="1244133"/>
        </a:xfrm>
        <a:prstGeom prst="leftArrow">
          <a:avLst>
            <a:gd name="adj1" fmla="val 70000"/>
            <a:gd name="adj2" fmla="val 50000"/>
          </a:avLst>
        </a:prstGeom>
        <a:solidFill>
          <a:schemeClr val="lt1"/>
        </a:solidFill>
        <a:ln w="19050" cap="rnd" cmpd="sng" algn="ctr">
          <a:solidFill>
            <a:schemeClr val="accent2"/>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Nazanin" panose="00000400000000000000" pitchFamily="2" charset="-78"/>
            </a:rPr>
            <a:t>کلیات پژوهش</a:t>
          </a:r>
          <a:endParaRPr lang="en-US" sz="1200" kern="1200" dirty="0">
            <a:effectLst>
              <a:outerShdw blurRad="38100" dist="38100" dir="2700000" algn="tl">
                <a:srgbClr val="000000">
                  <a:alpha val="43137"/>
                </a:srgbClr>
              </a:outerShdw>
            </a:effectLst>
            <a:cs typeface="B Nazanin" panose="00000400000000000000" pitchFamily="2" charset="-78"/>
          </a:endParaRPr>
        </a:p>
      </dsp:txBody>
      <dsp:txXfrm>
        <a:off x="7849949" y="346640"/>
        <a:ext cx="693853" cy="870893"/>
      </dsp:txXfrm>
    </dsp:sp>
    <dsp:sp modelId="{E61DF376-AC8E-4E40-BBE1-266B8E1E77E4}">
      <dsp:nvSpPr>
        <dsp:cNvPr id="0" name=""/>
        <dsp:cNvSpPr/>
      </dsp:nvSpPr>
      <dsp:spPr>
        <a:xfrm>
          <a:off x="8543803"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اول</a:t>
          </a:r>
          <a:endParaRPr lang="en-US" sz="1400" kern="1200" dirty="0">
            <a:cs typeface="B Nazanin" panose="00000400000000000000" pitchFamily="2" charset="-78"/>
          </a:endParaRPr>
        </a:p>
      </dsp:txBody>
      <dsp:txXfrm>
        <a:off x="8648021" y="530482"/>
        <a:ext cx="503208" cy="503208"/>
      </dsp:txXfrm>
    </dsp:sp>
    <dsp:sp modelId="{26C5F16E-5FC2-4A9C-B163-6DC2D7E54D1C}">
      <dsp:nvSpPr>
        <dsp:cNvPr id="0" name=""/>
        <dsp:cNvSpPr/>
      </dsp:nvSpPr>
      <dsp:spPr>
        <a:xfrm>
          <a:off x="56082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مروری بر پیشینه پژوهش</a:t>
          </a:r>
          <a:endParaRPr lang="en-US" sz="1200" kern="1200" dirty="0">
            <a:solidFill>
              <a:schemeClr val="bg1"/>
            </a:solidFill>
            <a:cs typeface="B Nazanin" panose="00000400000000000000" pitchFamily="2" charset="-78"/>
          </a:endParaRPr>
        </a:p>
      </dsp:txBody>
      <dsp:txXfrm>
        <a:off x="5981882" y="346640"/>
        <a:ext cx="693853" cy="870893"/>
      </dsp:txXfrm>
    </dsp:sp>
    <dsp:sp modelId="{6C656B54-C0F8-44A6-A8B9-2BB1031CD3D9}">
      <dsp:nvSpPr>
        <dsp:cNvPr id="0" name=""/>
        <dsp:cNvSpPr/>
      </dsp:nvSpPr>
      <dsp:spPr>
        <a:xfrm>
          <a:off x="6675736"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دوم</a:t>
          </a:r>
          <a:endParaRPr lang="en-US" sz="1400" kern="1200" dirty="0">
            <a:cs typeface="B Nazanin" panose="00000400000000000000" pitchFamily="2" charset="-78"/>
          </a:endParaRPr>
        </a:p>
      </dsp:txBody>
      <dsp:txXfrm>
        <a:off x="6779954" y="530482"/>
        <a:ext cx="503208" cy="503208"/>
      </dsp:txXfrm>
    </dsp:sp>
    <dsp:sp modelId="{8F5759C6-9292-4170-9A6F-9D6AFDE190DC}">
      <dsp:nvSpPr>
        <dsp:cNvPr id="0" name=""/>
        <dsp:cNvSpPr/>
      </dsp:nvSpPr>
      <dsp:spPr>
        <a:xfrm>
          <a:off x="3740202"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روش پیشنهادی</a:t>
          </a:r>
          <a:endParaRPr lang="en-US" sz="1200" kern="1200" dirty="0">
            <a:solidFill>
              <a:schemeClr val="bg1"/>
            </a:solidFill>
            <a:cs typeface="B Nazanin" panose="00000400000000000000" pitchFamily="2" charset="-78"/>
          </a:endParaRPr>
        </a:p>
      </dsp:txBody>
      <dsp:txXfrm>
        <a:off x="4113815" y="346640"/>
        <a:ext cx="693853" cy="870893"/>
      </dsp:txXfrm>
    </dsp:sp>
    <dsp:sp modelId="{01682D86-E848-40EA-9B92-052DA9555032}">
      <dsp:nvSpPr>
        <dsp:cNvPr id="0" name=""/>
        <dsp:cNvSpPr/>
      </dsp:nvSpPr>
      <dsp:spPr>
        <a:xfrm>
          <a:off x="4807669"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سوم</a:t>
          </a:r>
          <a:endParaRPr lang="en-US" sz="1400" kern="1200" dirty="0">
            <a:cs typeface="B Nazanin" panose="00000400000000000000" pitchFamily="2" charset="-78"/>
          </a:endParaRPr>
        </a:p>
      </dsp:txBody>
      <dsp:txXfrm>
        <a:off x="4911887" y="530482"/>
        <a:ext cx="503208" cy="503208"/>
      </dsp:txXfrm>
    </dsp:sp>
    <dsp:sp modelId="{AB96A6D6-8F5C-4AC0-9AAB-84EC5176DD72}">
      <dsp:nvSpPr>
        <dsp:cNvPr id="0" name=""/>
        <dsp:cNvSpPr/>
      </dsp:nvSpPr>
      <dsp:spPr>
        <a:xfrm>
          <a:off x="1872135"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نتایج آزمایشگاهی</a:t>
          </a:r>
          <a:endParaRPr lang="en-US" sz="1200" kern="1200" dirty="0">
            <a:solidFill>
              <a:schemeClr val="bg1"/>
            </a:solidFill>
            <a:cs typeface="B Nazanin" panose="00000400000000000000" pitchFamily="2" charset="-78"/>
          </a:endParaRPr>
        </a:p>
      </dsp:txBody>
      <dsp:txXfrm>
        <a:off x="2245748" y="346640"/>
        <a:ext cx="693853" cy="870893"/>
      </dsp:txXfrm>
    </dsp:sp>
    <dsp:sp modelId="{E667FC94-984D-461C-BBB0-4F381440BE4B}">
      <dsp:nvSpPr>
        <dsp:cNvPr id="0" name=""/>
        <dsp:cNvSpPr/>
      </dsp:nvSpPr>
      <dsp:spPr>
        <a:xfrm>
          <a:off x="2939602"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چهارم</a:t>
          </a:r>
          <a:endParaRPr lang="en-US" sz="1400" kern="1200" dirty="0">
            <a:cs typeface="B Nazanin" panose="00000400000000000000" pitchFamily="2" charset="-78"/>
          </a:endParaRPr>
        </a:p>
      </dsp:txBody>
      <dsp:txXfrm>
        <a:off x="3043820" y="530482"/>
        <a:ext cx="503208" cy="503208"/>
      </dsp:txXfrm>
    </dsp:sp>
    <dsp:sp modelId="{3CADF799-6E91-4281-B6D7-E5BE53DB0B43}">
      <dsp:nvSpPr>
        <dsp:cNvPr id="0" name=""/>
        <dsp:cNvSpPr/>
      </dsp:nvSpPr>
      <dsp:spPr>
        <a:xfrm>
          <a:off x="40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نتیجه‌گیری</a:t>
          </a:r>
          <a:r>
            <a:rPr lang="fa-IR" sz="1200" kern="1200" dirty="0">
              <a:solidFill>
                <a:schemeClr val="bg1"/>
              </a:solidFill>
              <a:cs typeface="B Nazanin" panose="00000400000000000000" pitchFamily="2" charset="-78"/>
            </a:rPr>
            <a:t> و پیشنهادات آینده</a:t>
          </a:r>
          <a:endParaRPr lang="en-US" sz="1200" kern="1200" dirty="0">
            <a:solidFill>
              <a:schemeClr val="bg1"/>
            </a:solidFill>
            <a:cs typeface="B Nazanin" panose="00000400000000000000" pitchFamily="2" charset="-78"/>
          </a:endParaRPr>
        </a:p>
      </dsp:txBody>
      <dsp:txXfrm>
        <a:off x="377682" y="346640"/>
        <a:ext cx="693853" cy="870893"/>
      </dsp:txXfrm>
    </dsp:sp>
    <dsp:sp modelId="{DB2E9E45-C268-44CE-98B7-0E10EB0F266A}">
      <dsp:nvSpPr>
        <dsp:cNvPr id="0" name=""/>
        <dsp:cNvSpPr/>
      </dsp:nvSpPr>
      <dsp:spPr>
        <a:xfrm>
          <a:off x="1071535"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پنجم</a:t>
          </a:r>
          <a:endParaRPr lang="en-US" sz="1400" kern="1200" dirty="0">
            <a:cs typeface="B Nazanin" panose="00000400000000000000" pitchFamily="2" charset="-78"/>
          </a:endParaRPr>
        </a:p>
      </dsp:txBody>
      <dsp:txXfrm>
        <a:off x="1175753" y="530482"/>
        <a:ext cx="503208" cy="5032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973-A5ED-406A-A521-C7344194C5A2}">
      <dsp:nvSpPr>
        <dsp:cNvPr id="0" name=""/>
        <dsp:cNvSpPr/>
      </dsp:nvSpPr>
      <dsp:spPr>
        <a:xfrm>
          <a:off x="7476336" y="160020"/>
          <a:ext cx="1423289" cy="1244133"/>
        </a:xfrm>
        <a:prstGeom prst="leftArrow">
          <a:avLst>
            <a:gd name="adj1" fmla="val 70000"/>
            <a:gd name="adj2" fmla="val 50000"/>
          </a:avLst>
        </a:prstGeom>
        <a:solidFill>
          <a:srgbClr val="00B0F0"/>
        </a:solidFill>
        <a:ln w="19050" cap="rnd" cmpd="sng" algn="ctr">
          <a:solidFill>
            <a:schemeClr val="bg1">
              <a:lumMod val="75000"/>
            </a:schemeClr>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کلیات پژوهش</a:t>
          </a:r>
          <a:endParaRPr lang="en-US" sz="1200" kern="1200" dirty="0">
            <a:solidFill>
              <a:schemeClr val="bg1"/>
            </a:solidFill>
            <a:effectLst>
              <a:outerShdw blurRad="38100" dist="38100" dir="2700000" algn="tl">
                <a:srgbClr val="000000">
                  <a:alpha val="43137"/>
                </a:srgbClr>
              </a:outerShdw>
            </a:effectLst>
            <a:cs typeface="B Nazanin" panose="00000400000000000000" pitchFamily="2" charset="-78"/>
          </a:endParaRPr>
        </a:p>
      </dsp:txBody>
      <dsp:txXfrm>
        <a:off x="7849949" y="346640"/>
        <a:ext cx="693853" cy="870893"/>
      </dsp:txXfrm>
    </dsp:sp>
    <dsp:sp modelId="{E61DF376-AC8E-4E40-BBE1-266B8E1E77E4}">
      <dsp:nvSpPr>
        <dsp:cNvPr id="0" name=""/>
        <dsp:cNvSpPr/>
      </dsp:nvSpPr>
      <dsp:spPr>
        <a:xfrm>
          <a:off x="8543803"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اول</a:t>
          </a:r>
          <a:endParaRPr lang="en-US" sz="1400" kern="1200" dirty="0">
            <a:cs typeface="B Nazanin" panose="00000400000000000000" pitchFamily="2" charset="-78"/>
          </a:endParaRPr>
        </a:p>
      </dsp:txBody>
      <dsp:txXfrm>
        <a:off x="8648021" y="530482"/>
        <a:ext cx="503208" cy="503208"/>
      </dsp:txXfrm>
    </dsp:sp>
    <dsp:sp modelId="{26C5F16E-5FC2-4A9C-B163-6DC2D7E54D1C}">
      <dsp:nvSpPr>
        <dsp:cNvPr id="0" name=""/>
        <dsp:cNvSpPr/>
      </dsp:nvSpPr>
      <dsp:spPr>
        <a:xfrm>
          <a:off x="5608269" y="160020"/>
          <a:ext cx="1423289" cy="1244133"/>
        </a:xfrm>
        <a:prstGeom prst="leftArrow">
          <a:avLst>
            <a:gd name="adj1" fmla="val 70000"/>
            <a:gd name="adj2" fmla="val 50000"/>
          </a:avLst>
        </a:prstGeom>
        <a:solidFill>
          <a:schemeClr val="bg1"/>
        </a:solidFill>
        <a:ln w="19050" cap="rnd"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tx2"/>
              </a:solidFill>
              <a:cs typeface="B Nazanin" panose="00000400000000000000" pitchFamily="2" charset="-78"/>
            </a:rPr>
            <a:t>مروری بر پیشینه پژوهش</a:t>
          </a:r>
          <a:endParaRPr lang="en-US" sz="1200" kern="1200" dirty="0">
            <a:solidFill>
              <a:schemeClr val="tx2"/>
            </a:solidFill>
            <a:cs typeface="B Nazanin" panose="00000400000000000000" pitchFamily="2" charset="-78"/>
          </a:endParaRPr>
        </a:p>
      </dsp:txBody>
      <dsp:txXfrm>
        <a:off x="5981882" y="346640"/>
        <a:ext cx="693853" cy="870893"/>
      </dsp:txXfrm>
    </dsp:sp>
    <dsp:sp modelId="{6C656B54-C0F8-44A6-A8B9-2BB1031CD3D9}">
      <dsp:nvSpPr>
        <dsp:cNvPr id="0" name=""/>
        <dsp:cNvSpPr/>
      </dsp:nvSpPr>
      <dsp:spPr>
        <a:xfrm>
          <a:off x="6675736"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دوم</a:t>
          </a:r>
          <a:endParaRPr lang="en-US" sz="1400" kern="1200" dirty="0">
            <a:cs typeface="B Nazanin" panose="00000400000000000000" pitchFamily="2" charset="-78"/>
          </a:endParaRPr>
        </a:p>
      </dsp:txBody>
      <dsp:txXfrm>
        <a:off x="6779954" y="530482"/>
        <a:ext cx="503208" cy="503208"/>
      </dsp:txXfrm>
    </dsp:sp>
    <dsp:sp modelId="{8F5759C6-9292-4170-9A6F-9D6AFDE190DC}">
      <dsp:nvSpPr>
        <dsp:cNvPr id="0" name=""/>
        <dsp:cNvSpPr/>
      </dsp:nvSpPr>
      <dsp:spPr>
        <a:xfrm>
          <a:off x="3740202"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روش پیشنهادی</a:t>
          </a:r>
          <a:endParaRPr lang="en-US" sz="1400" kern="1200" dirty="0">
            <a:solidFill>
              <a:schemeClr val="bg1"/>
            </a:solidFill>
            <a:cs typeface="B Nazanin" panose="00000400000000000000" pitchFamily="2" charset="-78"/>
          </a:endParaRPr>
        </a:p>
      </dsp:txBody>
      <dsp:txXfrm>
        <a:off x="4113815" y="346640"/>
        <a:ext cx="693853" cy="870893"/>
      </dsp:txXfrm>
    </dsp:sp>
    <dsp:sp modelId="{01682D86-E848-40EA-9B92-052DA9555032}">
      <dsp:nvSpPr>
        <dsp:cNvPr id="0" name=""/>
        <dsp:cNvSpPr/>
      </dsp:nvSpPr>
      <dsp:spPr>
        <a:xfrm>
          <a:off x="4807669"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سوم</a:t>
          </a:r>
          <a:endParaRPr lang="en-US" sz="1400" kern="1200" dirty="0">
            <a:cs typeface="B Nazanin" panose="00000400000000000000" pitchFamily="2" charset="-78"/>
          </a:endParaRPr>
        </a:p>
      </dsp:txBody>
      <dsp:txXfrm>
        <a:off x="4911887" y="530482"/>
        <a:ext cx="503208" cy="503208"/>
      </dsp:txXfrm>
    </dsp:sp>
    <dsp:sp modelId="{AB96A6D6-8F5C-4AC0-9AAB-84EC5176DD72}">
      <dsp:nvSpPr>
        <dsp:cNvPr id="0" name=""/>
        <dsp:cNvSpPr/>
      </dsp:nvSpPr>
      <dsp:spPr>
        <a:xfrm>
          <a:off x="1872135"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نتایج آزمایشگاهی</a:t>
          </a:r>
          <a:endParaRPr lang="en-US" sz="1200" kern="1200" dirty="0">
            <a:solidFill>
              <a:schemeClr val="bg1"/>
            </a:solidFill>
            <a:cs typeface="B Nazanin" panose="00000400000000000000" pitchFamily="2" charset="-78"/>
          </a:endParaRPr>
        </a:p>
      </dsp:txBody>
      <dsp:txXfrm>
        <a:off x="2245748" y="346640"/>
        <a:ext cx="693853" cy="870893"/>
      </dsp:txXfrm>
    </dsp:sp>
    <dsp:sp modelId="{E667FC94-984D-461C-BBB0-4F381440BE4B}">
      <dsp:nvSpPr>
        <dsp:cNvPr id="0" name=""/>
        <dsp:cNvSpPr/>
      </dsp:nvSpPr>
      <dsp:spPr>
        <a:xfrm>
          <a:off x="2939602"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چهارم</a:t>
          </a:r>
          <a:endParaRPr lang="en-US" sz="1400" kern="1200" dirty="0">
            <a:cs typeface="B Nazanin" panose="00000400000000000000" pitchFamily="2" charset="-78"/>
          </a:endParaRPr>
        </a:p>
      </dsp:txBody>
      <dsp:txXfrm>
        <a:off x="3043820" y="530482"/>
        <a:ext cx="503208" cy="503208"/>
      </dsp:txXfrm>
    </dsp:sp>
    <dsp:sp modelId="{3CADF799-6E91-4281-B6D7-E5BE53DB0B43}">
      <dsp:nvSpPr>
        <dsp:cNvPr id="0" name=""/>
        <dsp:cNvSpPr/>
      </dsp:nvSpPr>
      <dsp:spPr>
        <a:xfrm>
          <a:off x="40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نتیجه‌گیری</a:t>
          </a:r>
          <a:r>
            <a:rPr lang="fa-IR" sz="1200" kern="1200" dirty="0">
              <a:solidFill>
                <a:schemeClr val="bg1"/>
              </a:solidFill>
              <a:cs typeface="B Nazanin" panose="00000400000000000000" pitchFamily="2" charset="-78"/>
            </a:rPr>
            <a:t> و پیشنهادات آینده</a:t>
          </a:r>
          <a:endParaRPr lang="en-US" sz="1400" kern="1200" dirty="0">
            <a:solidFill>
              <a:schemeClr val="bg1"/>
            </a:solidFill>
            <a:cs typeface="B Nazanin" panose="00000400000000000000" pitchFamily="2" charset="-78"/>
          </a:endParaRPr>
        </a:p>
      </dsp:txBody>
      <dsp:txXfrm>
        <a:off x="377682" y="346640"/>
        <a:ext cx="693853" cy="870893"/>
      </dsp:txXfrm>
    </dsp:sp>
    <dsp:sp modelId="{DB2E9E45-C268-44CE-98B7-0E10EB0F266A}">
      <dsp:nvSpPr>
        <dsp:cNvPr id="0" name=""/>
        <dsp:cNvSpPr/>
      </dsp:nvSpPr>
      <dsp:spPr>
        <a:xfrm>
          <a:off x="1071535"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پنجم</a:t>
          </a:r>
          <a:endParaRPr lang="en-US" sz="1400" kern="1200" dirty="0">
            <a:cs typeface="B Nazanin" panose="00000400000000000000" pitchFamily="2" charset="-78"/>
          </a:endParaRPr>
        </a:p>
      </dsp:txBody>
      <dsp:txXfrm>
        <a:off x="1175753" y="530482"/>
        <a:ext cx="503208" cy="5032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973-A5ED-406A-A521-C7344194C5A2}">
      <dsp:nvSpPr>
        <dsp:cNvPr id="0" name=""/>
        <dsp:cNvSpPr/>
      </dsp:nvSpPr>
      <dsp:spPr>
        <a:xfrm>
          <a:off x="7476336" y="160020"/>
          <a:ext cx="1423289" cy="1244133"/>
        </a:xfrm>
        <a:prstGeom prst="leftArrow">
          <a:avLst>
            <a:gd name="adj1" fmla="val 70000"/>
            <a:gd name="adj2" fmla="val 50000"/>
          </a:avLst>
        </a:prstGeom>
        <a:solidFill>
          <a:srgbClr val="00B0F0"/>
        </a:solidFill>
        <a:ln w="19050" cap="rnd" cmpd="sng" algn="ctr">
          <a:solidFill>
            <a:schemeClr val="bg1">
              <a:lumMod val="75000"/>
            </a:schemeClr>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کلیات پژوهش</a:t>
          </a:r>
          <a:endParaRPr lang="en-US" sz="1200" kern="1200" dirty="0">
            <a:solidFill>
              <a:schemeClr val="bg1"/>
            </a:solidFill>
            <a:effectLst>
              <a:outerShdw blurRad="38100" dist="38100" dir="2700000" algn="tl">
                <a:srgbClr val="000000">
                  <a:alpha val="43137"/>
                </a:srgbClr>
              </a:outerShdw>
            </a:effectLst>
            <a:cs typeface="B Nazanin" panose="00000400000000000000" pitchFamily="2" charset="-78"/>
          </a:endParaRPr>
        </a:p>
      </dsp:txBody>
      <dsp:txXfrm>
        <a:off x="7849949" y="346640"/>
        <a:ext cx="693853" cy="870893"/>
      </dsp:txXfrm>
    </dsp:sp>
    <dsp:sp modelId="{E61DF376-AC8E-4E40-BBE1-266B8E1E77E4}">
      <dsp:nvSpPr>
        <dsp:cNvPr id="0" name=""/>
        <dsp:cNvSpPr/>
      </dsp:nvSpPr>
      <dsp:spPr>
        <a:xfrm>
          <a:off x="8543803"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اول</a:t>
          </a:r>
          <a:endParaRPr lang="en-US" sz="1400" kern="1200" dirty="0">
            <a:cs typeface="B Nazanin" panose="00000400000000000000" pitchFamily="2" charset="-78"/>
          </a:endParaRPr>
        </a:p>
      </dsp:txBody>
      <dsp:txXfrm>
        <a:off x="8648021" y="530482"/>
        <a:ext cx="503208" cy="503208"/>
      </dsp:txXfrm>
    </dsp:sp>
    <dsp:sp modelId="{26C5F16E-5FC2-4A9C-B163-6DC2D7E54D1C}">
      <dsp:nvSpPr>
        <dsp:cNvPr id="0" name=""/>
        <dsp:cNvSpPr/>
      </dsp:nvSpPr>
      <dsp:spPr>
        <a:xfrm>
          <a:off x="5608269" y="160020"/>
          <a:ext cx="1423289" cy="1244133"/>
        </a:xfrm>
        <a:prstGeom prst="leftArrow">
          <a:avLst>
            <a:gd name="adj1" fmla="val 70000"/>
            <a:gd name="adj2" fmla="val 50000"/>
          </a:avLst>
        </a:prstGeom>
        <a:solidFill>
          <a:srgbClr val="00B0F0"/>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مروری بر پیشینه پژوهش</a:t>
          </a:r>
          <a:endParaRPr lang="en-US" sz="1200" kern="1200" dirty="0">
            <a:solidFill>
              <a:schemeClr val="bg1"/>
            </a:solidFill>
            <a:cs typeface="B Nazanin" panose="00000400000000000000" pitchFamily="2" charset="-78"/>
          </a:endParaRPr>
        </a:p>
      </dsp:txBody>
      <dsp:txXfrm>
        <a:off x="5981882" y="346640"/>
        <a:ext cx="693853" cy="870893"/>
      </dsp:txXfrm>
    </dsp:sp>
    <dsp:sp modelId="{6C656B54-C0F8-44A6-A8B9-2BB1031CD3D9}">
      <dsp:nvSpPr>
        <dsp:cNvPr id="0" name=""/>
        <dsp:cNvSpPr/>
      </dsp:nvSpPr>
      <dsp:spPr>
        <a:xfrm>
          <a:off x="6675736"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دوم</a:t>
          </a:r>
          <a:endParaRPr lang="en-US" sz="1400" kern="1200" dirty="0">
            <a:cs typeface="B Nazanin" panose="00000400000000000000" pitchFamily="2" charset="-78"/>
          </a:endParaRPr>
        </a:p>
      </dsp:txBody>
      <dsp:txXfrm>
        <a:off x="6779954" y="530482"/>
        <a:ext cx="503208" cy="503208"/>
      </dsp:txXfrm>
    </dsp:sp>
    <dsp:sp modelId="{8F5759C6-9292-4170-9A6F-9D6AFDE190DC}">
      <dsp:nvSpPr>
        <dsp:cNvPr id="0" name=""/>
        <dsp:cNvSpPr/>
      </dsp:nvSpPr>
      <dsp:spPr>
        <a:xfrm>
          <a:off x="3740202" y="160020"/>
          <a:ext cx="1423289" cy="1244133"/>
        </a:xfrm>
        <a:prstGeom prst="leftArrow">
          <a:avLst>
            <a:gd name="adj1" fmla="val 70000"/>
            <a:gd name="adj2" fmla="val 50000"/>
          </a:avLst>
        </a:prstGeom>
        <a:solidFill>
          <a:schemeClr val="bg1"/>
        </a:solidFill>
        <a:ln w="19050" cap="rnd"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tx1"/>
              </a:solidFill>
              <a:cs typeface="B Nazanin" panose="00000400000000000000" pitchFamily="2" charset="-78"/>
            </a:rPr>
            <a:t>روش پیشنهادی</a:t>
          </a:r>
          <a:endParaRPr lang="en-US" sz="1400" kern="1200" dirty="0">
            <a:solidFill>
              <a:schemeClr val="tx1"/>
            </a:solidFill>
            <a:cs typeface="B Nazanin" panose="00000400000000000000" pitchFamily="2" charset="-78"/>
          </a:endParaRPr>
        </a:p>
      </dsp:txBody>
      <dsp:txXfrm>
        <a:off x="4113815" y="346640"/>
        <a:ext cx="693853" cy="870893"/>
      </dsp:txXfrm>
    </dsp:sp>
    <dsp:sp modelId="{01682D86-E848-40EA-9B92-052DA9555032}">
      <dsp:nvSpPr>
        <dsp:cNvPr id="0" name=""/>
        <dsp:cNvSpPr/>
      </dsp:nvSpPr>
      <dsp:spPr>
        <a:xfrm>
          <a:off x="4807669"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سوم</a:t>
          </a:r>
          <a:endParaRPr lang="en-US" sz="1400" kern="1200" dirty="0">
            <a:cs typeface="B Nazanin" panose="00000400000000000000" pitchFamily="2" charset="-78"/>
          </a:endParaRPr>
        </a:p>
      </dsp:txBody>
      <dsp:txXfrm>
        <a:off x="4911887" y="530482"/>
        <a:ext cx="503208" cy="503208"/>
      </dsp:txXfrm>
    </dsp:sp>
    <dsp:sp modelId="{AB96A6D6-8F5C-4AC0-9AAB-84EC5176DD72}">
      <dsp:nvSpPr>
        <dsp:cNvPr id="0" name=""/>
        <dsp:cNvSpPr/>
      </dsp:nvSpPr>
      <dsp:spPr>
        <a:xfrm>
          <a:off x="1872135"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نتایج آزمایشگاهی</a:t>
          </a:r>
          <a:endParaRPr lang="en-US" sz="1200" kern="1200" dirty="0">
            <a:solidFill>
              <a:schemeClr val="bg1"/>
            </a:solidFill>
            <a:cs typeface="B Nazanin" panose="00000400000000000000" pitchFamily="2" charset="-78"/>
          </a:endParaRPr>
        </a:p>
      </dsp:txBody>
      <dsp:txXfrm>
        <a:off x="2245748" y="346640"/>
        <a:ext cx="693853" cy="870893"/>
      </dsp:txXfrm>
    </dsp:sp>
    <dsp:sp modelId="{E667FC94-984D-461C-BBB0-4F381440BE4B}">
      <dsp:nvSpPr>
        <dsp:cNvPr id="0" name=""/>
        <dsp:cNvSpPr/>
      </dsp:nvSpPr>
      <dsp:spPr>
        <a:xfrm>
          <a:off x="2939602"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چهارم</a:t>
          </a:r>
          <a:endParaRPr lang="en-US" sz="1400" kern="1200" dirty="0">
            <a:cs typeface="B Nazanin" panose="00000400000000000000" pitchFamily="2" charset="-78"/>
          </a:endParaRPr>
        </a:p>
      </dsp:txBody>
      <dsp:txXfrm>
        <a:off x="3043820" y="530482"/>
        <a:ext cx="503208" cy="503208"/>
      </dsp:txXfrm>
    </dsp:sp>
    <dsp:sp modelId="{3CADF799-6E91-4281-B6D7-E5BE53DB0B43}">
      <dsp:nvSpPr>
        <dsp:cNvPr id="0" name=""/>
        <dsp:cNvSpPr/>
      </dsp:nvSpPr>
      <dsp:spPr>
        <a:xfrm>
          <a:off x="40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نتیجه‌گیری</a:t>
          </a:r>
          <a:r>
            <a:rPr lang="fa-IR" sz="1200" kern="1200" dirty="0">
              <a:solidFill>
                <a:schemeClr val="bg1"/>
              </a:solidFill>
              <a:cs typeface="B Nazanin" panose="00000400000000000000" pitchFamily="2" charset="-78"/>
            </a:rPr>
            <a:t> و پیشنهادات آینده</a:t>
          </a:r>
          <a:endParaRPr lang="en-US" sz="1400" kern="1200" dirty="0">
            <a:solidFill>
              <a:schemeClr val="bg1"/>
            </a:solidFill>
            <a:cs typeface="B Nazanin" panose="00000400000000000000" pitchFamily="2" charset="-78"/>
          </a:endParaRPr>
        </a:p>
      </dsp:txBody>
      <dsp:txXfrm>
        <a:off x="377682" y="346640"/>
        <a:ext cx="693853" cy="870893"/>
      </dsp:txXfrm>
    </dsp:sp>
    <dsp:sp modelId="{DB2E9E45-C268-44CE-98B7-0E10EB0F266A}">
      <dsp:nvSpPr>
        <dsp:cNvPr id="0" name=""/>
        <dsp:cNvSpPr/>
      </dsp:nvSpPr>
      <dsp:spPr>
        <a:xfrm>
          <a:off x="1071535"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پنجم</a:t>
          </a:r>
          <a:endParaRPr lang="en-US" sz="1400" kern="1200" dirty="0">
            <a:cs typeface="B Nazanin" panose="00000400000000000000" pitchFamily="2" charset="-78"/>
          </a:endParaRPr>
        </a:p>
      </dsp:txBody>
      <dsp:txXfrm>
        <a:off x="1175753" y="530482"/>
        <a:ext cx="503208" cy="5032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973-A5ED-406A-A521-C7344194C5A2}">
      <dsp:nvSpPr>
        <dsp:cNvPr id="0" name=""/>
        <dsp:cNvSpPr/>
      </dsp:nvSpPr>
      <dsp:spPr>
        <a:xfrm>
          <a:off x="7476336" y="160020"/>
          <a:ext cx="1423289" cy="1244133"/>
        </a:xfrm>
        <a:prstGeom prst="leftArrow">
          <a:avLst>
            <a:gd name="adj1" fmla="val 70000"/>
            <a:gd name="adj2" fmla="val 50000"/>
          </a:avLst>
        </a:prstGeom>
        <a:solidFill>
          <a:srgbClr val="00B0F0"/>
        </a:solidFill>
        <a:ln w="19050" cap="rnd" cmpd="sng" algn="ctr">
          <a:solidFill>
            <a:schemeClr val="bg1">
              <a:lumMod val="75000"/>
            </a:schemeClr>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کلیات پژوهش</a:t>
          </a:r>
          <a:endParaRPr lang="en-US" sz="1200" kern="1200" dirty="0">
            <a:solidFill>
              <a:schemeClr val="bg1"/>
            </a:solidFill>
            <a:effectLst>
              <a:outerShdw blurRad="38100" dist="38100" dir="2700000" algn="tl">
                <a:srgbClr val="000000">
                  <a:alpha val="43137"/>
                </a:srgbClr>
              </a:outerShdw>
            </a:effectLst>
            <a:cs typeface="B Nazanin" panose="00000400000000000000" pitchFamily="2" charset="-78"/>
          </a:endParaRPr>
        </a:p>
      </dsp:txBody>
      <dsp:txXfrm>
        <a:off x="7849949" y="346640"/>
        <a:ext cx="693853" cy="870893"/>
      </dsp:txXfrm>
    </dsp:sp>
    <dsp:sp modelId="{E61DF376-AC8E-4E40-BBE1-266B8E1E77E4}">
      <dsp:nvSpPr>
        <dsp:cNvPr id="0" name=""/>
        <dsp:cNvSpPr/>
      </dsp:nvSpPr>
      <dsp:spPr>
        <a:xfrm>
          <a:off x="8543803"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اول</a:t>
          </a:r>
          <a:endParaRPr lang="en-US" sz="1400" kern="1200" dirty="0">
            <a:cs typeface="B Nazanin" panose="00000400000000000000" pitchFamily="2" charset="-78"/>
          </a:endParaRPr>
        </a:p>
      </dsp:txBody>
      <dsp:txXfrm>
        <a:off x="8648021" y="530482"/>
        <a:ext cx="503208" cy="503208"/>
      </dsp:txXfrm>
    </dsp:sp>
    <dsp:sp modelId="{26C5F16E-5FC2-4A9C-B163-6DC2D7E54D1C}">
      <dsp:nvSpPr>
        <dsp:cNvPr id="0" name=""/>
        <dsp:cNvSpPr/>
      </dsp:nvSpPr>
      <dsp:spPr>
        <a:xfrm>
          <a:off x="5608269" y="160020"/>
          <a:ext cx="1423289" cy="1244133"/>
        </a:xfrm>
        <a:prstGeom prst="leftArrow">
          <a:avLst>
            <a:gd name="adj1" fmla="val 70000"/>
            <a:gd name="adj2" fmla="val 50000"/>
          </a:avLst>
        </a:prstGeom>
        <a:solidFill>
          <a:srgbClr val="00B0F0"/>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مروری بر پیشینه پژوهش</a:t>
          </a:r>
          <a:endParaRPr lang="en-US" sz="1200" kern="1200" dirty="0">
            <a:solidFill>
              <a:schemeClr val="bg1"/>
            </a:solidFill>
            <a:cs typeface="B Nazanin" panose="00000400000000000000" pitchFamily="2" charset="-78"/>
          </a:endParaRPr>
        </a:p>
      </dsp:txBody>
      <dsp:txXfrm>
        <a:off x="5981882" y="346640"/>
        <a:ext cx="693853" cy="870893"/>
      </dsp:txXfrm>
    </dsp:sp>
    <dsp:sp modelId="{6C656B54-C0F8-44A6-A8B9-2BB1031CD3D9}">
      <dsp:nvSpPr>
        <dsp:cNvPr id="0" name=""/>
        <dsp:cNvSpPr/>
      </dsp:nvSpPr>
      <dsp:spPr>
        <a:xfrm>
          <a:off x="6675736"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دوم</a:t>
          </a:r>
          <a:endParaRPr lang="en-US" sz="1400" kern="1200" dirty="0">
            <a:cs typeface="B Nazanin" panose="00000400000000000000" pitchFamily="2" charset="-78"/>
          </a:endParaRPr>
        </a:p>
      </dsp:txBody>
      <dsp:txXfrm>
        <a:off x="6779954" y="530482"/>
        <a:ext cx="503208" cy="503208"/>
      </dsp:txXfrm>
    </dsp:sp>
    <dsp:sp modelId="{8F5759C6-9292-4170-9A6F-9D6AFDE190DC}">
      <dsp:nvSpPr>
        <dsp:cNvPr id="0" name=""/>
        <dsp:cNvSpPr/>
      </dsp:nvSpPr>
      <dsp:spPr>
        <a:xfrm>
          <a:off x="3740202" y="160020"/>
          <a:ext cx="1423289" cy="1244133"/>
        </a:xfrm>
        <a:prstGeom prst="leftArrow">
          <a:avLst>
            <a:gd name="adj1" fmla="val 70000"/>
            <a:gd name="adj2" fmla="val 50000"/>
          </a:avLst>
        </a:prstGeom>
        <a:solidFill>
          <a:schemeClr val="bg1"/>
        </a:solidFill>
        <a:ln w="19050" cap="rnd"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tx1"/>
              </a:solidFill>
              <a:cs typeface="B Nazanin" panose="00000400000000000000" pitchFamily="2" charset="-78"/>
            </a:rPr>
            <a:t>روش پیشنهادی</a:t>
          </a:r>
          <a:endParaRPr lang="en-US" sz="1400" kern="1200" dirty="0">
            <a:solidFill>
              <a:schemeClr val="tx1"/>
            </a:solidFill>
            <a:cs typeface="B Nazanin" panose="00000400000000000000" pitchFamily="2" charset="-78"/>
          </a:endParaRPr>
        </a:p>
      </dsp:txBody>
      <dsp:txXfrm>
        <a:off x="4113815" y="346640"/>
        <a:ext cx="693853" cy="870893"/>
      </dsp:txXfrm>
    </dsp:sp>
    <dsp:sp modelId="{01682D86-E848-40EA-9B92-052DA9555032}">
      <dsp:nvSpPr>
        <dsp:cNvPr id="0" name=""/>
        <dsp:cNvSpPr/>
      </dsp:nvSpPr>
      <dsp:spPr>
        <a:xfrm>
          <a:off x="4807669"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سوم</a:t>
          </a:r>
          <a:endParaRPr lang="en-US" sz="1400" kern="1200" dirty="0">
            <a:cs typeface="B Nazanin" panose="00000400000000000000" pitchFamily="2" charset="-78"/>
          </a:endParaRPr>
        </a:p>
      </dsp:txBody>
      <dsp:txXfrm>
        <a:off x="4911887" y="530482"/>
        <a:ext cx="503208" cy="503208"/>
      </dsp:txXfrm>
    </dsp:sp>
    <dsp:sp modelId="{AB96A6D6-8F5C-4AC0-9AAB-84EC5176DD72}">
      <dsp:nvSpPr>
        <dsp:cNvPr id="0" name=""/>
        <dsp:cNvSpPr/>
      </dsp:nvSpPr>
      <dsp:spPr>
        <a:xfrm>
          <a:off x="1872135"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نتایج آزمایشگاهی</a:t>
          </a:r>
          <a:endParaRPr lang="en-US" sz="1200" kern="1200" dirty="0">
            <a:solidFill>
              <a:schemeClr val="bg1"/>
            </a:solidFill>
            <a:cs typeface="B Nazanin" panose="00000400000000000000" pitchFamily="2" charset="-78"/>
          </a:endParaRPr>
        </a:p>
      </dsp:txBody>
      <dsp:txXfrm>
        <a:off x="2245748" y="346640"/>
        <a:ext cx="693853" cy="870893"/>
      </dsp:txXfrm>
    </dsp:sp>
    <dsp:sp modelId="{E667FC94-984D-461C-BBB0-4F381440BE4B}">
      <dsp:nvSpPr>
        <dsp:cNvPr id="0" name=""/>
        <dsp:cNvSpPr/>
      </dsp:nvSpPr>
      <dsp:spPr>
        <a:xfrm>
          <a:off x="2939602"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چهارم</a:t>
          </a:r>
          <a:endParaRPr lang="en-US" sz="1400" kern="1200" dirty="0">
            <a:cs typeface="B Nazanin" panose="00000400000000000000" pitchFamily="2" charset="-78"/>
          </a:endParaRPr>
        </a:p>
      </dsp:txBody>
      <dsp:txXfrm>
        <a:off x="3043820" y="530482"/>
        <a:ext cx="503208" cy="503208"/>
      </dsp:txXfrm>
    </dsp:sp>
    <dsp:sp modelId="{3CADF799-6E91-4281-B6D7-E5BE53DB0B43}">
      <dsp:nvSpPr>
        <dsp:cNvPr id="0" name=""/>
        <dsp:cNvSpPr/>
      </dsp:nvSpPr>
      <dsp:spPr>
        <a:xfrm>
          <a:off x="40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نتیجه‌گیری</a:t>
          </a:r>
          <a:r>
            <a:rPr lang="fa-IR" sz="1200" kern="1200" dirty="0">
              <a:solidFill>
                <a:schemeClr val="bg1"/>
              </a:solidFill>
              <a:cs typeface="B Nazanin" panose="00000400000000000000" pitchFamily="2" charset="-78"/>
            </a:rPr>
            <a:t> و پیشنهادات آینده</a:t>
          </a:r>
          <a:endParaRPr lang="en-US" sz="1400" kern="1200" dirty="0">
            <a:solidFill>
              <a:schemeClr val="bg1"/>
            </a:solidFill>
            <a:cs typeface="B Nazanin" panose="00000400000000000000" pitchFamily="2" charset="-78"/>
          </a:endParaRPr>
        </a:p>
      </dsp:txBody>
      <dsp:txXfrm>
        <a:off x="377682" y="346640"/>
        <a:ext cx="693853" cy="870893"/>
      </dsp:txXfrm>
    </dsp:sp>
    <dsp:sp modelId="{DB2E9E45-C268-44CE-98B7-0E10EB0F266A}">
      <dsp:nvSpPr>
        <dsp:cNvPr id="0" name=""/>
        <dsp:cNvSpPr/>
      </dsp:nvSpPr>
      <dsp:spPr>
        <a:xfrm>
          <a:off x="1071535"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پنجم</a:t>
          </a:r>
          <a:endParaRPr lang="en-US" sz="1400" kern="1200" dirty="0">
            <a:cs typeface="B Nazanin" panose="00000400000000000000" pitchFamily="2" charset="-78"/>
          </a:endParaRPr>
        </a:p>
      </dsp:txBody>
      <dsp:txXfrm>
        <a:off x="1175753" y="530482"/>
        <a:ext cx="503208" cy="5032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973-A5ED-406A-A521-C7344194C5A2}">
      <dsp:nvSpPr>
        <dsp:cNvPr id="0" name=""/>
        <dsp:cNvSpPr/>
      </dsp:nvSpPr>
      <dsp:spPr>
        <a:xfrm>
          <a:off x="7476336" y="160020"/>
          <a:ext cx="1423289" cy="1244133"/>
        </a:xfrm>
        <a:prstGeom prst="leftArrow">
          <a:avLst>
            <a:gd name="adj1" fmla="val 70000"/>
            <a:gd name="adj2" fmla="val 50000"/>
          </a:avLst>
        </a:prstGeom>
        <a:solidFill>
          <a:srgbClr val="00B0F0"/>
        </a:solidFill>
        <a:ln w="19050" cap="rnd" cmpd="sng" algn="ctr">
          <a:solidFill>
            <a:schemeClr val="bg1">
              <a:lumMod val="75000"/>
            </a:schemeClr>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کلیات پژوهش</a:t>
          </a:r>
          <a:endParaRPr lang="en-US" sz="1200" kern="1200" dirty="0">
            <a:solidFill>
              <a:schemeClr val="bg1"/>
            </a:solidFill>
            <a:effectLst>
              <a:outerShdw blurRad="38100" dist="38100" dir="2700000" algn="tl">
                <a:srgbClr val="000000">
                  <a:alpha val="43137"/>
                </a:srgbClr>
              </a:outerShdw>
            </a:effectLst>
            <a:cs typeface="B Nazanin" panose="00000400000000000000" pitchFamily="2" charset="-78"/>
          </a:endParaRPr>
        </a:p>
      </dsp:txBody>
      <dsp:txXfrm>
        <a:off x="7849949" y="346640"/>
        <a:ext cx="693853" cy="870893"/>
      </dsp:txXfrm>
    </dsp:sp>
    <dsp:sp modelId="{E61DF376-AC8E-4E40-BBE1-266B8E1E77E4}">
      <dsp:nvSpPr>
        <dsp:cNvPr id="0" name=""/>
        <dsp:cNvSpPr/>
      </dsp:nvSpPr>
      <dsp:spPr>
        <a:xfrm>
          <a:off x="8543803"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اول</a:t>
          </a:r>
          <a:endParaRPr lang="en-US" sz="1400" kern="1200" dirty="0">
            <a:cs typeface="B Nazanin" panose="00000400000000000000" pitchFamily="2" charset="-78"/>
          </a:endParaRPr>
        </a:p>
      </dsp:txBody>
      <dsp:txXfrm>
        <a:off x="8648021" y="530482"/>
        <a:ext cx="503208" cy="503208"/>
      </dsp:txXfrm>
    </dsp:sp>
    <dsp:sp modelId="{26C5F16E-5FC2-4A9C-B163-6DC2D7E54D1C}">
      <dsp:nvSpPr>
        <dsp:cNvPr id="0" name=""/>
        <dsp:cNvSpPr/>
      </dsp:nvSpPr>
      <dsp:spPr>
        <a:xfrm>
          <a:off x="5608269" y="160020"/>
          <a:ext cx="1423289" cy="1244133"/>
        </a:xfrm>
        <a:prstGeom prst="leftArrow">
          <a:avLst>
            <a:gd name="adj1" fmla="val 70000"/>
            <a:gd name="adj2" fmla="val 50000"/>
          </a:avLst>
        </a:prstGeom>
        <a:solidFill>
          <a:srgbClr val="00B0F0"/>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مروری بر پیشینه پژوهش</a:t>
          </a:r>
          <a:endParaRPr lang="en-US" sz="1200" kern="1200" dirty="0">
            <a:solidFill>
              <a:schemeClr val="bg1"/>
            </a:solidFill>
            <a:cs typeface="B Nazanin" panose="00000400000000000000" pitchFamily="2" charset="-78"/>
          </a:endParaRPr>
        </a:p>
      </dsp:txBody>
      <dsp:txXfrm>
        <a:off x="5981882" y="346640"/>
        <a:ext cx="693853" cy="870893"/>
      </dsp:txXfrm>
    </dsp:sp>
    <dsp:sp modelId="{6C656B54-C0F8-44A6-A8B9-2BB1031CD3D9}">
      <dsp:nvSpPr>
        <dsp:cNvPr id="0" name=""/>
        <dsp:cNvSpPr/>
      </dsp:nvSpPr>
      <dsp:spPr>
        <a:xfrm>
          <a:off x="6675736"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دوم</a:t>
          </a:r>
          <a:endParaRPr lang="en-US" sz="1400" kern="1200" dirty="0">
            <a:cs typeface="B Nazanin" panose="00000400000000000000" pitchFamily="2" charset="-78"/>
          </a:endParaRPr>
        </a:p>
      </dsp:txBody>
      <dsp:txXfrm>
        <a:off x="6779954" y="530482"/>
        <a:ext cx="503208" cy="503208"/>
      </dsp:txXfrm>
    </dsp:sp>
    <dsp:sp modelId="{8F5759C6-9292-4170-9A6F-9D6AFDE190DC}">
      <dsp:nvSpPr>
        <dsp:cNvPr id="0" name=""/>
        <dsp:cNvSpPr/>
      </dsp:nvSpPr>
      <dsp:spPr>
        <a:xfrm>
          <a:off x="3740202" y="160020"/>
          <a:ext cx="1423289" cy="1244133"/>
        </a:xfrm>
        <a:prstGeom prst="leftArrow">
          <a:avLst>
            <a:gd name="adj1" fmla="val 70000"/>
            <a:gd name="adj2" fmla="val 50000"/>
          </a:avLst>
        </a:prstGeom>
        <a:solidFill>
          <a:schemeClr val="bg1"/>
        </a:solidFill>
        <a:ln w="19050" cap="rnd"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tx1"/>
              </a:solidFill>
              <a:cs typeface="B Nazanin" panose="00000400000000000000" pitchFamily="2" charset="-78"/>
            </a:rPr>
            <a:t>روش پیشنهادی</a:t>
          </a:r>
          <a:endParaRPr lang="en-US" sz="1400" kern="1200" dirty="0">
            <a:solidFill>
              <a:schemeClr val="tx1"/>
            </a:solidFill>
            <a:cs typeface="B Nazanin" panose="00000400000000000000" pitchFamily="2" charset="-78"/>
          </a:endParaRPr>
        </a:p>
      </dsp:txBody>
      <dsp:txXfrm>
        <a:off x="4113815" y="346640"/>
        <a:ext cx="693853" cy="870893"/>
      </dsp:txXfrm>
    </dsp:sp>
    <dsp:sp modelId="{01682D86-E848-40EA-9B92-052DA9555032}">
      <dsp:nvSpPr>
        <dsp:cNvPr id="0" name=""/>
        <dsp:cNvSpPr/>
      </dsp:nvSpPr>
      <dsp:spPr>
        <a:xfrm>
          <a:off x="4807669"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سوم</a:t>
          </a:r>
          <a:endParaRPr lang="en-US" sz="1400" kern="1200" dirty="0">
            <a:cs typeface="B Nazanin" panose="00000400000000000000" pitchFamily="2" charset="-78"/>
          </a:endParaRPr>
        </a:p>
      </dsp:txBody>
      <dsp:txXfrm>
        <a:off x="4911887" y="530482"/>
        <a:ext cx="503208" cy="503208"/>
      </dsp:txXfrm>
    </dsp:sp>
    <dsp:sp modelId="{AB96A6D6-8F5C-4AC0-9AAB-84EC5176DD72}">
      <dsp:nvSpPr>
        <dsp:cNvPr id="0" name=""/>
        <dsp:cNvSpPr/>
      </dsp:nvSpPr>
      <dsp:spPr>
        <a:xfrm>
          <a:off x="1872135"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نتایج آزمایشگاهی</a:t>
          </a:r>
          <a:endParaRPr lang="en-US" sz="1200" kern="1200" dirty="0">
            <a:solidFill>
              <a:schemeClr val="bg1"/>
            </a:solidFill>
            <a:cs typeface="B Nazanin" panose="00000400000000000000" pitchFamily="2" charset="-78"/>
          </a:endParaRPr>
        </a:p>
      </dsp:txBody>
      <dsp:txXfrm>
        <a:off x="2245748" y="346640"/>
        <a:ext cx="693853" cy="870893"/>
      </dsp:txXfrm>
    </dsp:sp>
    <dsp:sp modelId="{E667FC94-984D-461C-BBB0-4F381440BE4B}">
      <dsp:nvSpPr>
        <dsp:cNvPr id="0" name=""/>
        <dsp:cNvSpPr/>
      </dsp:nvSpPr>
      <dsp:spPr>
        <a:xfrm>
          <a:off x="2939602"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چهارم</a:t>
          </a:r>
          <a:endParaRPr lang="en-US" sz="1400" kern="1200" dirty="0">
            <a:cs typeface="B Nazanin" panose="00000400000000000000" pitchFamily="2" charset="-78"/>
          </a:endParaRPr>
        </a:p>
      </dsp:txBody>
      <dsp:txXfrm>
        <a:off x="3043820" y="530482"/>
        <a:ext cx="503208" cy="503208"/>
      </dsp:txXfrm>
    </dsp:sp>
    <dsp:sp modelId="{3CADF799-6E91-4281-B6D7-E5BE53DB0B43}">
      <dsp:nvSpPr>
        <dsp:cNvPr id="0" name=""/>
        <dsp:cNvSpPr/>
      </dsp:nvSpPr>
      <dsp:spPr>
        <a:xfrm>
          <a:off x="40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نتیجه‌گیری</a:t>
          </a:r>
          <a:r>
            <a:rPr lang="fa-IR" sz="1200" kern="1200" dirty="0">
              <a:solidFill>
                <a:schemeClr val="bg1"/>
              </a:solidFill>
              <a:cs typeface="B Nazanin" panose="00000400000000000000" pitchFamily="2" charset="-78"/>
            </a:rPr>
            <a:t> و پیشنهادات آینده</a:t>
          </a:r>
          <a:endParaRPr lang="en-US" sz="1400" kern="1200" dirty="0">
            <a:solidFill>
              <a:schemeClr val="bg1"/>
            </a:solidFill>
            <a:cs typeface="B Nazanin" panose="00000400000000000000" pitchFamily="2" charset="-78"/>
          </a:endParaRPr>
        </a:p>
      </dsp:txBody>
      <dsp:txXfrm>
        <a:off x="377682" y="346640"/>
        <a:ext cx="693853" cy="870893"/>
      </dsp:txXfrm>
    </dsp:sp>
    <dsp:sp modelId="{DB2E9E45-C268-44CE-98B7-0E10EB0F266A}">
      <dsp:nvSpPr>
        <dsp:cNvPr id="0" name=""/>
        <dsp:cNvSpPr/>
      </dsp:nvSpPr>
      <dsp:spPr>
        <a:xfrm>
          <a:off x="1071535"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پنجم</a:t>
          </a:r>
          <a:endParaRPr lang="en-US" sz="1400" kern="1200" dirty="0">
            <a:cs typeface="B Nazanin" panose="00000400000000000000" pitchFamily="2" charset="-78"/>
          </a:endParaRPr>
        </a:p>
      </dsp:txBody>
      <dsp:txXfrm>
        <a:off x="1175753" y="530482"/>
        <a:ext cx="503208" cy="5032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973-A5ED-406A-A521-C7344194C5A2}">
      <dsp:nvSpPr>
        <dsp:cNvPr id="0" name=""/>
        <dsp:cNvSpPr/>
      </dsp:nvSpPr>
      <dsp:spPr>
        <a:xfrm>
          <a:off x="7476336" y="160020"/>
          <a:ext cx="1423289" cy="1244133"/>
        </a:xfrm>
        <a:prstGeom prst="leftArrow">
          <a:avLst>
            <a:gd name="adj1" fmla="val 70000"/>
            <a:gd name="adj2" fmla="val 50000"/>
          </a:avLst>
        </a:prstGeom>
        <a:solidFill>
          <a:srgbClr val="00B0F0"/>
        </a:solidFill>
        <a:ln w="19050" cap="rnd" cmpd="sng" algn="ctr">
          <a:solidFill>
            <a:schemeClr val="bg1">
              <a:lumMod val="75000"/>
            </a:schemeClr>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کلیات پژوهش</a:t>
          </a:r>
          <a:endParaRPr lang="en-US" sz="1200" kern="1200" dirty="0">
            <a:solidFill>
              <a:schemeClr val="bg1"/>
            </a:solidFill>
            <a:effectLst>
              <a:outerShdw blurRad="38100" dist="38100" dir="2700000" algn="tl">
                <a:srgbClr val="000000">
                  <a:alpha val="43137"/>
                </a:srgbClr>
              </a:outerShdw>
            </a:effectLst>
            <a:cs typeface="B Nazanin" panose="00000400000000000000" pitchFamily="2" charset="-78"/>
          </a:endParaRPr>
        </a:p>
      </dsp:txBody>
      <dsp:txXfrm>
        <a:off x="7849949" y="346640"/>
        <a:ext cx="693853" cy="870893"/>
      </dsp:txXfrm>
    </dsp:sp>
    <dsp:sp modelId="{E61DF376-AC8E-4E40-BBE1-266B8E1E77E4}">
      <dsp:nvSpPr>
        <dsp:cNvPr id="0" name=""/>
        <dsp:cNvSpPr/>
      </dsp:nvSpPr>
      <dsp:spPr>
        <a:xfrm>
          <a:off x="8543803"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اول</a:t>
          </a:r>
          <a:endParaRPr lang="en-US" sz="1400" kern="1200" dirty="0">
            <a:cs typeface="B Nazanin" panose="00000400000000000000" pitchFamily="2" charset="-78"/>
          </a:endParaRPr>
        </a:p>
      </dsp:txBody>
      <dsp:txXfrm>
        <a:off x="8648021" y="530482"/>
        <a:ext cx="503208" cy="503208"/>
      </dsp:txXfrm>
    </dsp:sp>
    <dsp:sp modelId="{26C5F16E-5FC2-4A9C-B163-6DC2D7E54D1C}">
      <dsp:nvSpPr>
        <dsp:cNvPr id="0" name=""/>
        <dsp:cNvSpPr/>
      </dsp:nvSpPr>
      <dsp:spPr>
        <a:xfrm>
          <a:off x="5608269" y="160020"/>
          <a:ext cx="1423289" cy="1244133"/>
        </a:xfrm>
        <a:prstGeom prst="leftArrow">
          <a:avLst>
            <a:gd name="adj1" fmla="val 70000"/>
            <a:gd name="adj2" fmla="val 50000"/>
          </a:avLst>
        </a:prstGeom>
        <a:solidFill>
          <a:srgbClr val="00B0F0"/>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مروری بر پیشینه پژوهش</a:t>
          </a:r>
          <a:endParaRPr lang="en-US" sz="1200" kern="1200" dirty="0">
            <a:solidFill>
              <a:schemeClr val="bg1"/>
            </a:solidFill>
            <a:cs typeface="B Nazanin" panose="00000400000000000000" pitchFamily="2" charset="-78"/>
          </a:endParaRPr>
        </a:p>
      </dsp:txBody>
      <dsp:txXfrm>
        <a:off x="5981882" y="346640"/>
        <a:ext cx="693853" cy="870893"/>
      </dsp:txXfrm>
    </dsp:sp>
    <dsp:sp modelId="{6C656B54-C0F8-44A6-A8B9-2BB1031CD3D9}">
      <dsp:nvSpPr>
        <dsp:cNvPr id="0" name=""/>
        <dsp:cNvSpPr/>
      </dsp:nvSpPr>
      <dsp:spPr>
        <a:xfrm>
          <a:off x="6675736"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دوم</a:t>
          </a:r>
          <a:endParaRPr lang="en-US" sz="1400" kern="1200" dirty="0">
            <a:cs typeface="B Nazanin" panose="00000400000000000000" pitchFamily="2" charset="-78"/>
          </a:endParaRPr>
        </a:p>
      </dsp:txBody>
      <dsp:txXfrm>
        <a:off x="6779954" y="530482"/>
        <a:ext cx="503208" cy="503208"/>
      </dsp:txXfrm>
    </dsp:sp>
    <dsp:sp modelId="{8F5759C6-9292-4170-9A6F-9D6AFDE190DC}">
      <dsp:nvSpPr>
        <dsp:cNvPr id="0" name=""/>
        <dsp:cNvSpPr/>
      </dsp:nvSpPr>
      <dsp:spPr>
        <a:xfrm>
          <a:off x="3740202" y="160020"/>
          <a:ext cx="1423289" cy="1244133"/>
        </a:xfrm>
        <a:prstGeom prst="leftArrow">
          <a:avLst>
            <a:gd name="adj1" fmla="val 70000"/>
            <a:gd name="adj2" fmla="val 50000"/>
          </a:avLst>
        </a:prstGeom>
        <a:solidFill>
          <a:schemeClr val="bg1"/>
        </a:solidFill>
        <a:ln w="19050" cap="rnd"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tx1"/>
              </a:solidFill>
              <a:cs typeface="B Nazanin" panose="00000400000000000000" pitchFamily="2" charset="-78"/>
            </a:rPr>
            <a:t>روش پیشنهادی</a:t>
          </a:r>
          <a:endParaRPr lang="en-US" sz="1400" kern="1200" dirty="0">
            <a:solidFill>
              <a:schemeClr val="tx1"/>
            </a:solidFill>
            <a:cs typeface="B Nazanin" panose="00000400000000000000" pitchFamily="2" charset="-78"/>
          </a:endParaRPr>
        </a:p>
      </dsp:txBody>
      <dsp:txXfrm>
        <a:off x="4113815" y="346640"/>
        <a:ext cx="693853" cy="870893"/>
      </dsp:txXfrm>
    </dsp:sp>
    <dsp:sp modelId="{01682D86-E848-40EA-9B92-052DA9555032}">
      <dsp:nvSpPr>
        <dsp:cNvPr id="0" name=""/>
        <dsp:cNvSpPr/>
      </dsp:nvSpPr>
      <dsp:spPr>
        <a:xfrm>
          <a:off x="4807669"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سوم</a:t>
          </a:r>
          <a:endParaRPr lang="en-US" sz="1400" kern="1200" dirty="0">
            <a:cs typeface="B Nazanin" panose="00000400000000000000" pitchFamily="2" charset="-78"/>
          </a:endParaRPr>
        </a:p>
      </dsp:txBody>
      <dsp:txXfrm>
        <a:off x="4911887" y="530482"/>
        <a:ext cx="503208" cy="503208"/>
      </dsp:txXfrm>
    </dsp:sp>
    <dsp:sp modelId="{AB96A6D6-8F5C-4AC0-9AAB-84EC5176DD72}">
      <dsp:nvSpPr>
        <dsp:cNvPr id="0" name=""/>
        <dsp:cNvSpPr/>
      </dsp:nvSpPr>
      <dsp:spPr>
        <a:xfrm>
          <a:off x="1872135"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نتایج آزمایشگاهی</a:t>
          </a:r>
          <a:endParaRPr lang="en-US" sz="1200" kern="1200" dirty="0">
            <a:solidFill>
              <a:schemeClr val="bg1"/>
            </a:solidFill>
            <a:cs typeface="B Nazanin" panose="00000400000000000000" pitchFamily="2" charset="-78"/>
          </a:endParaRPr>
        </a:p>
      </dsp:txBody>
      <dsp:txXfrm>
        <a:off x="2245748" y="346640"/>
        <a:ext cx="693853" cy="870893"/>
      </dsp:txXfrm>
    </dsp:sp>
    <dsp:sp modelId="{E667FC94-984D-461C-BBB0-4F381440BE4B}">
      <dsp:nvSpPr>
        <dsp:cNvPr id="0" name=""/>
        <dsp:cNvSpPr/>
      </dsp:nvSpPr>
      <dsp:spPr>
        <a:xfrm>
          <a:off x="2939602"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چهارم</a:t>
          </a:r>
          <a:endParaRPr lang="en-US" sz="1400" kern="1200" dirty="0">
            <a:cs typeface="B Nazanin" panose="00000400000000000000" pitchFamily="2" charset="-78"/>
          </a:endParaRPr>
        </a:p>
      </dsp:txBody>
      <dsp:txXfrm>
        <a:off x="3043820" y="530482"/>
        <a:ext cx="503208" cy="503208"/>
      </dsp:txXfrm>
    </dsp:sp>
    <dsp:sp modelId="{3CADF799-6E91-4281-B6D7-E5BE53DB0B43}">
      <dsp:nvSpPr>
        <dsp:cNvPr id="0" name=""/>
        <dsp:cNvSpPr/>
      </dsp:nvSpPr>
      <dsp:spPr>
        <a:xfrm>
          <a:off x="40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نتیجه‌گیری</a:t>
          </a:r>
          <a:r>
            <a:rPr lang="fa-IR" sz="1200" kern="1200" dirty="0">
              <a:solidFill>
                <a:schemeClr val="bg1"/>
              </a:solidFill>
              <a:cs typeface="B Nazanin" panose="00000400000000000000" pitchFamily="2" charset="-78"/>
            </a:rPr>
            <a:t> و پیشنهادات آینده</a:t>
          </a:r>
          <a:endParaRPr lang="en-US" sz="1400" kern="1200" dirty="0">
            <a:solidFill>
              <a:schemeClr val="bg1"/>
            </a:solidFill>
            <a:cs typeface="B Nazanin" panose="00000400000000000000" pitchFamily="2" charset="-78"/>
          </a:endParaRPr>
        </a:p>
      </dsp:txBody>
      <dsp:txXfrm>
        <a:off x="377682" y="346640"/>
        <a:ext cx="693853" cy="870893"/>
      </dsp:txXfrm>
    </dsp:sp>
    <dsp:sp modelId="{DB2E9E45-C268-44CE-98B7-0E10EB0F266A}">
      <dsp:nvSpPr>
        <dsp:cNvPr id="0" name=""/>
        <dsp:cNvSpPr/>
      </dsp:nvSpPr>
      <dsp:spPr>
        <a:xfrm>
          <a:off x="1071535"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پنجم</a:t>
          </a:r>
          <a:endParaRPr lang="en-US" sz="1400" kern="1200" dirty="0">
            <a:cs typeface="B Nazanin" panose="00000400000000000000" pitchFamily="2" charset="-78"/>
          </a:endParaRPr>
        </a:p>
      </dsp:txBody>
      <dsp:txXfrm>
        <a:off x="1175753" y="530482"/>
        <a:ext cx="503208" cy="50320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973-A5ED-406A-A521-C7344194C5A2}">
      <dsp:nvSpPr>
        <dsp:cNvPr id="0" name=""/>
        <dsp:cNvSpPr/>
      </dsp:nvSpPr>
      <dsp:spPr>
        <a:xfrm>
          <a:off x="7476336" y="160020"/>
          <a:ext cx="1423289" cy="1244133"/>
        </a:xfrm>
        <a:prstGeom prst="leftArrow">
          <a:avLst>
            <a:gd name="adj1" fmla="val 70000"/>
            <a:gd name="adj2" fmla="val 50000"/>
          </a:avLst>
        </a:prstGeom>
        <a:solidFill>
          <a:srgbClr val="00B0F0"/>
        </a:solidFill>
        <a:ln w="19050" cap="rnd" cmpd="sng" algn="ctr">
          <a:solidFill>
            <a:schemeClr val="bg1">
              <a:lumMod val="75000"/>
            </a:schemeClr>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کلیات پژوهش</a:t>
          </a:r>
          <a:endParaRPr lang="en-US" sz="1200" kern="1200" dirty="0">
            <a:solidFill>
              <a:schemeClr val="bg1"/>
            </a:solidFill>
            <a:effectLst>
              <a:outerShdw blurRad="38100" dist="38100" dir="2700000" algn="tl">
                <a:srgbClr val="000000">
                  <a:alpha val="43137"/>
                </a:srgbClr>
              </a:outerShdw>
            </a:effectLst>
            <a:cs typeface="B Nazanin" panose="00000400000000000000" pitchFamily="2" charset="-78"/>
          </a:endParaRPr>
        </a:p>
      </dsp:txBody>
      <dsp:txXfrm>
        <a:off x="7849949" y="346640"/>
        <a:ext cx="693853" cy="870893"/>
      </dsp:txXfrm>
    </dsp:sp>
    <dsp:sp modelId="{E61DF376-AC8E-4E40-BBE1-266B8E1E77E4}">
      <dsp:nvSpPr>
        <dsp:cNvPr id="0" name=""/>
        <dsp:cNvSpPr/>
      </dsp:nvSpPr>
      <dsp:spPr>
        <a:xfrm>
          <a:off x="8543803"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اول</a:t>
          </a:r>
          <a:endParaRPr lang="en-US" sz="1400" kern="1200" dirty="0">
            <a:cs typeface="B Nazanin" panose="00000400000000000000" pitchFamily="2" charset="-78"/>
          </a:endParaRPr>
        </a:p>
      </dsp:txBody>
      <dsp:txXfrm>
        <a:off x="8648021" y="530482"/>
        <a:ext cx="503208" cy="503208"/>
      </dsp:txXfrm>
    </dsp:sp>
    <dsp:sp modelId="{26C5F16E-5FC2-4A9C-B163-6DC2D7E54D1C}">
      <dsp:nvSpPr>
        <dsp:cNvPr id="0" name=""/>
        <dsp:cNvSpPr/>
      </dsp:nvSpPr>
      <dsp:spPr>
        <a:xfrm>
          <a:off x="5608269" y="160020"/>
          <a:ext cx="1423289" cy="1244133"/>
        </a:xfrm>
        <a:prstGeom prst="leftArrow">
          <a:avLst>
            <a:gd name="adj1" fmla="val 70000"/>
            <a:gd name="adj2" fmla="val 50000"/>
          </a:avLst>
        </a:prstGeom>
        <a:solidFill>
          <a:srgbClr val="00B0F0"/>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مروری بر پیشینه پژوهش</a:t>
          </a:r>
          <a:endParaRPr lang="en-US" sz="1200" kern="1200" dirty="0">
            <a:solidFill>
              <a:schemeClr val="bg1"/>
            </a:solidFill>
            <a:cs typeface="B Nazanin" panose="00000400000000000000" pitchFamily="2" charset="-78"/>
          </a:endParaRPr>
        </a:p>
      </dsp:txBody>
      <dsp:txXfrm>
        <a:off x="5981882" y="346640"/>
        <a:ext cx="693853" cy="870893"/>
      </dsp:txXfrm>
    </dsp:sp>
    <dsp:sp modelId="{6C656B54-C0F8-44A6-A8B9-2BB1031CD3D9}">
      <dsp:nvSpPr>
        <dsp:cNvPr id="0" name=""/>
        <dsp:cNvSpPr/>
      </dsp:nvSpPr>
      <dsp:spPr>
        <a:xfrm>
          <a:off x="6675736"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دوم</a:t>
          </a:r>
          <a:endParaRPr lang="en-US" sz="1400" kern="1200" dirty="0">
            <a:cs typeface="B Nazanin" panose="00000400000000000000" pitchFamily="2" charset="-78"/>
          </a:endParaRPr>
        </a:p>
      </dsp:txBody>
      <dsp:txXfrm>
        <a:off x="6779954" y="530482"/>
        <a:ext cx="503208" cy="503208"/>
      </dsp:txXfrm>
    </dsp:sp>
    <dsp:sp modelId="{8F5759C6-9292-4170-9A6F-9D6AFDE190DC}">
      <dsp:nvSpPr>
        <dsp:cNvPr id="0" name=""/>
        <dsp:cNvSpPr/>
      </dsp:nvSpPr>
      <dsp:spPr>
        <a:xfrm>
          <a:off x="3740202" y="160020"/>
          <a:ext cx="1423289" cy="1244133"/>
        </a:xfrm>
        <a:prstGeom prst="leftArrow">
          <a:avLst>
            <a:gd name="adj1" fmla="val 70000"/>
            <a:gd name="adj2" fmla="val 50000"/>
          </a:avLst>
        </a:prstGeom>
        <a:solidFill>
          <a:schemeClr val="bg1"/>
        </a:solidFill>
        <a:ln w="19050" cap="rnd"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tx1"/>
              </a:solidFill>
              <a:cs typeface="B Nazanin" panose="00000400000000000000" pitchFamily="2" charset="-78"/>
            </a:rPr>
            <a:t>روش پیشنهادی</a:t>
          </a:r>
          <a:endParaRPr lang="en-US" sz="1400" kern="1200" dirty="0">
            <a:solidFill>
              <a:schemeClr val="tx1"/>
            </a:solidFill>
            <a:cs typeface="B Nazanin" panose="00000400000000000000" pitchFamily="2" charset="-78"/>
          </a:endParaRPr>
        </a:p>
      </dsp:txBody>
      <dsp:txXfrm>
        <a:off x="4113815" y="346640"/>
        <a:ext cx="693853" cy="870893"/>
      </dsp:txXfrm>
    </dsp:sp>
    <dsp:sp modelId="{01682D86-E848-40EA-9B92-052DA9555032}">
      <dsp:nvSpPr>
        <dsp:cNvPr id="0" name=""/>
        <dsp:cNvSpPr/>
      </dsp:nvSpPr>
      <dsp:spPr>
        <a:xfrm>
          <a:off x="4807669"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سوم</a:t>
          </a:r>
          <a:endParaRPr lang="en-US" sz="1400" kern="1200" dirty="0">
            <a:cs typeface="B Nazanin" panose="00000400000000000000" pitchFamily="2" charset="-78"/>
          </a:endParaRPr>
        </a:p>
      </dsp:txBody>
      <dsp:txXfrm>
        <a:off x="4911887" y="530482"/>
        <a:ext cx="503208" cy="503208"/>
      </dsp:txXfrm>
    </dsp:sp>
    <dsp:sp modelId="{AB96A6D6-8F5C-4AC0-9AAB-84EC5176DD72}">
      <dsp:nvSpPr>
        <dsp:cNvPr id="0" name=""/>
        <dsp:cNvSpPr/>
      </dsp:nvSpPr>
      <dsp:spPr>
        <a:xfrm>
          <a:off x="1872135"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نتایج آزمایشگاهی</a:t>
          </a:r>
          <a:endParaRPr lang="en-US" sz="1200" kern="1200" dirty="0">
            <a:solidFill>
              <a:schemeClr val="bg1"/>
            </a:solidFill>
            <a:cs typeface="B Nazanin" panose="00000400000000000000" pitchFamily="2" charset="-78"/>
          </a:endParaRPr>
        </a:p>
      </dsp:txBody>
      <dsp:txXfrm>
        <a:off x="2245748" y="346640"/>
        <a:ext cx="693853" cy="870893"/>
      </dsp:txXfrm>
    </dsp:sp>
    <dsp:sp modelId="{E667FC94-984D-461C-BBB0-4F381440BE4B}">
      <dsp:nvSpPr>
        <dsp:cNvPr id="0" name=""/>
        <dsp:cNvSpPr/>
      </dsp:nvSpPr>
      <dsp:spPr>
        <a:xfrm>
          <a:off x="2939602"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چهارم</a:t>
          </a:r>
          <a:endParaRPr lang="en-US" sz="1400" kern="1200" dirty="0">
            <a:cs typeface="B Nazanin" panose="00000400000000000000" pitchFamily="2" charset="-78"/>
          </a:endParaRPr>
        </a:p>
      </dsp:txBody>
      <dsp:txXfrm>
        <a:off x="3043820" y="530482"/>
        <a:ext cx="503208" cy="503208"/>
      </dsp:txXfrm>
    </dsp:sp>
    <dsp:sp modelId="{3CADF799-6E91-4281-B6D7-E5BE53DB0B43}">
      <dsp:nvSpPr>
        <dsp:cNvPr id="0" name=""/>
        <dsp:cNvSpPr/>
      </dsp:nvSpPr>
      <dsp:spPr>
        <a:xfrm>
          <a:off x="40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نتیجه‌گیری</a:t>
          </a:r>
          <a:r>
            <a:rPr lang="fa-IR" sz="1200" kern="1200" dirty="0">
              <a:solidFill>
                <a:schemeClr val="bg1"/>
              </a:solidFill>
              <a:cs typeface="B Nazanin" panose="00000400000000000000" pitchFamily="2" charset="-78"/>
            </a:rPr>
            <a:t> و پیشنهادات آینده</a:t>
          </a:r>
          <a:endParaRPr lang="en-US" sz="1400" kern="1200" dirty="0">
            <a:solidFill>
              <a:schemeClr val="bg1"/>
            </a:solidFill>
            <a:cs typeface="B Nazanin" panose="00000400000000000000" pitchFamily="2" charset="-78"/>
          </a:endParaRPr>
        </a:p>
      </dsp:txBody>
      <dsp:txXfrm>
        <a:off x="377682" y="346640"/>
        <a:ext cx="693853" cy="870893"/>
      </dsp:txXfrm>
    </dsp:sp>
    <dsp:sp modelId="{DB2E9E45-C268-44CE-98B7-0E10EB0F266A}">
      <dsp:nvSpPr>
        <dsp:cNvPr id="0" name=""/>
        <dsp:cNvSpPr/>
      </dsp:nvSpPr>
      <dsp:spPr>
        <a:xfrm>
          <a:off x="1071535"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پنجم</a:t>
          </a:r>
          <a:endParaRPr lang="en-US" sz="1400" kern="1200" dirty="0">
            <a:cs typeface="B Nazanin" panose="00000400000000000000" pitchFamily="2" charset="-78"/>
          </a:endParaRPr>
        </a:p>
      </dsp:txBody>
      <dsp:txXfrm>
        <a:off x="1175753" y="530482"/>
        <a:ext cx="503208" cy="503208"/>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556806-63A4-47EE-84EE-0172C46AF7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4E10C22-2F6B-4E99-AAD1-84E0647AC3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D7CA5-A3CB-4729-A5CA-D3E8E071D5B8}" type="datetimeFigureOut">
              <a:rPr lang="en-US" smtClean="0"/>
              <a:t>12/5/2022</a:t>
            </a:fld>
            <a:endParaRPr lang="en-US"/>
          </a:p>
        </p:txBody>
      </p:sp>
      <p:sp>
        <p:nvSpPr>
          <p:cNvPr id="4" name="Footer Placeholder 3">
            <a:extLst>
              <a:ext uri="{FF2B5EF4-FFF2-40B4-BE49-F238E27FC236}">
                <a16:creationId xmlns:a16="http://schemas.microsoft.com/office/drawing/2014/main" id="{4F7B21C2-C1EC-4FFA-BDAE-AD9DFFE6DE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a-IR"/>
              <a:t>بازیابی ریزدانه‌ای تصویر مبتنی بر محتوا - سیدنیما سیدآقایزدی</a:t>
            </a:r>
            <a:endParaRPr lang="en-US"/>
          </a:p>
        </p:txBody>
      </p:sp>
      <p:sp>
        <p:nvSpPr>
          <p:cNvPr id="5" name="Slide Number Placeholder 4">
            <a:extLst>
              <a:ext uri="{FF2B5EF4-FFF2-40B4-BE49-F238E27FC236}">
                <a16:creationId xmlns:a16="http://schemas.microsoft.com/office/drawing/2014/main" id="{D34708F8-7382-481C-BE36-CCA796B60EB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6A29C0-48EC-40A5-8501-43A1DF9714A8}" type="slidenum">
              <a:rPr lang="en-US" smtClean="0"/>
              <a:t>‹#›</a:t>
            </a:fld>
            <a:endParaRPr lang="en-US"/>
          </a:p>
        </p:txBody>
      </p:sp>
    </p:spTree>
    <p:extLst>
      <p:ext uri="{BB962C8B-B14F-4D97-AF65-F5344CB8AC3E}">
        <p14:creationId xmlns:p14="http://schemas.microsoft.com/office/powerpoint/2010/main" val="5197145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DAA4D-F94E-4401-BEBE-8A47BD9F7162}"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a-IR"/>
              <a:t>بازیابی ریزدانه‌ای تصویر مبتنی بر محتوا - سیدنیما سیدآقایزدی</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183E5-D4D7-4B0F-84C7-294D89F1221F}" type="slidenum">
              <a:rPr lang="en-US" smtClean="0"/>
              <a:t>‹#›</a:t>
            </a:fld>
            <a:endParaRPr lang="en-US"/>
          </a:p>
        </p:txBody>
      </p:sp>
    </p:spTree>
    <p:extLst>
      <p:ext uri="{BB962C8B-B14F-4D97-AF65-F5344CB8AC3E}">
        <p14:creationId xmlns:p14="http://schemas.microsoft.com/office/powerpoint/2010/main" val="98459051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7B6F2C-06D0-40F0-A960-01281408A5C7}" type="datetime1">
              <a:rPr lang="en-US" smtClean="0"/>
              <a:t>12/5/2022</a:t>
            </a:fld>
            <a:endParaRPr lang="en-US"/>
          </a:p>
        </p:txBody>
      </p:sp>
      <p:sp>
        <p:nvSpPr>
          <p:cNvPr id="5" name="Footer Placeholder 4"/>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6" name="Slide Number Placeholder 5"/>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3254786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055E42-5EB3-4F3D-9A5A-AE4DB487E672}" type="datetime1">
              <a:rPr lang="en-US" smtClean="0"/>
              <a:t>12/5/2022</a:t>
            </a:fld>
            <a:endParaRPr lang="en-US"/>
          </a:p>
        </p:txBody>
      </p:sp>
      <p:sp>
        <p:nvSpPr>
          <p:cNvPr id="5" name="Footer Placeholder 4"/>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6" name="Slide Number Placeholder 5"/>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3807029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A0DB5D-45D1-4371-91C3-310194531C75}" type="datetime1">
              <a:rPr lang="en-US" smtClean="0"/>
              <a:t>12/5/2022</a:t>
            </a:fld>
            <a:endParaRPr lang="en-US"/>
          </a:p>
        </p:txBody>
      </p:sp>
      <p:sp>
        <p:nvSpPr>
          <p:cNvPr id="5" name="Footer Placeholder 4"/>
          <p:cNvSpPr>
            <a:spLocks noGrp="1"/>
          </p:cNvSpPr>
          <p:nvPr>
            <p:ph type="ftr" sz="quarter" idx="11"/>
          </p:nvPr>
        </p:nvSpPr>
        <p:spPr/>
        <p:txBody>
          <a:bodyPr/>
          <a:lstStyle>
            <a:lvl1pPr>
              <a:defRPr sz="1100">
                <a:cs typeface="B Nazanin" panose="00000400000000000000" pitchFamily="2" charset="-78"/>
              </a:defRPr>
            </a:lvl1pPr>
          </a:lstStyle>
          <a:p>
            <a:r>
              <a:rPr lang="fa-IR" dirty="0"/>
              <a:t>بازیابی </a:t>
            </a:r>
            <a:r>
              <a:rPr lang="fa-IR" dirty="0" err="1"/>
              <a:t>ریزدانه‌ای</a:t>
            </a:r>
            <a:r>
              <a:rPr lang="fa-IR" dirty="0"/>
              <a:t> تصویر مبتنی بر محتوا - </a:t>
            </a:r>
            <a:r>
              <a:rPr lang="fa-IR" dirty="0" err="1"/>
              <a:t>سیدنیما</a:t>
            </a:r>
            <a:r>
              <a:rPr lang="fa-IR" dirty="0"/>
              <a:t> </a:t>
            </a:r>
            <a:r>
              <a:rPr lang="fa-IR" dirty="0" err="1"/>
              <a:t>سیدآقایزدی</a:t>
            </a:r>
            <a:endParaRPr lang="en-US" dirty="0"/>
          </a:p>
        </p:txBody>
      </p:sp>
      <p:sp>
        <p:nvSpPr>
          <p:cNvPr id="6" name="Slide Number Placeholder 5"/>
          <p:cNvSpPr>
            <a:spLocks noGrp="1"/>
          </p:cNvSpPr>
          <p:nvPr>
            <p:ph type="sldNum" sz="quarter" idx="12"/>
          </p:nvPr>
        </p:nvSpPr>
        <p:spPr/>
        <p:txBody>
          <a:bodyPr/>
          <a:lstStyle>
            <a:lvl1pPr>
              <a:defRPr/>
            </a:lvl1pPr>
          </a:lstStyle>
          <a:p>
            <a:r>
              <a:rPr lang="en-US" dirty="0"/>
              <a:t>&lt;#&gt;/22</a:t>
            </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40109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E76F3A-4A09-4F12-BDF1-17FA9CC7FF7E}" type="datetime1">
              <a:rPr lang="en-US" smtClean="0"/>
              <a:t>12/5/2022</a:t>
            </a:fld>
            <a:endParaRPr lang="en-US"/>
          </a:p>
        </p:txBody>
      </p:sp>
      <p:sp>
        <p:nvSpPr>
          <p:cNvPr id="5" name="Footer Placeholder 4"/>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6" name="Slide Number Placeholder 5"/>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316914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08758F-3A5F-4A3C-B8B6-2AD6E43A1D6B}" type="datetime1">
              <a:rPr lang="en-US" smtClean="0"/>
              <a:t>12/5/2022</a:t>
            </a:fld>
            <a:endParaRPr lang="en-US"/>
          </a:p>
        </p:txBody>
      </p:sp>
      <p:sp>
        <p:nvSpPr>
          <p:cNvPr id="5" name="Footer Placeholder 4"/>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6" name="Slide Number Placeholder 5"/>
          <p:cNvSpPr>
            <a:spLocks noGrp="1"/>
          </p:cNvSpPr>
          <p:nvPr>
            <p:ph type="sldNum" sz="quarter" idx="12"/>
          </p:nvPr>
        </p:nvSpPr>
        <p:spPr/>
        <p:txBody>
          <a:bodyPr/>
          <a:lstStyle/>
          <a:p>
            <a:fld id="{392E2822-1DB0-4ADB-8332-69F691075CE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7869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87DA56-F2D2-4640-B828-9DD002D887E5}" type="datetime1">
              <a:rPr lang="en-US" smtClean="0"/>
              <a:t>12/5/2022</a:t>
            </a:fld>
            <a:endParaRPr lang="en-US"/>
          </a:p>
        </p:txBody>
      </p:sp>
      <p:sp>
        <p:nvSpPr>
          <p:cNvPr id="5" name="Footer Placeholder 4"/>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6" name="Slide Number Placeholder 5"/>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3709311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CF8430-6172-4A24-9EAD-C770D025114A}" type="datetime1">
              <a:rPr lang="en-US" smtClean="0"/>
              <a:t>12/5/2022</a:t>
            </a:fld>
            <a:endParaRPr lang="en-US"/>
          </a:p>
        </p:txBody>
      </p:sp>
      <p:sp>
        <p:nvSpPr>
          <p:cNvPr id="5" name="Footer Placeholder 4"/>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6" name="Slide Number Placeholder 5"/>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1270896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4E759-5929-468E-A6ED-61B637E46A0F}" type="datetime1">
              <a:rPr lang="en-US" smtClean="0"/>
              <a:t>12/5/2022</a:t>
            </a:fld>
            <a:endParaRPr lang="en-US"/>
          </a:p>
        </p:txBody>
      </p:sp>
      <p:sp>
        <p:nvSpPr>
          <p:cNvPr id="5" name="Footer Placeholder 4"/>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6" name="Slide Number Placeholder 5"/>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361077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00CA8-36C5-4C04-B615-8AB834DE1CEF}" type="datetime1">
              <a:rPr lang="en-US" smtClean="0"/>
              <a:t>12/5/2022</a:t>
            </a:fld>
            <a:endParaRPr lang="en-US"/>
          </a:p>
        </p:txBody>
      </p:sp>
      <p:sp>
        <p:nvSpPr>
          <p:cNvPr id="5" name="Footer Placeholder 4"/>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6" name="Slide Number Placeholder 5"/>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888226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F74F50-5ABF-43B8-85C5-8E1A7C5BAD50}" type="datetime1">
              <a:rPr lang="en-US" smtClean="0"/>
              <a:t>12/5/2022</a:t>
            </a:fld>
            <a:endParaRPr lang="en-US"/>
          </a:p>
        </p:txBody>
      </p:sp>
      <p:sp>
        <p:nvSpPr>
          <p:cNvPr id="5" name="Footer Placeholder 4"/>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6" name="Slide Number Placeholder 5"/>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399070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609F42-88ED-4629-8610-F7AD2195950E}" type="datetime1">
              <a:rPr lang="en-US" smtClean="0"/>
              <a:t>12/5/2022</a:t>
            </a:fld>
            <a:endParaRPr lang="en-US"/>
          </a:p>
        </p:txBody>
      </p:sp>
      <p:sp>
        <p:nvSpPr>
          <p:cNvPr id="6" name="Footer Placeholder 5"/>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7" name="Slide Number Placeholder 6"/>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27031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5DB120-BAE2-4F89-864A-2B7BAE611D2B}" type="datetime1">
              <a:rPr lang="en-US" smtClean="0"/>
              <a:t>12/5/2022</a:t>
            </a:fld>
            <a:endParaRPr lang="en-US"/>
          </a:p>
        </p:txBody>
      </p:sp>
      <p:sp>
        <p:nvSpPr>
          <p:cNvPr id="8" name="Footer Placeholder 7"/>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9" name="Slide Number Placeholder 8"/>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246430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B149CF-8241-42FA-9DAF-B3536F7546D3}" type="datetime1">
              <a:rPr lang="en-US" smtClean="0"/>
              <a:t>12/5/2022</a:t>
            </a:fld>
            <a:endParaRPr lang="en-US"/>
          </a:p>
        </p:txBody>
      </p:sp>
      <p:sp>
        <p:nvSpPr>
          <p:cNvPr id="4" name="Footer Placeholder 3"/>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5" name="Slide Number Placeholder 4"/>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2283154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F9D88B-8104-4F80-AD49-006CB574E8F3}" type="datetime1">
              <a:rPr lang="en-US" smtClean="0"/>
              <a:t>12/5/2022</a:t>
            </a:fld>
            <a:endParaRPr lang="en-US"/>
          </a:p>
        </p:txBody>
      </p:sp>
      <p:sp>
        <p:nvSpPr>
          <p:cNvPr id="3" name="Footer Placeholder 2"/>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4" name="Slide Number Placeholder 3"/>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3774701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CDDDD4-43DA-43B4-B291-AB74FA369A55}" type="datetime1">
              <a:rPr lang="en-US" smtClean="0"/>
              <a:t>12/5/2022</a:t>
            </a:fld>
            <a:endParaRPr lang="en-US"/>
          </a:p>
        </p:txBody>
      </p:sp>
      <p:sp>
        <p:nvSpPr>
          <p:cNvPr id="6" name="Footer Placeholder 5"/>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7" name="Slide Number Placeholder 6"/>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268877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7" name="Slide Number Placeholder 6"/>
          <p:cNvSpPr>
            <a:spLocks noGrp="1"/>
          </p:cNvSpPr>
          <p:nvPr>
            <p:ph type="sldNum" sz="quarter" idx="12"/>
          </p:nvPr>
        </p:nvSpPr>
        <p:spPr/>
        <p:txBody>
          <a:bodyPr/>
          <a:lstStyle/>
          <a:p>
            <a:fld id="{392E2822-1DB0-4ADB-8332-69F691075CE8}" type="slidenum">
              <a:rPr lang="en-US" smtClean="0"/>
              <a:t>‹#›</a:t>
            </a:fld>
            <a:endParaRPr lang="en-US"/>
          </a:p>
        </p:txBody>
      </p:sp>
      <p:sp>
        <p:nvSpPr>
          <p:cNvPr id="5" name="Date Placeholder 4"/>
          <p:cNvSpPr>
            <a:spLocks noGrp="1"/>
          </p:cNvSpPr>
          <p:nvPr>
            <p:ph type="dt" sz="half" idx="10"/>
          </p:nvPr>
        </p:nvSpPr>
        <p:spPr/>
        <p:txBody>
          <a:bodyPr/>
          <a:lstStyle/>
          <a:p>
            <a:fld id="{ABE4585F-5E91-48D7-849E-917545ACF332}" type="datetime1">
              <a:rPr lang="en-US" smtClean="0"/>
              <a:t>12/5/2022</a:t>
            </a:fld>
            <a:endParaRPr lang="en-US"/>
          </a:p>
        </p:txBody>
      </p:sp>
    </p:spTree>
    <p:extLst>
      <p:ext uri="{BB962C8B-B14F-4D97-AF65-F5344CB8AC3E}">
        <p14:creationId xmlns:p14="http://schemas.microsoft.com/office/powerpoint/2010/main" val="279477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74470C-59C6-4C31-9398-4637B0BA399B}" type="datetime1">
              <a:rPr lang="en-US" smtClean="0"/>
              <a:t>12/5/2022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1100">
                <a:solidFill>
                  <a:schemeClr val="tx1">
                    <a:tint val="75000"/>
                  </a:schemeClr>
                </a:solidFill>
                <a:cs typeface="B Nazanin" panose="00000400000000000000" pitchFamily="2" charset="-78"/>
              </a:defRPr>
            </a:lvl1pPr>
          </a:lstStyle>
          <a:p>
            <a:r>
              <a:rPr lang="fa-IR" dirty="0"/>
              <a:t>بازیابی </a:t>
            </a:r>
            <a:r>
              <a:rPr lang="fa-IR" dirty="0" err="1"/>
              <a:t>ریزدانه‌ای</a:t>
            </a:r>
            <a:r>
              <a:rPr lang="fa-IR" dirty="0"/>
              <a:t> تصویر مبتنی بر محتوا - </a:t>
            </a:r>
            <a:r>
              <a:rPr lang="fa-IR" dirty="0" err="1"/>
              <a:t>سیدنیما</a:t>
            </a:r>
            <a:r>
              <a:rPr lang="fa-IR" dirty="0"/>
              <a:t> </a:t>
            </a:r>
            <a:r>
              <a:rPr lang="fa-IR" dirty="0" err="1"/>
              <a:t>سیدآقایزدی</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1000">
                <a:solidFill>
                  <a:schemeClr val="tx1"/>
                </a:solidFill>
                <a:cs typeface="B Nazanin" panose="00000400000000000000" pitchFamily="2" charset="-78"/>
              </a:defRPr>
            </a:lvl1pPr>
          </a:lstStyle>
          <a:p>
            <a:fld id="{392E2822-1DB0-4ADB-8332-69F691075CE8}" type="slidenum">
              <a:rPr lang="en-US" smtClean="0"/>
              <a:pPr/>
              <a:t>‹#›</a:t>
            </a:fld>
            <a:endParaRPr lang="en-US" dirty="0"/>
          </a:p>
        </p:txBody>
      </p:sp>
      <p:sp>
        <p:nvSpPr>
          <p:cNvPr id="7" name="TextBox 6">
            <a:extLst>
              <a:ext uri="{FF2B5EF4-FFF2-40B4-BE49-F238E27FC236}">
                <a16:creationId xmlns:a16="http://schemas.microsoft.com/office/drawing/2014/main" id="{15E03FD7-4BAA-08D1-A5DA-D060D35428FF}"/>
              </a:ext>
            </a:extLst>
          </p:cNvPr>
          <p:cNvSpPr txBox="1"/>
          <p:nvPr userDrawn="1"/>
        </p:nvSpPr>
        <p:spPr>
          <a:xfrm>
            <a:off x="9117192" y="6100814"/>
            <a:ext cx="386644" cy="246221"/>
          </a:xfrm>
          <a:prstGeom prst="rect">
            <a:avLst/>
          </a:prstGeom>
          <a:noFill/>
        </p:spPr>
        <p:txBody>
          <a:bodyPr wrap="none" rtlCol="0">
            <a:spAutoFit/>
          </a:bodyPr>
          <a:lstStyle/>
          <a:p>
            <a:r>
              <a:rPr lang="en-US" sz="1000" dirty="0"/>
              <a:t>/22</a:t>
            </a:r>
          </a:p>
        </p:txBody>
      </p:sp>
    </p:spTree>
    <p:extLst>
      <p:ext uri="{BB962C8B-B14F-4D97-AF65-F5344CB8AC3E}">
        <p14:creationId xmlns:p14="http://schemas.microsoft.com/office/powerpoint/2010/main" val="205461774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6.png"/><Relationship Id="rId2" Type="http://schemas.openxmlformats.org/officeDocument/2006/relationships/diagramData" Target="../diagrams/data9.xml"/><Relationship Id="rId1" Type="http://schemas.openxmlformats.org/officeDocument/2006/relationships/slideLayout" Target="../slideLayouts/slideLayout1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7.png"/><Relationship Id="rId2" Type="http://schemas.openxmlformats.org/officeDocument/2006/relationships/diagramData" Target="../diagrams/data10.xml"/><Relationship Id="rId1" Type="http://schemas.openxmlformats.org/officeDocument/2006/relationships/slideLayout" Target="../slideLayouts/slideLayout1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8.png"/><Relationship Id="rId2" Type="http://schemas.openxmlformats.org/officeDocument/2006/relationships/diagramData" Target="../diagrams/data11.xml"/><Relationship Id="rId1" Type="http://schemas.openxmlformats.org/officeDocument/2006/relationships/slideLayout" Target="../slideLayouts/slideLayout1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12.xml"/><Relationship Id="rId7" Type="http://schemas.openxmlformats.org/officeDocument/2006/relationships/image" Target="../media/image9.png"/><Relationship Id="rId2" Type="http://schemas.openxmlformats.org/officeDocument/2006/relationships/diagramData" Target="../diagrams/data12.xml"/><Relationship Id="rId1" Type="http://schemas.openxmlformats.org/officeDocument/2006/relationships/slideLayout" Target="../slideLayouts/slideLayout1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1.png"/><Relationship Id="rId2" Type="http://schemas.openxmlformats.org/officeDocument/2006/relationships/diagramData" Target="../diagrams/data13.xml"/><Relationship Id="rId1" Type="http://schemas.openxmlformats.org/officeDocument/2006/relationships/slideLayout" Target="../slideLayouts/slideLayout1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12.png"/><Relationship Id="rId2" Type="http://schemas.openxmlformats.org/officeDocument/2006/relationships/diagramData" Target="../diagrams/data14.xml"/><Relationship Id="rId1" Type="http://schemas.openxmlformats.org/officeDocument/2006/relationships/slideLayout" Target="../slideLayouts/slideLayout1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13.jpeg"/><Relationship Id="rId2" Type="http://schemas.openxmlformats.org/officeDocument/2006/relationships/diagramData" Target="../diagrams/data15.xml"/><Relationship Id="rId1" Type="http://schemas.openxmlformats.org/officeDocument/2006/relationships/slideLayout" Target="../slideLayouts/slideLayout1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14.png"/><Relationship Id="rId2" Type="http://schemas.openxmlformats.org/officeDocument/2006/relationships/diagramData" Target="../diagrams/data16.xml"/><Relationship Id="rId1" Type="http://schemas.openxmlformats.org/officeDocument/2006/relationships/slideLayout" Target="../slideLayouts/slideLayout13.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15.png"/><Relationship Id="rId2" Type="http://schemas.openxmlformats.org/officeDocument/2006/relationships/diagramData" Target="../diagrams/data17.xml"/><Relationship Id="rId1" Type="http://schemas.openxmlformats.org/officeDocument/2006/relationships/slideLayout" Target="../slideLayouts/slideLayout13.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18.xml"/><Relationship Id="rId7" Type="http://schemas.openxmlformats.org/officeDocument/2006/relationships/image" Target="../media/image16.png"/><Relationship Id="rId2" Type="http://schemas.openxmlformats.org/officeDocument/2006/relationships/diagramData" Target="../diagrams/data18.xml"/><Relationship Id="rId1" Type="http://schemas.openxmlformats.org/officeDocument/2006/relationships/slideLayout" Target="../slideLayouts/slideLayout13.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13.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13.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png"/><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4.jpeg"/><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5.png"/><Relationship Id="rId2" Type="http://schemas.openxmlformats.org/officeDocument/2006/relationships/diagramData" Target="../diagrams/data8.xml"/><Relationship Id="rId1" Type="http://schemas.openxmlformats.org/officeDocument/2006/relationships/slideLayout" Target="../slideLayouts/slideLayout1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074975-F057-E057-6521-8DCFDBF2D8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82613" y="1590888"/>
            <a:ext cx="2421255" cy="2912745"/>
          </a:xfrm>
          <a:prstGeom prst="rect">
            <a:avLst/>
          </a:prstGeom>
          <a:noFill/>
          <a:ln>
            <a:noFill/>
          </a:ln>
        </p:spPr>
      </p:pic>
    </p:spTree>
    <p:extLst>
      <p:ext uri="{BB962C8B-B14F-4D97-AF65-F5344CB8AC3E}">
        <p14:creationId xmlns:p14="http://schemas.microsoft.com/office/powerpoint/2010/main" val="671254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2DA2E746-448E-61B9-982B-44A2E9EB4532}"/>
              </a:ext>
            </a:extLst>
          </p:cNvPr>
          <p:cNvGraphicFramePr/>
          <p:nvPr/>
        </p:nvGraphicFramePr>
        <p:xfrm>
          <a:off x="2068944" y="53024"/>
          <a:ext cx="9259517" cy="156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B2FDD989-9396-9672-D030-4B136481A777}"/>
              </a:ext>
            </a:extLst>
          </p:cNvPr>
          <p:cNvSpPr txBox="1"/>
          <p:nvPr/>
        </p:nvSpPr>
        <p:spPr>
          <a:xfrm>
            <a:off x="942111" y="1679674"/>
            <a:ext cx="9608156" cy="1530162"/>
          </a:xfrm>
          <a:prstGeom prst="rect">
            <a:avLst/>
          </a:prstGeom>
          <a:noFill/>
        </p:spPr>
        <p:txBody>
          <a:bodyPr wrap="square" rtlCol="0">
            <a:spAutoFit/>
          </a:bodyPr>
          <a:lstStyle/>
          <a:p>
            <a:pPr marL="0" marR="0" algn="just" rtl="1">
              <a:lnSpc>
                <a:spcPct val="115000"/>
              </a:lnSpc>
              <a:spcBef>
                <a:spcPts val="0"/>
              </a:spcBef>
              <a:spcAft>
                <a:spcPts val="1000"/>
              </a:spcAft>
            </a:pPr>
            <a:r>
              <a:rPr lang="fa-IR" sz="2000" b="1" dirty="0" err="1">
                <a:effectLst/>
                <a:latin typeface="Cambria Math" panose="02040503050406030204" pitchFamily="18" charset="0"/>
                <a:ea typeface="Calibri" panose="020F0502020204030204" pitchFamily="34" charset="0"/>
                <a:cs typeface="B Nazanin" panose="00000400000000000000" pitchFamily="2" charset="-78"/>
              </a:rPr>
              <a:t>ماژول</a:t>
            </a:r>
            <a:r>
              <a:rPr lang="fa-IR" sz="2000" b="1" dirty="0">
                <a:effectLst/>
                <a:latin typeface="Cambria Math" panose="02040503050406030204" pitchFamily="18" charset="0"/>
                <a:ea typeface="Calibri" panose="020F0502020204030204" pitchFamily="34" charset="0"/>
                <a:cs typeface="B Nazanin" panose="00000400000000000000" pitchFamily="2" charset="-78"/>
              </a:rPr>
              <a:t> </a:t>
            </a:r>
            <a:r>
              <a:rPr lang="fa-IR" sz="2000" b="1" dirty="0" err="1">
                <a:effectLst/>
                <a:latin typeface="Cambria Math" panose="02040503050406030204" pitchFamily="18" charset="0"/>
                <a:ea typeface="Calibri" panose="020F0502020204030204" pitchFamily="34" charset="0"/>
                <a:cs typeface="B Nazanin" panose="00000400000000000000" pitchFamily="2" charset="-78"/>
              </a:rPr>
              <a:t>خودتوجهی</a:t>
            </a:r>
            <a:r>
              <a:rPr lang="fa-IR" sz="2000" b="1" dirty="0">
                <a:effectLst/>
                <a:latin typeface="Cambria Math" panose="02040503050406030204" pitchFamily="18" charset="0"/>
                <a:ea typeface="Calibri" panose="020F0502020204030204" pitchFamily="34" charset="0"/>
                <a:cs typeface="B Nazanin" panose="00000400000000000000" pitchFamily="2" charset="-78"/>
              </a:rPr>
              <a:t> مکانی:</a:t>
            </a:r>
          </a:p>
          <a:p>
            <a:pPr marL="0" marR="0" algn="just" rtl="1">
              <a:lnSpc>
                <a:spcPct val="115000"/>
              </a:lnSpc>
              <a:spcBef>
                <a:spcPts val="0"/>
              </a:spcBef>
              <a:spcAft>
                <a:spcPts val="1000"/>
              </a:spcAft>
            </a:pPr>
            <a:r>
              <a:rPr lang="fa-IR" sz="1800" b="1" dirty="0" err="1">
                <a:effectLst/>
                <a:latin typeface="Cambria Math" panose="02040503050406030204" pitchFamily="18" charset="0"/>
                <a:ea typeface="Calibri" panose="020F0502020204030204" pitchFamily="34" charset="0"/>
                <a:cs typeface="B Nazanin" panose="00000400000000000000" pitchFamily="2" charset="-78"/>
              </a:rPr>
              <a:t>ماژول</a:t>
            </a:r>
            <a:r>
              <a:rPr lang="fa-IR" sz="1800" b="1" dirty="0">
                <a:effectLst/>
                <a:latin typeface="Cambria Math" panose="02040503050406030204" pitchFamily="18" charset="0"/>
                <a:ea typeface="Calibri" panose="020F0502020204030204" pitchFamily="34" charset="0"/>
                <a:cs typeface="B Nazanin" panose="00000400000000000000" pitchFamily="2" charset="-78"/>
              </a:rPr>
              <a:t>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خودتوجهی</a:t>
            </a:r>
            <a:r>
              <a:rPr lang="fa-IR" sz="1800" b="1" dirty="0">
                <a:effectLst/>
                <a:latin typeface="Cambria Math" panose="02040503050406030204" pitchFamily="18" charset="0"/>
                <a:ea typeface="Calibri" panose="020F0502020204030204" pitchFamily="34" charset="0"/>
                <a:cs typeface="B Nazanin" panose="00000400000000000000" pitchFamily="2" charset="-78"/>
              </a:rPr>
              <a:t> مکانی از مکانیزم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خودتوجهی</a:t>
            </a:r>
            <a:r>
              <a:rPr lang="fa-IR" sz="1800" b="1" dirty="0">
                <a:effectLst/>
                <a:latin typeface="Cambria Math" panose="02040503050406030204" pitchFamily="18" charset="0"/>
                <a:ea typeface="Calibri" panose="020F0502020204030204" pitchFamily="34" charset="0"/>
                <a:cs typeface="B Nazanin" panose="00000400000000000000" pitchFamily="2" charset="-78"/>
              </a:rPr>
              <a:t> پیشنهاد شده استفاده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می‌کند</a:t>
            </a:r>
            <a:r>
              <a:rPr lang="fa-IR" sz="1800" b="1" dirty="0">
                <a:effectLst/>
                <a:latin typeface="Cambria Math" panose="02040503050406030204" pitchFamily="18" charset="0"/>
                <a:ea typeface="Calibri" panose="020F0502020204030204" pitchFamily="34" charset="0"/>
                <a:cs typeface="B Nazanin" panose="00000400000000000000" pitchFamily="2" charset="-78"/>
              </a:rPr>
              <a:t> که توجه محلی را از طریق یک تابع </a:t>
            </a:r>
            <a:r>
              <a:rPr lang="en-US" sz="1800" b="1" dirty="0" err="1">
                <a:effectLst/>
                <a:latin typeface="Cambria Math" panose="02040503050406030204" pitchFamily="18" charset="0"/>
                <a:ea typeface="Calibri" panose="020F0502020204030204" pitchFamily="34" charset="0"/>
                <a:cs typeface="B Nazanin" panose="00000400000000000000" pitchFamily="2" charset="-78"/>
              </a:rPr>
              <a:t>softmax</a:t>
            </a:r>
            <a:r>
              <a:rPr lang="fa-IR" sz="1800" b="1" dirty="0">
                <a:effectLst/>
                <a:latin typeface="Cambria Math" panose="02040503050406030204" pitchFamily="18" charset="0"/>
                <a:ea typeface="Calibri" panose="020F0502020204030204" pitchFamily="34" charset="0"/>
                <a:cs typeface="B Nazanin" panose="00000400000000000000" pitchFamily="2" charset="-78"/>
              </a:rPr>
              <a:t> جمع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می‌کند</a:t>
            </a:r>
            <a:r>
              <a:rPr lang="fa-IR" sz="1800" b="1" dirty="0">
                <a:effectLst/>
                <a:latin typeface="Cambria Math" panose="02040503050406030204" pitchFamily="18" charset="0"/>
                <a:ea typeface="Calibri" panose="020F0502020204030204" pitchFamily="34" charset="0"/>
                <a:cs typeface="B Nazanin" panose="00000400000000000000" pitchFamily="2" charset="-78"/>
              </a:rPr>
              <a:t>. این ایده گسترش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می‌یابد</a:t>
            </a:r>
            <a:r>
              <a:rPr lang="fa-IR" sz="1800" b="1" dirty="0">
                <a:effectLst/>
                <a:latin typeface="Cambria Math" panose="02040503050406030204" pitchFamily="18" charset="0"/>
                <a:ea typeface="Calibri" panose="020F0502020204030204" pitchFamily="34" charset="0"/>
                <a:cs typeface="B Nazanin" panose="00000400000000000000" pitchFamily="2" charset="-78"/>
              </a:rPr>
              <a:t> تا به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موقعیت‌های</a:t>
            </a:r>
            <a:r>
              <a:rPr lang="fa-IR" sz="1800" b="1" dirty="0">
                <a:effectLst/>
                <a:latin typeface="Cambria Math" panose="02040503050406030204" pitchFamily="18" charset="0"/>
                <a:ea typeface="Calibri" panose="020F0502020204030204" pitchFamily="34" charset="0"/>
                <a:cs typeface="B Nazanin" panose="00000400000000000000" pitchFamily="2" charset="-78"/>
              </a:rPr>
              <a:t>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پیکسل</a:t>
            </a:r>
            <a:r>
              <a:rPr lang="fa-IR" sz="1800" b="1" dirty="0">
                <a:effectLst/>
                <a:latin typeface="Cambria Math" panose="02040503050406030204" pitchFamily="18" charset="0"/>
                <a:ea typeface="Calibri" panose="020F0502020204030204" pitchFamily="34" charset="0"/>
                <a:cs typeface="B Nazanin" panose="00000400000000000000" pitchFamily="2" charset="-78"/>
              </a:rPr>
              <a:t> مکانی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ویژگی‌های</a:t>
            </a:r>
            <a:r>
              <a:rPr lang="fa-IR" sz="1800" b="1" dirty="0">
                <a:effectLst/>
                <a:latin typeface="Cambria Math" panose="02040503050406030204" pitchFamily="18" charset="0"/>
                <a:ea typeface="Calibri" panose="020F0502020204030204" pitchFamily="34" charset="0"/>
                <a:cs typeface="B Nazanin" panose="00000400000000000000" pitchFamily="2" charset="-78"/>
              </a:rPr>
              <a:t> اصلی توجه شود و از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تجمیع</a:t>
            </a:r>
            <a:r>
              <a:rPr lang="fa-IR" sz="1800" b="1" dirty="0">
                <a:effectLst/>
                <a:latin typeface="Cambria Math" panose="02040503050406030204" pitchFamily="18" charset="0"/>
                <a:ea typeface="Calibri" panose="020F0502020204030204" pitchFamily="34" charset="0"/>
                <a:cs typeface="B Nazanin" panose="00000400000000000000" pitchFamily="2" charset="-78"/>
              </a:rPr>
              <a:t>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ویژگی‌ها</a:t>
            </a:r>
            <a:r>
              <a:rPr lang="fa-IR" sz="1800" b="1" dirty="0">
                <a:effectLst/>
                <a:latin typeface="Cambria Math" panose="02040503050406030204" pitchFamily="18" charset="0"/>
                <a:ea typeface="Calibri" panose="020F0502020204030204" pitchFamily="34" charset="0"/>
                <a:cs typeface="B Nazanin" panose="00000400000000000000" pitchFamily="2" charset="-78"/>
              </a:rPr>
              <a:t> برای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به‌دست‌آوردن</a:t>
            </a:r>
            <a:r>
              <a:rPr lang="fa-IR" sz="1800" b="1" dirty="0">
                <a:effectLst/>
                <a:latin typeface="Cambria Math" panose="02040503050406030204" pitchFamily="18" charset="0"/>
                <a:ea typeface="Calibri" panose="020F0502020204030204" pitchFamily="34" charset="0"/>
                <a:cs typeface="B Nazanin" panose="00000400000000000000" pitchFamily="2" charset="-78"/>
              </a:rPr>
              <a:t>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نقشه‌های</a:t>
            </a:r>
            <a:r>
              <a:rPr lang="fa-IR" sz="1800" b="1" dirty="0">
                <a:effectLst/>
                <a:latin typeface="Cambria Math" panose="02040503050406030204" pitchFamily="18" charset="0"/>
                <a:ea typeface="Calibri" panose="020F0502020204030204" pitchFamily="34" charset="0"/>
                <a:cs typeface="B Nazanin" panose="00000400000000000000" pitchFamily="2" charset="-78"/>
              </a:rPr>
              <a:t> ویژگی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خودتوجهی</a:t>
            </a:r>
            <a:r>
              <a:rPr lang="fa-IR" sz="1800" b="1" dirty="0">
                <a:effectLst/>
                <a:latin typeface="Cambria Math" panose="02040503050406030204" pitchFamily="18" charset="0"/>
                <a:ea typeface="Calibri" panose="020F0502020204030204" pitchFamily="34" charset="0"/>
                <a:cs typeface="B Nazanin" panose="00000400000000000000" pitchFamily="2" charset="-78"/>
              </a:rPr>
              <a:t> مکانی استفاده شود. </a:t>
            </a: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p:txBody>
      </p:sp>
      <p:pic>
        <p:nvPicPr>
          <p:cNvPr id="4" name="Picture 3">
            <a:extLst>
              <a:ext uri="{FF2B5EF4-FFF2-40B4-BE49-F238E27FC236}">
                <a16:creationId xmlns:a16="http://schemas.microsoft.com/office/drawing/2014/main" id="{4EF69F48-C5CF-D8DA-D330-37A90025E3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98089" y="3147349"/>
            <a:ext cx="7696200" cy="3076575"/>
          </a:xfrm>
          <a:prstGeom prst="rect">
            <a:avLst/>
          </a:prstGeom>
        </p:spPr>
      </p:pic>
      <p:sp>
        <p:nvSpPr>
          <p:cNvPr id="3" name="Footer Placeholder 2">
            <a:extLst>
              <a:ext uri="{FF2B5EF4-FFF2-40B4-BE49-F238E27FC236}">
                <a16:creationId xmlns:a16="http://schemas.microsoft.com/office/drawing/2014/main" id="{AD754EA7-1156-B9D6-3369-755E45D43569}"/>
              </a:ext>
            </a:extLst>
          </p:cNvPr>
          <p:cNvSpPr>
            <a:spLocks noGrp="1"/>
          </p:cNvSpPr>
          <p:nvPr>
            <p:ph type="ftr" sz="quarter" idx="11"/>
          </p:nvPr>
        </p:nvSpPr>
        <p:spPr>
          <a:xfrm>
            <a:off x="683339" y="6299271"/>
            <a:ext cx="6297612" cy="365125"/>
          </a:xfrm>
        </p:spPr>
        <p:txBody>
          <a:bodyPr/>
          <a:lstStyle/>
          <a:p>
            <a:r>
              <a:rPr lang="fa-IR" dirty="0"/>
              <a:t>بازیابی </a:t>
            </a:r>
            <a:r>
              <a:rPr lang="fa-IR" dirty="0" err="1"/>
              <a:t>ریزدانه‌ای</a:t>
            </a:r>
            <a:r>
              <a:rPr lang="fa-IR" dirty="0"/>
              <a:t> تصویر مبتنی بر محتوا - </a:t>
            </a:r>
            <a:r>
              <a:rPr lang="fa-IR" dirty="0" err="1"/>
              <a:t>سیدنیما</a:t>
            </a:r>
            <a:r>
              <a:rPr lang="fa-IR" dirty="0"/>
              <a:t> </a:t>
            </a:r>
            <a:r>
              <a:rPr lang="fa-IR" dirty="0" err="1"/>
              <a:t>سیدآقایزدی</a:t>
            </a:r>
            <a:endParaRPr lang="en-US" dirty="0"/>
          </a:p>
        </p:txBody>
      </p:sp>
      <p:sp>
        <p:nvSpPr>
          <p:cNvPr id="6" name="Slide Number Placeholder 5">
            <a:extLst>
              <a:ext uri="{FF2B5EF4-FFF2-40B4-BE49-F238E27FC236}">
                <a16:creationId xmlns:a16="http://schemas.microsoft.com/office/drawing/2014/main" id="{A08AE721-DD55-82FE-79AC-0CF538A20200}"/>
              </a:ext>
            </a:extLst>
          </p:cNvPr>
          <p:cNvSpPr>
            <a:spLocks noGrp="1"/>
          </p:cNvSpPr>
          <p:nvPr>
            <p:ph type="sldNum" sz="quarter" idx="12"/>
          </p:nvPr>
        </p:nvSpPr>
        <p:spPr/>
        <p:txBody>
          <a:bodyPr/>
          <a:lstStyle/>
          <a:p>
            <a:fld id="{392E2822-1DB0-4ADB-8332-69F691075CE8}" type="slidenum">
              <a:rPr lang="en-US" smtClean="0"/>
              <a:t>10</a:t>
            </a:fld>
            <a:endParaRPr lang="en-US"/>
          </a:p>
        </p:txBody>
      </p:sp>
    </p:spTree>
    <p:extLst>
      <p:ext uri="{BB962C8B-B14F-4D97-AF65-F5344CB8AC3E}">
        <p14:creationId xmlns:p14="http://schemas.microsoft.com/office/powerpoint/2010/main" val="3139622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2DA2E746-448E-61B9-982B-44A2E9EB4532}"/>
              </a:ext>
            </a:extLst>
          </p:cNvPr>
          <p:cNvGraphicFramePr/>
          <p:nvPr/>
        </p:nvGraphicFramePr>
        <p:xfrm>
          <a:off x="2068944" y="53024"/>
          <a:ext cx="9259517" cy="156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2FDD989-9396-9672-D030-4B136481A777}"/>
                  </a:ext>
                </a:extLst>
              </p:cNvPr>
              <p:cNvSpPr txBox="1"/>
              <p:nvPr/>
            </p:nvSpPr>
            <p:spPr>
              <a:xfrm>
                <a:off x="942111" y="1874983"/>
                <a:ext cx="9608156" cy="4025269"/>
              </a:xfrm>
              <a:prstGeom prst="rect">
                <a:avLst/>
              </a:prstGeom>
              <a:noFill/>
            </p:spPr>
            <p:txBody>
              <a:bodyPr wrap="square" rtlCol="0">
                <a:spAutoFit/>
              </a:bodyPr>
              <a:lstStyle/>
              <a:p>
                <a:pPr marL="0" marR="0" algn="just" rtl="1">
                  <a:lnSpc>
                    <a:spcPct val="115000"/>
                  </a:lnSpc>
                  <a:spcBef>
                    <a:spcPts val="0"/>
                  </a:spcBef>
                  <a:spcAft>
                    <a:spcPts val="1000"/>
                  </a:spcAft>
                </a:pPr>
                <a:r>
                  <a:rPr lang="fa-IR" sz="2000" b="1" dirty="0" err="1">
                    <a:effectLst/>
                    <a:latin typeface="Cambria Math" panose="02040503050406030204" pitchFamily="18" charset="0"/>
                    <a:ea typeface="Calibri" panose="020F0502020204030204" pitchFamily="34" charset="0"/>
                    <a:cs typeface="B Nazanin" panose="00000400000000000000" pitchFamily="2" charset="-78"/>
                  </a:rPr>
                  <a:t>ماژول</a:t>
                </a:r>
                <a:r>
                  <a:rPr lang="fa-IR" sz="2000" b="1" dirty="0">
                    <a:effectLst/>
                    <a:latin typeface="Cambria Math" panose="02040503050406030204" pitchFamily="18" charset="0"/>
                    <a:ea typeface="Calibri" panose="020F0502020204030204" pitchFamily="34" charset="0"/>
                    <a:cs typeface="B Nazanin" panose="00000400000000000000" pitchFamily="2" charset="-78"/>
                  </a:rPr>
                  <a:t> </a:t>
                </a:r>
                <a:r>
                  <a:rPr lang="fa-IR" sz="2000" b="1" dirty="0" err="1">
                    <a:effectLst/>
                    <a:latin typeface="Cambria Math" panose="02040503050406030204" pitchFamily="18" charset="0"/>
                    <a:ea typeface="Calibri" panose="020F0502020204030204" pitchFamily="34" charset="0"/>
                    <a:cs typeface="B Nazanin" panose="00000400000000000000" pitchFamily="2" charset="-78"/>
                  </a:rPr>
                  <a:t>خودتوجهی</a:t>
                </a:r>
                <a:r>
                  <a:rPr lang="fa-IR" sz="2000" b="1" dirty="0">
                    <a:effectLst/>
                    <a:latin typeface="Cambria Math" panose="02040503050406030204" pitchFamily="18" charset="0"/>
                    <a:ea typeface="Calibri" panose="020F0502020204030204" pitchFamily="34" charset="0"/>
                    <a:cs typeface="B Nazanin" panose="00000400000000000000" pitchFamily="2" charset="-78"/>
                  </a:rPr>
                  <a:t> مکانی:</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sz="1800" b="1" dirty="0" err="1">
                    <a:effectLst/>
                    <a:latin typeface="Cambria Math" panose="02040503050406030204" pitchFamily="18" charset="0"/>
                    <a:ea typeface="Calibri" panose="020F0502020204030204" pitchFamily="34" charset="0"/>
                    <a:cs typeface="B Nazanin" panose="00000400000000000000" pitchFamily="2" charset="-78"/>
                  </a:rPr>
                  <a:t>باتوجه‌به</a:t>
                </a:r>
                <a:r>
                  <a:rPr lang="fa-IR" sz="1800" b="1" dirty="0">
                    <a:effectLst/>
                    <a:latin typeface="Cambria Math" panose="02040503050406030204" pitchFamily="18" charset="0"/>
                    <a:ea typeface="Calibri" panose="020F0502020204030204" pitchFamily="34" charset="0"/>
                    <a:cs typeface="B Nazanin" panose="00000400000000000000" pitchFamily="2" charset="-78"/>
                  </a:rPr>
                  <a:t>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نقشه‌های</a:t>
                </a:r>
                <a:r>
                  <a:rPr lang="fa-IR" sz="1800" b="1" dirty="0">
                    <a:effectLst/>
                    <a:latin typeface="Cambria Math" panose="02040503050406030204" pitchFamily="18" charset="0"/>
                    <a:ea typeface="Calibri" panose="020F0502020204030204" pitchFamily="34" charset="0"/>
                    <a:cs typeface="B Nazanin" panose="00000400000000000000" pitchFamily="2" charset="-78"/>
                  </a:rPr>
                  <a:t> ویژگی اولیه </a:t>
                </a:r>
                <a:r>
                  <a:rPr lang="en-US" sz="1800" b="1" dirty="0">
                    <a:effectLst/>
                    <a:latin typeface="Cambria Math" panose="02040503050406030204" pitchFamily="18" charset="0"/>
                    <a:ea typeface="Calibri" panose="020F0502020204030204" pitchFamily="34" charset="0"/>
                    <a:cs typeface="Cambria Math" panose="02040503050406030204" pitchFamily="18" charset="0"/>
                  </a:rPr>
                  <a:t>𝐹</a:t>
                </a:r>
                <a:r>
                  <a:rPr lang="en-US" sz="1800" b="1" dirty="0">
                    <a:effectLst/>
                    <a:latin typeface="Cambria Math" panose="02040503050406030204" pitchFamily="18" charset="0"/>
                    <a:ea typeface="Calibri" panose="020F0502020204030204" pitchFamily="34" charset="0"/>
                    <a:cs typeface="B Nazanin" panose="00000400000000000000" pitchFamily="2" charset="-78"/>
                  </a:rPr>
                  <a:t> </a:t>
                </a:r>
                <a:r>
                  <a:rPr lang="en-US" sz="1800" b="1" dirty="0">
                    <a:effectLst/>
                    <a:latin typeface="Cambria Math" panose="02040503050406030204" pitchFamily="18" charset="0"/>
                    <a:ea typeface="Calibri" panose="020F0502020204030204" pitchFamily="34" charset="0"/>
                    <a:cs typeface="Cambria Math" panose="02040503050406030204" pitchFamily="18" charset="0"/>
                  </a:rPr>
                  <a:t>∈</a:t>
                </a:r>
                <a:r>
                  <a:rPr lang="en-US" sz="1800" b="1" dirty="0">
                    <a:effectLst/>
                    <a:latin typeface="Cambria Math" panose="02040503050406030204" pitchFamily="18" charset="0"/>
                    <a:ea typeface="Calibri" panose="020F0502020204030204" pitchFamily="34" charset="0"/>
                    <a:cs typeface="B Nazanin" panose="00000400000000000000" pitchFamily="2" charset="-78"/>
                  </a:rPr>
                  <a:t> </a:t>
                </a:r>
                <a14:m>
                  <m:oMath xmlns:m="http://schemas.openxmlformats.org/officeDocument/2006/math">
                    <m:sSup>
                      <m:sSupPr>
                        <m:ctrlPr>
                          <a:rPr lang="en-US" sz="1800" b="1" i="1">
                            <a:effectLst/>
                            <a:latin typeface="Cambria Math" panose="02040503050406030204" pitchFamily="18" charset="0"/>
                            <a:ea typeface="Calibri" panose="020F0502020204030204" pitchFamily="34" charset="0"/>
                            <a:cs typeface="B Nazanin" panose="00000400000000000000" pitchFamily="2" charset="-78"/>
                          </a:rPr>
                        </m:ctrlPr>
                      </m:sSupPr>
                      <m:e>
                        <m:r>
                          <a:rPr lang="en-US" sz="1800" b="1" i="1">
                            <a:effectLst/>
                            <a:latin typeface="Cambria Math" panose="02040503050406030204" pitchFamily="18" charset="0"/>
                            <a:ea typeface="Calibri" panose="020F0502020204030204" pitchFamily="34" charset="0"/>
                            <a:cs typeface="B Nazanin" panose="00000400000000000000" pitchFamily="2" charset="-78"/>
                          </a:rPr>
                          <m:t>𝑹</m:t>
                        </m:r>
                      </m:e>
                      <m:sup>
                        <m:r>
                          <a:rPr lang="en-US" sz="1800" b="1" i="1">
                            <a:effectLst/>
                            <a:latin typeface="Cambria Math" panose="02040503050406030204" pitchFamily="18" charset="0"/>
                            <a:ea typeface="Calibri" panose="020F0502020204030204" pitchFamily="34" charset="0"/>
                            <a:cs typeface="Cambria Math" panose="02040503050406030204" pitchFamily="18" charset="0"/>
                          </a:rPr>
                          <m:t>𝐇</m:t>
                        </m:r>
                        <m:r>
                          <a:rPr lang="en-US" sz="1800" b="1">
                            <a:effectLst/>
                            <a:latin typeface="Cambria Math" panose="02040503050406030204" pitchFamily="18" charset="0"/>
                            <a:ea typeface="Calibri" panose="020F0502020204030204" pitchFamily="34" charset="0"/>
                            <a:cs typeface="B Nazanin" panose="00000400000000000000" pitchFamily="2" charset="-78"/>
                          </a:rPr>
                          <m:t>×</m:t>
                        </m:r>
                        <m:r>
                          <a:rPr lang="en-US" sz="1800" b="1" i="1">
                            <a:effectLst/>
                            <a:latin typeface="Cambria Math" panose="02040503050406030204" pitchFamily="18" charset="0"/>
                            <a:ea typeface="Calibri" panose="020F0502020204030204" pitchFamily="34" charset="0"/>
                            <a:cs typeface="Cambria Math" panose="02040503050406030204" pitchFamily="18" charset="0"/>
                          </a:rPr>
                          <m:t>𝐖</m:t>
                        </m:r>
                        <m:r>
                          <a:rPr lang="en-US" sz="1800" b="1">
                            <a:effectLst/>
                            <a:latin typeface="Cambria Math" panose="02040503050406030204" pitchFamily="18" charset="0"/>
                            <a:ea typeface="Calibri" panose="020F0502020204030204" pitchFamily="34" charset="0"/>
                            <a:cs typeface="B Nazanin" panose="00000400000000000000" pitchFamily="2" charset="-78"/>
                          </a:rPr>
                          <m:t> ×</m:t>
                        </m:r>
                        <m:r>
                          <a:rPr lang="en-US" sz="1800" b="1" i="1">
                            <a:effectLst/>
                            <a:latin typeface="Cambria Math" panose="02040503050406030204" pitchFamily="18" charset="0"/>
                            <a:ea typeface="Calibri" panose="020F0502020204030204" pitchFamily="34" charset="0"/>
                            <a:cs typeface="Cambria Math" panose="02040503050406030204" pitchFamily="18" charset="0"/>
                          </a:rPr>
                          <m:t>𝐊</m:t>
                        </m:r>
                        <m:r>
                          <a:rPr lang="en-US" sz="1800" b="1">
                            <a:effectLst/>
                            <a:latin typeface="Cambria Math" panose="02040503050406030204" pitchFamily="18" charset="0"/>
                            <a:ea typeface="Calibri" panose="020F0502020204030204" pitchFamily="34" charset="0"/>
                            <a:cs typeface="B Nazanin" panose="00000400000000000000" pitchFamily="2" charset="-78"/>
                          </a:rPr>
                          <m:t> </m:t>
                        </m:r>
                      </m:sup>
                    </m:sSup>
                  </m:oMath>
                </a14:m>
                <a:r>
                  <a:rPr lang="fa-IR" sz="1800" b="1" dirty="0">
                    <a:effectLst/>
                    <a:latin typeface="Cambria Math" panose="02040503050406030204" pitchFamily="18" charset="0"/>
                    <a:ea typeface="Calibri" panose="020F0502020204030204" pitchFamily="34" charset="0"/>
                    <a:cs typeface="B Nazanin" panose="00000400000000000000" pitchFamily="2" charset="-78"/>
                  </a:rPr>
                  <a:t> به دست آمده از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استخراج‌کننده</a:t>
                </a:r>
                <a:r>
                  <a:rPr lang="fa-IR" sz="1800" b="1" dirty="0">
                    <a:effectLst/>
                    <a:latin typeface="Cambria Math" panose="02040503050406030204" pitchFamily="18" charset="0"/>
                    <a:ea typeface="Calibri" panose="020F0502020204030204" pitchFamily="34" charset="0"/>
                    <a:cs typeface="B Nazanin" panose="00000400000000000000" pitchFamily="2" charset="-78"/>
                  </a:rPr>
                  <a:t> ویژگی، ابتدا سه نقشه ویژگی جدید </a:t>
                </a:r>
                <a:r>
                  <a:rPr lang="en-US" sz="1800" b="1" dirty="0">
                    <a:effectLst/>
                    <a:latin typeface="Cambria Math" panose="02040503050406030204" pitchFamily="18" charset="0"/>
                    <a:ea typeface="Calibri" panose="020F0502020204030204" pitchFamily="34" charset="0"/>
                    <a:cs typeface="Cambria Math" panose="02040503050406030204" pitchFamily="18" charset="0"/>
                  </a:rPr>
                  <a:t>𝐴</a:t>
                </a:r>
                <a:r>
                  <a:rPr lang="fa-IR" sz="1800" b="1" dirty="0">
                    <a:effectLst/>
                    <a:latin typeface="Cambria Math" panose="02040503050406030204" pitchFamily="18" charset="0"/>
                    <a:ea typeface="Calibri" panose="020F0502020204030204" pitchFamily="34" charset="0"/>
                    <a:cs typeface="B Nazanin" panose="00000400000000000000" pitchFamily="2" charset="-78"/>
                  </a:rPr>
                  <a:t>، </a:t>
                </a:r>
                <a:r>
                  <a:rPr lang="en-US" sz="1800" b="1" dirty="0">
                    <a:effectLst/>
                    <a:latin typeface="Cambria Math" panose="02040503050406030204" pitchFamily="18" charset="0"/>
                    <a:ea typeface="Calibri" panose="020F0502020204030204" pitchFamily="34" charset="0"/>
                    <a:cs typeface="Cambria Math" panose="02040503050406030204" pitchFamily="18" charset="0"/>
                  </a:rPr>
                  <a:t>𝐵</a:t>
                </a:r>
                <a:r>
                  <a:rPr lang="fa-IR" sz="1800" b="1" dirty="0">
                    <a:effectLst/>
                    <a:latin typeface="Cambria Math" panose="02040503050406030204" pitchFamily="18" charset="0"/>
                    <a:ea typeface="Calibri" panose="020F0502020204030204" pitchFamily="34" charset="0"/>
                    <a:cs typeface="B Nazanin" panose="00000400000000000000" pitchFamily="2" charset="-78"/>
                  </a:rPr>
                  <a:t> و </a:t>
                </a:r>
                <a:r>
                  <a:rPr lang="en-US" sz="1800" b="1" dirty="0">
                    <a:effectLst/>
                    <a:latin typeface="Cambria Math" panose="02040503050406030204" pitchFamily="18" charset="0"/>
                    <a:ea typeface="Calibri" panose="020F0502020204030204" pitchFamily="34" charset="0"/>
                    <a:cs typeface="Cambria Math" panose="02040503050406030204" pitchFamily="18" charset="0"/>
                  </a:rPr>
                  <a:t>𝐶</a:t>
                </a:r>
                <a:r>
                  <a:rPr lang="fa-IR" sz="1800" b="1" dirty="0">
                    <a:effectLst/>
                    <a:latin typeface="Cambria Math" panose="02040503050406030204" pitchFamily="18" charset="0"/>
                    <a:ea typeface="Calibri" panose="020F0502020204030204" pitchFamily="34" charset="0"/>
                    <a:cs typeface="B Nazanin" panose="00000400000000000000" pitchFamily="2" charset="-78"/>
                  </a:rPr>
                  <a:t> با استفاده از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کانولوشن</a:t>
                </a:r>
                <a:r>
                  <a:rPr lang="fa-IR" sz="1800" b="1" dirty="0">
                    <a:effectLst/>
                    <a:latin typeface="Cambria Math" panose="02040503050406030204" pitchFamily="18" charset="0"/>
                    <a:ea typeface="Calibri" panose="020F0502020204030204" pitchFamily="34" charset="0"/>
                    <a:cs typeface="B Nazanin" panose="00000400000000000000" pitchFamily="2" charset="-78"/>
                  </a:rPr>
                  <a:t> 1 × 1 تولید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می‌شود</a:t>
                </a:r>
                <a:r>
                  <a:rPr lang="fa-IR" sz="1800" b="1" dirty="0">
                    <a:effectLst/>
                    <a:latin typeface="Cambria Math" panose="02040503050406030204" pitchFamily="18" charset="0"/>
                    <a:ea typeface="Calibri" panose="020F0502020204030204" pitchFamily="34" charset="0"/>
                    <a:cs typeface="B Nazanin" panose="00000400000000000000" pitchFamily="2" charset="-78"/>
                  </a:rPr>
                  <a:t>. </a:t>
                </a: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en-US" sz="1800" b="1" dirty="0">
                    <a:effectLst/>
                    <a:latin typeface="Cambria Math" panose="02040503050406030204" pitchFamily="18" charset="0"/>
                    <a:ea typeface="Calibri" panose="020F0502020204030204" pitchFamily="34" charset="0"/>
                    <a:cs typeface="Cambria Math" panose="02040503050406030204" pitchFamily="18" charset="0"/>
                  </a:rPr>
                  <a:t>{A,B,C}</a:t>
                </a:r>
                <a:r>
                  <a:rPr lang="en-US" sz="1800" b="1" dirty="0">
                    <a:effectLst/>
                    <a:latin typeface="Cambria Math" panose="02040503050406030204" pitchFamily="18" charset="0"/>
                    <a:ea typeface="Calibri" panose="020F0502020204030204" pitchFamily="34" charset="0"/>
                    <a:cs typeface="B Nazanin" panose="00000400000000000000" pitchFamily="2" charset="-78"/>
                  </a:rPr>
                  <a:t> </a:t>
                </a:r>
                <a:r>
                  <a:rPr lang="en-US" sz="1800" b="1" dirty="0">
                    <a:effectLst/>
                    <a:latin typeface="Cambria Math" panose="02040503050406030204" pitchFamily="18" charset="0"/>
                    <a:ea typeface="Calibri" panose="020F0502020204030204" pitchFamily="34" charset="0"/>
                    <a:cs typeface="Cambria Math" panose="02040503050406030204" pitchFamily="18" charset="0"/>
                  </a:rPr>
                  <a:t>∈</a:t>
                </a:r>
                <a:r>
                  <a:rPr lang="en-US" sz="1800" b="1" dirty="0">
                    <a:effectLst/>
                    <a:latin typeface="Cambria Math" panose="02040503050406030204" pitchFamily="18" charset="0"/>
                    <a:ea typeface="Calibri" panose="020F0502020204030204" pitchFamily="34" charset="0"/>
                    <a:cs typeface="B Nazanin" panose="00000400000000000000" pitchFamily="2" charset="-78"/>
                  </a:rPr>
                  <a:t> </a:t>
                </a:r>
                <a14:m>
                  <m:oMath xmlns:m="http://schemas.openxmlformats.org/officeDocument/2006/math">
                    <m:sSup>
                      <m:sSupPr>
                        <m:ctrlPr>
                          <a:rPr lang="en-US" sz="1800" b="1" i="1">
                            <a:effectLst/>
                            <a:latin typeface="Cambria Math" panose="02040503050406030204" pitchFamily="18" charset="0"/>
                            <a:ea typeface="Calibri" panose="020F0502020204030204" pitchFamily="34" charset="0"/>
                            <a:cs typeface="B Nazanin" panose="00000400000000000000" pitchFamily="2" charset="-78"/>
                          </a:rPr>
                        </m:ctrlPr>
                      </m:sSupPr>
                      <m:e>
                        <m:r>
                          <a:rPr lang="en-US" sz="1800" b="1" i="1">
                            <a:effectLst/>
                            <a:latin typeface="Cambria Math" panose="02040503050406030204" pitchFamily="18" charset="0"/>
                            <a:ea typeface="Calibri" panose="020F0502020204030204" pitchFamily="34" charset="0"/>
                            <a:cs typeface="B Nazanin" panose="00000400000000000000" pitchFamily="2" charset="-78"/>
                          </a:rPr>
                          <m:t>𝑹</m:t>
                        </m:r>
                      </m:e>
                      <m:sup>
                        <m:r>
                          <a:rPr lang="en-US" sz="1800" b="1" i="1">
                            <a:effectLst/>
                            <a:latin typeface="Cambria Math" panose="02040503050406030204" pitchFamily="18" charset="0"/>
                            <a:ea typeface="Calibri" panose="020F0502020204030204" pitchFamily="34" charset="0"/>
                            <a:cs typeface="Cambria Math" panose="02040503050406030204" pitchFamily="18" charset="0"/>
                          </a:rPr>
                          <m:t>𝐇</m:t>
                        </m:r>
                        <m:r>
                          <a:rPr lang="en-US" sz="1800" b="1">
                            <a:effectLst/>
                            <a:latin typeface="Cambria Math" panose="02040503050406030204" pitchFamily="18" charset="0"/>
                            <a:ea typeface="Calibri" panose="020F0502020204030204" pitchFamily="34" charset="0"/>
                            <a:cs typeface="B Nazanin" panose="00000400000000000000" pitchFamily="2" charset="-78"/>
                          </a:rPr>
                          <m:t>×</m:t>
                        </m:r>
                        <m:r>
                          <a:rPr lang="en-US" sz="1800" b="1" i="1">
                            <a:effectLst/>
                            <a:latin typeface="Cambria Math" panose="02040503050406030204" pitchFamily="18" charset="0"/>
                            <a:ea typeface="Calibri" panose="020F0502020204030204" pitchFamily="34" charset="0"/>
                            <a:cs typeface="Cambria Math" panose="02040503050406030204" pitchFamily="18" charset="0"/>
                          </a:rPr>
                          <m:t>𝐖</m:t>
                        </m:r>
                        <m:r>
                          <a:rPr lang="en-US" sz="1800" b="1">
                            <a:effectLst/>
                            <a:latin typeface="Cambria Math" panose="02040503050406030204" pitchFamily="18" charset="0"/>
                            <a:ea typeface="Calibri" panose="020F0502020204030204" pitchFamily="34" charset="0"/>
                            <a:cs typeface="B Nazanin" panose="00000400000000000000" pitchFamily="2" charset="-78"/>
                          </a:rPr>
                          <m:t> ×</m:t>
                        </m:r>
                        <m:r>
                          <a:rPr lang="en-US" sz="1800" b="1" i="1">
                            <a:effectLst/>
                            <a:latin typeface="Cambria Math" panose="02040503050406030204" pitchFamily="18" charset="0"/>
                            <a:ea typeface="Calibri" panose="020F0502020204030204" pitchFamily="34" charset="0"/>
                            <a:cs typeface="Cambria Math" panose="02040503050406030204" pitchFamily="18" charset="0"/>
                          </a:rPr>
                          <m:t>𝐊</m:t>
                        </m:r>
                        <m:r>
                          <a:rPr lang="en-US" sz="1800" b="1">
                            <a:effectLst/>
                            <a:latin typeface="Cambria Math" panose="02040503050406030204" pitchFamily="18" charset="0"/>
                            <a:ea typeface="Calibri" panose="020F0502020204030204" pitchFamily="34" charset="0"/>
                            <a:cs typeface="B Nazanin" panose="00000400000000000000" pitchFamily="2" charset="-78"/>
                          </a:rPr>
                          <m:t> </m:t>
                        </m:r>
                      </m:sup>
                    </m:sSup>
                  </m:oMath>
                </a14:m>
                <a:r>
                  <a:rPr lang="fa-IR" sz="1800" b="1" dirty="0">
                    <a:effectLst/>
                    <a:latin typeface="Cambria Math" panose="02040503050406030204" pitchFamily="18" charset="0"/>
                    <a:ea typeface="Times New Roman" panose="02020603050405020304" pitchFamily="18" charset="0"/>
                    <a:cs typeface="B Nazanin" panose="00000400000000000000" pitchFamily="2" charset="-78"/>
                  </a:rPr>
                  <a:t> همان ابعاد فضای </a:t>
                </a:r>
                <a:r>
                  <a:rPr lang="en-US" sz="1800" b="1" dirty="0">
                    <a:effectLst/>
                    <a:latin typeface="Cambria Math" panose="02040503050406030204" pitchFamily="18" charset="0"/>
                    <a:ea typeface="Times New Roman" panose="02020603050405020304" pitchFamily="18" charset="0"/>
                    <a:cs typeface="B Nazanin" panose="00000400000000000000" pitchFamily="2" charset="-78"/>
                  </a:rPr>
                  <a:t>F</a:t>
                </a:r>
                <a:r>
                  <a:rPr lang="fa-IR" sz="1800" b="1" dirty="0">
                    <a:effectLst/>
                    <a:latin typeface="Cambria Math" panose="02040503050406030204" pitchFamily="18" charset="0"/>
                    <a:ea typeface="Times New Roman" panose="02020603050405020304" pitchFamily="18" charset="0"/>
                    <a:cs typeface="B Nazanin" panose="00000400000000000000" pitchFamily="2" charset="-78"/>
                  </a:rPr>
                  <a:t> را </a:t>
                </a:r>
                <a:r>
                  <a:rPr lang="fa-IR" sz="1800" b="1" dirty="0" err="1">
                    <a:effectLst/>
                    <a:latin typeface="Cambria Math" panose="02040503050406030204" pitchFamily="18" charset="0"/>
                    <a:ea typeface="Times New Roman" panose="02020603050405020304" pitchFamily="18" charset="0"/>
                    <a:cs typeface="B Nazanin" panose="00000400000000000000" pitchFamily="2" charset="-78"/>
                  </a:rPr>
                  <a:t>داراست</a:t>
                </a:r>
                <a:r>
                  <a:rPr lang="fa-IR" sz="1800" b="1" dirty="0">
                    <a:effectLst/>
                    <a:latin typeface="Cambria Math" panose="02040503050406030204" pitchFamily="18" charset="0"/>
                    <a:ea typeface="Times New Roman" panose="02020603050405020304" pitchFamily="18" charset="0"/>
                    <a:cs typeface="B Nazanin" panose="00000400000000000000" pitchFamily="2" charset="-78"/>
                  </a:rPr>
                  <a:t>. سپس </a:t>
                </a:r>
                <a:r>
                  <a:rPr lang="en-US" sz="1800" b="1" dirty="0">
                    <a:effectLst/>
                    <a:latin typeface="Cambria Math" panose="02040503050406030204" pitchFamily="18" charset="0"/>
                    <a:ea typeface="Times New Roman" panose="02020603050405020304" pitchFamily="18" charset="0"/>
                    <a:cs typeface="B Nazanin" panose="00000400000000000000" pitchFamily="2" charset="-78"/>
                  </a:rPr>
                  <a:t>A</a:t>
                </a:r>
                <a:r>
                  <a:rPr lang="fa-IR" sz="1800" b="1" dirty="0">
                    <a:effectLst/>
                    <a:latin typeface="Cambria Math" panose="02040503050406030204" pitchFamily="18" charset="0"/>
                    <a:ea typeface="Times New Roman" panose="02020603050405020304" pitchFamily="18" charset="0"/>
                    <a:cs typeface="B Nazanin" panose="00000400000000000000" pitchFamily="2" charset="-78"/>
                  </a:rPr>
                  <a:t> و </a:t>
                </a:r>
                <a:r>
                  <a:rPr lang="en-US" sz="1800" b="1" dirty="0">
                    <a:effectLst/>
                    <a:latin typeface="Cambria Math" panose="02040503050406030204" pitchFamily="18" charset="0"/>
                    <a:ea typeface="Times New Roman" panose="02020603050405020304" pitchFamily="18" charset="0"/>
                    <a:cs typeface="B Nazanin" panose="00000400000000000000" pitchFamily="2" charset="-78"/>
                  </a:rPr>
                  <a:t>B</a:t>
                </a:r>
                <a:r>
                  <a:rPr lang="fa-IR" sz="1800" b="1" dirty="0">
                    <a:effectLst/>
                    <a:latin typeface="Cambria Math" panose="02040503050406030204" pitchFamily="18" charset="0"/>
                    <a:ea typeface="Times New Roman" panose="02020603050405020304" pitchFamily="18" charset="0"/>
                    <a:cs typeface="B Nazanin" panose="00000400000000000000" pitchFamily="2" charset="-78"/>
                  </a:rPr>
                  <a:t> و </a:t>
                </a:r>
                <a:r>
                  <a:rPr lang="en-US" sz="1800" b="1" dirty="0">
                    <a:effectLst/>
                    <a:latin typeface="Cambria Math" panose="02040503050406030204" pitchFamily="18" charset="0"/>
                    <a:ea typeface="Times New Roman" panose="02020603050405020304" pitchFamily="18" charset="0"/>
                    <a:cs typeface="B Nazanin" panose="00000400000000000000" pitchFamily="2" charset="-78"/>
                  </a:rPr>
                  <a:t>C</a:t>
                </a:r>
                <a:r>
                  <a:rPr lang="fa-IR" sz="1800" b="1" dirty="0">
                    <a:effectLst/>
                    <a:latin typeface="Cambria Math" panose="02040503050406030204" pitchFamily="18" charset="0"/>
                    <a:ea typeface="Calibri" panose="020F0502020204030204" pitchFamily="34" charset="0"/>
                    <a:cs typeface="B Nazanin" panose="00000400000000000000" pitchFamily="2" charset="-78"/>
                  </a:rPr>
                  <a:t> را به </a:t>
                </a:r>
                <a14:m>
                  <m:oMath xmlns:m="http://schemas.openxmlformats.org/officeDocument/2006/math">
                    <m:sSup>
                      <m:sSupPr>
                        <m:ctrlPr>
                          <a:rPr lang="en-US" sz="1800" b="1" i="1">
                            <a:effectLst/>
                            <a:latin typeface="Cambria Math" panose="02040503050406030204" pitchFamily="18" charset="0"/>
                            <a:ea typeface="Calibri" panose="020F0502020204030204" pitchFamily="34" charset="0"/>
                            <a:cs typeface="B Nazanin" panose="00000400000000000000" pitchFamily="2" charset="-78"/>
                          </a:rPr>
                        </m:ctrlPr>
                      </m:sSupPr>
                      <m:e>
                        <m:r>
                          <a:rPr lang="en-US" sz="1800" b="1" i="1">
                            <a:effectLst/>
                            <a:latin typeface="Cambria Math" panose="02040503050406030204" pitchFamily="18" charset="0"/>
                            <a:ea typeface="Calibri" panose="020F0502020204030204" pitchFamily="34" charset="0"/>
                            <a:cs typeface="B Nazanin" panose="00000400000000000000" pitchFamily="2" charset="-78"/>
                          </a:rPr>
                          <m:t>𝑹</m:t>
                        </m:r>
                      </m:e>
                      <m:sup>
                        <m:r>
                          <a:rPr lang="en-US" sz="1800" b="1" i="1">
                            <a:effectLst/>
                            <a:latin typeface="Cambria Math" panose="02040503050406030204" pitchFamily="18" charset="0"/>
                            <a:ea typeface="Calibri" panose="020F0502020204030204" pitchFamily="34" charset="0"/>
                            <a:cs typeface="Cambria Math" panose="02040503050406030204" pitchFamily="18" charset="0"/>
                          </a:rPr>
                          <m:t>𝐍</m:t>
                        </m:r>
                        <m:r>
                          <a:rPr lang="en-US" sz="1800" b="1">
                            <a:effectLst/>
                            <a:latin typeface="Cambria Math" panose="02040503050406030204" pitchFamily="18" charset="0"/>
                            <a:ea typeface="Calibri" panose="020F0502020204030204" pitchFamily="34" charset="0"/>
                            <a:cs typeface="B Nazanin" panose="00000400000000000000" pitchFamily="2" charset="-78"/>
                          </a:rPr>
                          <m:t>×</m:t>
                        </m:r>
                        <m:r>
                          <a:rPr lang="en-US" sz="1800" b="1" i="1">
                            <a:effectLst/>
                            <a:latin typeface="Cambria Math" panose="02040503050406030204" pitchFamily="18" charset="0"/>
                            <a:ea typeface="Calibri" panose="020F0502020204030204" pitchFamily="34" charset="0"/>
                            <a:cs typeface="Cambria Math" panose="02040503050406030204" pitchFamily="18" charset="0"/>
                          </a:rPr>
                          <m:t>𝑲</m:t>
                        </m:r>
                      </m:sup>
                    </m:sSup>
                  </m:oMath>
                </a14:m>
                <a:r>
                  <a:rPr lang="fa-IR" sz="1800" b="1" dirty="0">
                    <a:effectLst/>
                    <a:latin typeface="Cambria Math" panose="02040503050406030204" pitchFamily="18" charset="0"/>
                    <a:ea typeface="Calibri" panose="020F0502020204030204" pitchFamily="34" charset="0"/>
                    <a:cs typeface="B Nazanin" panose="00000400000000000000" pitchFamily="2" charset="-78"/>
                  </a:rPr>
                  <a:t> تغییر شکل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می‌یابد</a:t>
                </a:r>
                <a:r>
                  <a:rPr lang="fa-IR" sz="1800" b="1" dirty="0">
                    <a:effectLst/>
                    <a:latin typeface="Cambria Math" panose="02040503050406030204" pitchFamily="18" charset="0"/>
                    <a:ea typeface="Calibri" panose="020F0502020204030204" pitchFamily="34" charset="0"/>
                    <a:cs typeface="B Nazanin" panose="00000400000000000000" pitchFamily="2" charset="-78"/>
                  </a:rPr>
                  <a:t>، که در آن </a:t>
                </a:r>
                <a:r>
                  <a:rPr lang="en-US" sz="1800" b="1" dirty="0">
                    <a:effectLst/>
                    <a:latin typeface="Cambria Math" panose="02040503050406030204" pitchFamily="18" charset="0"/>
                    <a:ea typeface="Calibri" panose="020F0502020204030204" pitchFamily="34" charset="0"/>
                    <a:cs typeface="Cambria Math" panose="02040503050406030204" pitchFamily="18" charset="0"/>
                  </a:rPr>
                  <a:t>𝑁</a:t>
                </a:r>
                <a:r>
                  <a:rPr lang="en-US" sz="1800" b="1" dirty="0">
                    <a:effectLst/>
                    <a:latin typeface="Cambria Math" panose="02040503050406030204" pitchFamily="18" charset="0"/>
                    <a:ea typeface="Calibri" panose="020F0502020204030204" pitchFamily="34" charset="0"/>
                    <a:cs typeface="B Nazanin" panose="00000400000000000000" pitchFamily="2" charset="-78"/>
                  </a:rPr>
                  <a:t> = </a:t>
                </a:r>
                <a:r>
                  <a:rPr lang="en-US" sz="1800" b="1" dirty="0">
                    <a:effectLst/>
                    <a:latin typeface="Cambria Math" panose="02040503050406030204" pitchFamily="18" charset="0"/>
                    <a:ea typeface="Calibri" panose="020F0502020204030204" pitchFamily="34" charset="0"/>
                    <a:cs typeface="Cambria Math" panose="02040503050406030204" pitchFamily="18" charset="0"/>
                  </a:rPr>
                  <a:t>𝐻</a:t>
                </a:r>
                <a:r>
                  <a:rPr lang="en-US" sz="1800" b="1" dirty="0">
                    <a:effectLst/>
                    <a:latin typeface="Cambria Math" panose="02040503050406030204" pitchFamily="18" charset="0"/>
                    <a:ea typeface="Calibri" panose="020F0502020204030204" pitchFamily="34" charset="0"/>
                    <a:cs typeface="B Nazanin" panose="00000400000000000000" pitchFamily="2" charset="-78"/>
                  </a:rPr>
                  <a:t> x</a:t>
                </a:r>
                <a:r>
                  <a:rPr lang="en-US" sz="1800" b="1" dirty="0">
                    <a:effectLst/>
                    <a:latin typeface="Cambria Math" panose="02040503050406030204" pitchFamily="18" charset="0"/>
                    <a:ea typeface="Calibri" panose="020F0502020204030204" pitchFamily="34" charset="0"/>
                    <a:cs typeface="Cambria Math" panose="02040503050406030204" pitchFamily="18" charset="0"/>
                  </a:rPr>
                  <a:t>𝑊</a:t>
                </a:r>
                <a:r>
                  <a:rPr lang="fa-IR" sz="1800" b="1" dirty="0">
                    <a:effectLst/>
                    <a:latin typeface="Cambria Math" panose="02040503050406030204" pitchFamily="18" charset="0"/>
                    <a:ea typeface="Calibri" panose="020F0502020204030204" pitchFamily="34" charset="0"/>
                    <a:cs typeface="B Nazanin" panose="00000400000000000000" pitchFamily="2" charset="-78"/>
                  </a:rPr>
                  <a:t> تعداد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پیکسل‌ها</a:t>
                </a:r>
                <a:r>
                  <a:rPr lang="fa-IR" sz="1800" b="1" dirty="0">
                    <a:effectLst/>
                    <a:latin typeface="Cambria Math" panose="02040503050406030204" pitchFamily="18" charset="0"/>
                    <a:ea typeface="Calibri" panose="020F0502020204030204" pitchFamily="34" charset="0"/>
                    <a:cs typeface="B Nazanin" panose="00000400000000000000" pitchFamily="2" charset="-78"/>
                  </a:rPr>
                  <a:t> است. سپس، ضرب عناصر بین </a:t>
                </a:r>
                <a:r>
                  <a:rPr lang="en-US" sz="1800" b="1" dirty="0">
                    <a:effectLst/>
                    <a:latin typeface="Cambria Math" panose="02040503050406030204" pitchFamily="18" charset="0"/>
                    <a:ea typeface="Calibri" panose="020F0502020204030204" pitchFamily="34" charset="0"/>
                    <a:cs typeface="Cambria Math" panose="02040503050406030204" pitchFamily="18" charset="0"/>
                  </a:rPr>
                  <a:t>𝐴</a:t>
                </a:r>
                <a:r>
                  <a:rPr lang="fa-IR" sz="1800" b="1" dirty="0">
                    <a:effectLst/>
                    <a:latin typeface="Cambria Math" panose="02040503050406030204" pitchFamily="18" charset="0"/>
                    <a:ea typeface="Calibri" panose="020F0502020204030204" pitchFamily="34" charset="0"/>
                    <a:cs typeface="B Nazanin" panose="00000400000000000000" pitchFamily="2" charset="-78"/>
                  </a:rPr>
                  <a:t> و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ترانهاده</a:t>
                </a:r>
                <a:r>
                  <a:rPr lang="fa-IR" sz="1800" b="1" dirty="0">
                    <a:effectLst/>
                    <a:latin typeface="Cambria Math" panose="02040503050406030204" pitchFamily="18" charset="0"/>
                    <a:ea typeface="Calibri" panose="020F0502020204030204" pitchFamily="34" charset="0"/>
                    <a:cs typeface="B Nazanin" panose="00000400000000000000" pitchFamily="2" charset="-78"/>
                  </a:rPr>
                  <a:t> </a:t>
                </a:r>
                <a:r>
                  <a:rPr lang="en-US" sz="1800" b="1" dirty="0">
                    <a:effectLst/>
                    <a:latin typeface="Cambria Math" panose="02040503050406030204" pitchFamily="18" charset="0"/>
                    <a:ea typeface="Calibri" panose="020F0502020204030204" pitchFamily="34" charset="0"/>
                    <a:cs typeface="Cambria Math" panose="02040503050406030204" pitchFamily="18" charset="0"/>
                  </a:rPr>
                  <a:t>𝐵</a:t>
                </a:r>
                <a:r>
                  <a:rPr lang="fa-IR" sz="1800" b="1" dirty="0">
                    <a:effectLst/>
                    <a:latin typeface="Cambria Math" panose="02040503050406030204" pitchFamily="18" charset="0"/>
                    <a:ea typeface="Calibri" panose="020F0502020204030204" pitchFamily="34" charset="0"/>
                    <a:cs typeface="B Nazanin" panose="00000400000000000000" pitchFamily="2" charset="-78"/>
                  </a:rPr>
                  <a:t> محاسبه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می‌شود</a:t>
                </a:r>
                <a:r>
                  <a:rPr lang="fa-IR" sz="1800" b="1" dirty="0">
                    <a:effectLst/>
                    <a:latin typeface="Cambria Math" panose="02040503050406030204" pitchFamily="18" charset="0"/>
                    <a:ea typeface="Calibri" panose="020F0502020204030204" pitchFamily="34" charset="0"/>
                    <a:cs typeface="B Nazanin" panose="00000400000000000000" pitchFamily="2" charset="-78"/>
                  </a:rPr>
                  <a:t>. "</a:t>
                </a:r>
                <a:r>
                  <a:rPr lang="en-US" sz="1800" b="1" dirty="0" err="1">
                    <a:effectLst/>
                    <a:latin typeface="Cambria Math" panose="02040503050406030204" pitchFamily="18" charset="0"/>
                    <a:ea typeface="Calibri" panose="020F0502020204030204" pitchFamily="34" charset="0"/>
                    <a:cs typeface="B Nazanin" panose="00000400000000000000" pitchFamily="2" charset="-78"/>
                  </a:rPr>
                  <a:t>softmax</a:t>
                </a:r>
                <a:r>
                  <a:rPr lang="fa-IR" sz="1800" b="1" dirty="0">
                    <a:effectLst/>
                    <a:latin typeface="Cambria Math" panose="02040503050406030204" pitchFamily="18" charset="0"/>
                    <a:ea typeface="Calibri" panose="020F0502020204030204" pitchFamily="34" charset="0"/>
                    <a:cs typeface="B Nazanin" panose="00000400000000000000" pitchFamily="2" charset="-78"/>
                  </a:rPr>
                  <a:t>" از نظر مکانی برای محاسبه نقشه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خودتوجهی</a:t>
                </a:r>
                <a:r>
                  <a:rPr lang="fa-IR" sz="1800" b="1" dirty="0">
                    <a:effectLst/>
                    <a:latin typeface="Cambria Math" panose="02040503050406030204" pitchFamily="18" charset="0"/>
                    <a:ea typeface="Calibri" panose="020F0502020204030204" pitchFamily="34" charset="0"/>
                    <a:cs typeface="B Nazanin" panose="00000400000000000000" pitchFamily="2" charset="-78"/>
                  </a:rPr>
                  <a:t> مکانی اعمال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می‌شود</a:t>
                </a:r>
                <a:r>
                  <a:rPr lang="fa-IR" sz="1800" b="1" dirty="0">
                    <a:effectLst/>
                    <a:latin typeface="Cambria Math" panose="02040503050406030204" pitchFamily="18" charset="0"/>
                    <a:ea typeface="Calibri" panose="020F0502020204030204" pitchFamily="34" charset="0"/>
                    <a:cs typeface="B Nazanin" panose="00000400000000000000" pitchFamily="2" charset="-78"/>
                  </a:rPr>
                  <a:t> </a:t>
                </a:r>
                <a:r>
                  <a:rPr lang="en-US" sz="1800" b="1" dirty="0">
                    <a:effectLst/>
                    <a:latin typeface="Cambria Math" panose="02040503050406030204" pitchFamily="18" charset="0"/>
                    <a:ea typeface="Calibri" panose="020F0502020204030204" pitchFamily="34" charset="0"/>
                    <a:cs typeface="Cambria Math" panose="02040503050406030204" pitchFamily="18" charset="0"/>
                  </a:rPr>
                  <a:t>𝑆</a:t>
                </a:r>
                <a:r>
                  <a:rPr lang="en-US" sz="1800" b="1" dirty="0">
                    <a:effectLst/>
                    <a:latin typeface="Cambria Math" panose="02040503050406030204" pitchFamily="18" charset="0"/>
                    <a:ea typeface="Calibri" panose="020F0502020204030204" pitchFamily="34" charset="0"/>
                    <a:cs typeface="B Nazanin" panose="00000400000000000000" pitchFamily="2" charset="-78"/>
                  </a:rPr>
                  <a:t> </a:t>
                </a:r>
                <a:r>
                  <a:rPr lang="en-US" sz="1800" b="1" dirty="0">
                    <a:effectLst/>
                    <a:latin typeface="Cambria Math" panose="02040503050406030204" pitchFamily="18" charset="0"/>
                    <a:ea typeface="Calibri" panose="020F0502020204030204" pitchFamily="34" charset="0"/>
                    <a:cs typeface="Cambria Math" panose="02040503050406030204" pitchFamily="18" charset="0"/>
                  </a:rPr>
                  <a:t>∈</a:t>
                </a:r>
                <a:r>
                  <a:rPr lang="en-US" sz="1800" b="1" dirty="0">
                    <a:effectLst/>
                    <a:latin typeface="Cambria Math" panose="02040503050406030204" pitchFamily="18" charset="0"/>
                    <a:ea typeface="Calibri" panose="020F0502020204030204" pitchFamily="34" charset="0"/>
                    <a:cs typeface="B Nazanin" panose="00000400000000000000" pitchFamily="2" charset="-78"/>
                  </a:rPr>
                  <a:t> </a:t>
                </a:r>
                <a14:m>
                  <m:oMath xmlns:m="http://schemas.openxmlformats.org/officeDocument/2006/math">
                    <m:sSup>
                      <m:sSupPr>
                        <m:ctrlPr>
                          <a:rPr lang="en-US" sz="1800" b="1" i="1">
                            <a:effectLst/>
                            <a:latin typeface="Cambria Math" panose="02040503050406030204" pitchFamily="18" charset="0"/>
                            <a:ea typeface="Calibri" panose="020F0502020204030204" pitchFamily="34" charset="0"/>
                            <a:cs typeface="B Nazanin" panose="00000400000000000000" pitchFamily="2" charset="-78"/>
                          </a:rPr>
                        </m:ctrlPr>
                      </m:sSupPr>
                      <m:e>
                        <m:r>
                          <a:rPr lang="en-US" sz="1800" b="1" i="1">
                            <a:effectLst/>
                            <a:latin typeface="Cambria Math" panose="02040503050406030204" pitchFamily="18" charset="0"/>
                            <a:ea typeface="Calibri" panose="020F0502020204030204" pitchFamily="34" charset="0"/>
                            <a:cs typeface="B Nazanin" panose="00000400000000000000" pitchFamily="2" charset="-78"/>
                          </a:rPr>
                          <m:t>𝑹</m:t>
                        </m:r>
                      </m:e>
                      <m:sup>
                        <m:r>
                          <a:rPr lang="en-US" sz="1800" b="1" i="1">
                            <a:effectLst/>
                            <a:latin typeface="Cambria Math" panose="02040503050406030204" pitchFamily="18" charset="0"/>
                            <a:ea typeface="Calibri" panose="020F0502020204030204" pitchFamily="34" charset="0"/>
                            <a:cs typeface="Cambria Math" panose="02040503050406030204" pitchFamily="18" charset="0"/>
                          </a:rPr>
                          <m:t>𝐍</m:t>
                        </m:r>
                        <m:r>
                          <a:rPr lang="en-US" sz="1800" b="1">
                            <a:effectLst/>
                            <a:latin typeface="Cambria Math" panose="02040503050406030204" pitchFamily="18" charset="0"/>
                            <a:ea typeface="Calibri" panose="020F0502020204030204" pitchFamily="34" charset="0"/>
                            <a:cs typeface="B Nazanin" panose="00000400000000000000" pitchFamily="2" charset="-78"/>
                          </a:rPr>
                          <m:t>×</m:t>
                        </m:r>
                        <m:r>
                          <a:rPr lang="en-US" sz="1800" b="1" i="1">
                            <a:effectLst/>
                            <a:latin typeface="Cambria Math" panose="02040503050406030204" pitchFamily="18" charset="0"/>
                            <a:ea typeface="Calibri" panose="020F0502020204030204" pitchFamily="34" charset="0"/>
                            <a:cs typeface="Cambria Math" panose="02040503050406030204" pitchFamily="18" charset="0"/>
                          </a:rPr>
                          <m:t>𝑵</m:t>
                        </m:r>
                      </m:sup>
                    </m:sSup>
                  </m:oMath>
                </a14:m>
                <a:r>
                  <a:rPr lang="fa-IR" sz="1800" b="1" dirty="0">
                    <a:effectLst/>
                    <a:latin typeface="Cambria Math" panose="02040503050406030204" pitchFamily="18" charset="0"/>
                    <a:ea typeface="Times New Roman" panose="02020603050405020304" pitchFamily="18" charset="0"/>
                    <a:cs typeface="B Nazanin" panose="00000400000000000000" pitchFamily="2" charset="-78"/>
                  </a:rPr>
                  <a:t> که: </a:t>
                </a: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14:m>
                  <m:oMathPara xmlns:m="http://schemas.openxmlformats.org/officeDocument/2006/math">
                    <m:oMathParaPr>
                      <m:jc m:val="left"/>
                    </m:oMathParaPr>
                    <m:oMath xmlns:m="http://schemas.openxmlformats.org/officeDocument/2006/math">
                      <m:sSub>
                        <m:sSubPr>
                          <m:ctrlPr>
                            <a:rPr lang="en-US" sz="1800" b="1" i="1">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b="1" i="1">
                              <a:effectLst/>
                              <a:latin typeface="Cambria Math" panose="02040503050406030204" pitchFamily="18" charset="0"/>
                              <a:ea typeface="Times New Roman" panose="02020603050405020304" pitchFamily="18" charset="0"/>
                              <a:cs typeface="B Nazanin" panose="00000400000000000000" pitchFamily="2" charset="-78"/>
                            </a:rPr>
                            <m:t>𝑺</m:t>
                          </m:r>
                        </m:e>
                        <m:sub>
                          <m:r>
                            <a:rPr lang="en-US" sz="1800" b="1" i="1">
                              <a:effectLst/>
                              <a:latin typeface="Cambria Math" panose="02040503050406030204" pitchFamily="18" charset="0"/>
                              <a:ea typeface="Times New Roman" panose="02020603050405020304" pitchFamily="18" charset="0"/>
                              <a:cs typeface="B Nazanin" panose="00000400000000000000" pitchFamily="2" charset="-78"/>
                            </a:rPr>
                            <m:t>𝒊𝒋</m:t>
                          </m:r>
                        </m:sub>
                      </m:sSub>
                      <m:r>
                        <a:rPr lang="en-US" sz="1800" b="1" i="1">
                          <a:effectLst/>
                          <a:latin typeface="Cambria Math" panose="02040503050406030204" pitchFamily="18" charset="0"/>
                          <a:ea typeface="Times New Roman" panose="02020603050405020304" pitchFamily="18" charset="0"/>
                          <a:cs typeface="B Nazanin" panose="00000400000000000000" pitchFamily="2" charset="-78"/>
                        </a:rPr>
                        <m:t>=</m:t>
                      </m:r>
                      <m:f>
                        <m:fPr>
                          <m:ctrlPr>
                            <a:rPr lang="en-US" sz="1800" b="1" i="1">
                              <a:effectLst/>
                              <a:latin typeface="Cambria Math" panose="02040503050406030204" pitchFamily="18" charset="0"/>
                              <a:ea typeface="Times New Roman" panose="02020603050405020304" pitchFamily="18" charset="0"/>
                              <a:cs typeface="B Nazanin" panose="00000400000000000000" pitchFamily="2" charset="-78"/>
                            </a:rPr>
                          </m:ctrlPr>
                        </m:fPr>
                        <m:num>
                          <m:r>
                            <a:rPr lang="en-US" sz="1800" b="1" i="1">
                              <a:effectLst/>
                              <a:latin typeface="Cambria Math" panose="02040503050406030204" pitchFamily="18" charset="0"/>
                              <a:ea typeface="Times New Roman" panose="02020603050405020304" pitchFamily="18" charset="0"/>
                              <a:cs typeface="B Nazanin" panose="00000400000000000000" pitchFamily="2" charset="-78"/>
                            </a:rPr>
                            <m:t>𝒆𝒙𝒑</m:t>
                          </m:r>
                          <m:d>
                            <m:dPr>
                              <m:ctrlPr>
                                <a:rPr lang="en-US" sz="1800" b="1" i="1">
                                  <a:effectLst/>
                                  <a:latin typeface="Cambria Math" panose="02040503050406030204" pitchFamily="18" charset="0"/>
                                  <a:ea typeface="Times New Roman" panose="02020603050405020304" pitchFamily="18" charset="0"/>
                                  <a:cs typeface="B Nazanin" panose="00000400000000000000" pitchFamily="2" charset="-78"/>
                                </a:rPr>
                              </m:ctrlPr>
                            </m:dPr>
                            <m:e>
                              <m:sSub>
                                <m:sSubPr>
                                  <m:ctrlPr>
                                    <a:rPr lang="en-US" sz="1800" b="1" i="1">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b="1" i="1">
                                      <a:effectLst/>
                                      <a:latin typeface="Cambria Math" panose="02040503050406030204" pitchFamily="18" charset="0"/>
                                      <a:ea typeface="Times New Roman" panose="02020603050405020304" pitchFamily="18" charset="0"/>
                                      <a:cs typeface="B Nazanin" panose="00000400000000000000" pitchFamily="2" charset="-78"/>
                                    </a:rPr>
                                    <m:t>𝑨</m:t>
                                  </m:r>
                                </m:e>
                                <m:sub>
                                  <m:r>
                                    <a:rPr lang="en-US" sz="1800" b="1" i="1">
                                      <a:effectLst/>
                                      <a:latin typeface="Cambria Math" panose="02040503050406030204" pitchFamily="18" charset="0"/>
                                      <a:ea typeface="Times New Roman" panose="02020603050405020304" pitchFamily="18" charset="0"/>
                                      <a:cs typeface="B Nazanin" panose="00000400000000000000" pitchFamily="2" charset="-78"/>
                                    </a:rPr>
                                    <m:t>𝒊</m:t>
                                  </m:r>
                                </m:sub>
                              </m:sSub>
                              <m:r>
                                <a:rPr lang="en-US" sz="1800" b="1" i="1">
                                  <a:effectLst/>
                                  <a:latin typeface="Cambria Math" panose="02040503050406030204" pitchFamily="18" charset="0"/>
                                  <a:ea typeface="Times New Roman" panose="02020603050405020304" pitchFamily="18" charset="0"/>
                                  <a:cs typeface="B Nazanin" panose="00000400000000000000" pitchFamily="2" charset="-78"/>
                                </a:rPr>
                                <m:t> </m:t>
                              </m:r>
                              <m:r>
                                <a:rPr lang="en-US" sz="1800" b="1">
                                  <a:effectLst/>
                                  <a:latin typeface="Cambria Math" panose="02040503050406030204" pitchFamily="18" charset="0"/>
                                  <a:ea typeface="Calibri" panose="020F0502020204030204" pitchFamily="34" charset="0"/>
                                  <a:cs typeface="Cambria Math" panose="02040503050406030204" pitchFamily="18" charset="0"/>
                                </a:rPr>
                                <m:t>⊗</m:t>
                              </m:r>
                              <m:sSub>
                                <m:sSubPr>
                                  <m:ctrlPr>
                                    <a:rPr lang="en-US" sz="1800" b="1" i="1">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b="1" i="1">
                                      <a:effectLst/>
                                      <a:latin typeface="Cambria Math" panose="02040503050406030204" pitchFamily="18" charset="0"/>
                                      <a:ea typeface="Times New Roman" panose="02020603050405020304" pitchFamily="18" charset="0"/>
                                      <a:cs typeface="B Nazanin" panose="00000400000000000000" pitchFamily="2" charset="-78"/>
                                    </a:rPr>
                                    <m:t>𝑩</m:t>
                                  </m:r>
                                </m:e>
                                <m:sub>
                                  <m:r>
                                    <a:rPr lang="en-US" sz="1800" b="1" i="1">
                                      <a:effectLst/>
                                      <a:latin typeface="Cambria Math" panose="02040503050406030204" pitchFamily="18" charset="0"/>
                                      <a:ea typeface="Times New Roman" panose="02020603050405020304" pitchFamily="18" charset="0"/>
                                      <a:cs typeface="B Nazanin" panose="00000400000000000000" pitchFamily="2" charset="-78"/>
                                    </a:rPr>
                                    <m:t>𝒋</m:t>
                                  </m:r>
                                </m:sub>
                              </m:sSub>
                            </m:e>
                          </m:d>
                        </m:num>
                        <m:den>
                          <m:nary>
                            <m:naryPr>
                              <m:chr m:val="∑"/>
                              <m:limLoc m:val="undOvr"/>
                              <m:ctrlPr>
                                <a:rPr lang="en-US" sz="1800" b="1" i="1">
                                  <a:effectLst/>
                                  <a:latin typeface="Cambria Math" panose="02040503050406030204" pitchFamily="18" charset="0"/>
                                  <a:ea typeface="Times New Roman" panose="02020603050405020304" pitchFamily="18" charset="0"/>
                                  <a:cs typeface="B Nazanin" panose="00000400000000000000" pitchFamily="2" charset="-78"/>
                                </a:rPr>
                              </m:ctrlPr>
                            </m:naryPr>
                            <m:sub>
                              <m:r>
                                <a:rPr lang="en-US" sz="1800" b="1" i="1">
                                  <a:effectLst/>
                                  <a:latin typeface="Cambria Math" panose="02040503050406030204" pitchFamily="18" charset="0"/>
                                  <a:ea typeface="Times New Roman" panose="02020603050405020304" pitchFamily="18" charset="0"/>
                                  <a:cs typeface="B Nazanin" panose="00000400000000000000" pitchFamily="2" charset="-78"/>
                                </a:rPr>
                                <m:t>𝒊</m:t>
                              </m:r>
                              <m:r>
                                <a:rPr lang="en-US" sz="1800" b="1"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b="1" i="1">
                                  <a:effectLst/>
                                  <a:latin typeface="Cambria Math" panose="02040503050406030204" pitchFamily="18" charset="0"/>
                                  <a:ea typeface="Times New Roman" panose="02020603050405020304" pitchFamily="18" charset="0"/>
                                  <a:cs typeface="B Nazanin" panose="00000400000000000000" pitchFamily="2" charset="-78"/>
                                </a:rPr>
                                <m:t>𝟏</m:t>
                              </m:r>
                            </m:sub>
                            <m:sup>
                              <m:r>
                                <a:rPr lang="en-US" sz="1800" b="1" i="1">
                                  <a:effectLst/>
                                  <a:latin typeface="Cambria Math" panose="02040503050406030204" pitchFamily="18" charset="0"/>
                                  <a:ea typeface="Times New Roman" panose="02020603050405020304" pitchFamily="18" charset="0"/>
                                  <a:cs typeface="B Nazanin" panose="00000400000000000000" pitchFamily="2" charset="-78"/>
                                </a:rPr>
                                <m:t>𝑵</m:t>
                              </m:r>
                            </m:sup>
                            <m:e>
                              <m:r>
                                <a:rPr lang="en-US" sz="1800" b="1" i="1">
                                  <a:effectLst/>
                                  <a:latin typeface="Cambria Math" panose="02040503050406030204" pitchFamily="18" charset="0"/>
                                  <a:ea typeface="Times New Roman" panose="02020603050405020304" pitchFamily="18" charset="0"/>
                                  <a:cs typeface="B Nazanin" panose="00000400000000000000" pitchFamily="2" charset="-78"/>
                                </a:rPr>
                                <m:t>𝒆𝒙𝒑</m:t>
                              </m:r>
                              <m:d>
                                <m:dPr>
                                  <m:ctrlPr>
                                    <a:rPr lang="en-US" sz="1800" b="1" i="1">
                                      <a:effectLst/>
                                      <a:latin typeface="Cambria Math" panose="02040503050406030204" pitchFamily="18" charset="0"/>
                                      <a:ea typeface="Times New Roman" panose="02020603050405020304" pitchFamily="18" charset="0"/>
                                      <a:cs typeface="B Nazanin" panose="00000400000000000000" pitchFamily="2" charset="-78"/>
                                    </a:rPr>
                                  </m:ctrlPr>
                                </m:dPr>
                                <m:e>
                                  <m:sSub>
                                    <m:sSubPr>
                                      <m:ctrlPr>
                                        <a:rPr lang="en-US" sz="1800" b="1" i="1">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b="1" i="1">
                                          <a:effectLst/>
                                          <a:latin typeface="Cambria Math" panose="02040503050406030204" pitchFamily="18" charset="0"/>
                                          <a:ea typeface="Times New Roman" panose="02020603050405020304" pitchFamily="18" charset="0"/>
                                          <a:cs typeface="B Nazanin" panose="00000400000000000000" pitchFamily="2" charset="-78"/>
                                        </a:rPr>
                                        <m:t>𝑨</m:t>
                                      </m:r>
                                    </m:e>
                                    <m:sub>
                                      <m:r>
                                        <a:rPr lang="en-US" sz="1800" b="1" i="1">
                                          <a:effectLst/>
                                          <a:latin typeface="Cambria Math" panose="02040503050406030204" pitchFamily="18" charset="0"/>
                                          <a:ea typeface="Times New Roman" panose="02020603050405020304" pitchFamily="18" charset="0"/>
                                          <a:cs typeface="B Nazanin" panose="00000400000000000000" pitchFamily="2" charset="-78"/>
                                        </a:rPr>
                                        <m:t>𝒊</m:t>
                                      </m:r>
                                    </m:sub>
                                  </m:sSub>
                                  <m:r>
                                    <a:rPr lang="en-US" sz="1800" b="1" i="1">
                                      <a:effectLst/>
                                      <a:latin typeface="Cambria Math" panose="02040503050406030204" pitchFamily="18" charset="0"/>
                                      <a:ea typeface="Times New Roman" panose="02020603050405020304" pitchFamily="18" charset="0"/>
                                      <a:cs typeface="B Nazanin" panose="00000400000000000000" pitchFamily="2" charset="-78"/>
                                    </a:rPr>
                                    <m:t> </m:t>
                                  </m:r>
                                  <m:r>
                                    <a:rPr lang="en-US" sz="1800" b="1">
                                      <a:effectLst/>
                                      <a:latin typeface="Cambria Math" panose="02040503050406030204" pitchFamily="18" charset="0"/>
                                      <a:ea typeface="Calibri" panose="020F0502020204030204" pitchFamily="34" charset="0"/>
                                      <a:cs typeface="Cambria Math" panose="02040503050406030204" pitchFamily="18" charset="0"/>
                                    </a:rPr>
                                    <m:t>⊗</m:t>
                                  </m:r>
                                  <m:sSub>
                                    <m:sSubPr>
                                      <m:ctrlPr>
                                        <a:rPr lang="en-US" sz="1800" b="1" i="1">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b="1" i="1">
                                          <a:effectLst/>
                                          <a:latin typeface="Cambria Math" panose="02040503050406030204" pitchFamily="18" charset="0"/>
                                          <a:ea typeface="Times New Roman" panose="02020603050405020304" pitchFamily="18" charset="0"/>
                                          <a:cs typeface="B Nazanin" panose="00000400000000000000" pitchFamily="2" charset="-78"/>
                                        </a:rPr>
                                        <m:t>𝑩</m:t>
                                      </m:r>
                                    </m:e>
                                    <m:sub>
                                      <m:r>
                                        <a:rPr lang="en-US" sz="1800" b="1" i="1">
                                          <a:effectLst/>
                                          <a:latin typeface="Cambria Math" panose="02040503050406030204" pitchFamily="18" charset="0"/>
                                          <a:ea typeface="Times New Roman" panose="02020603050405020304" pitchFamily="18" charset="0"/>
                                          <a:cs typeface="B Nazanin" panose="00000400000000000000" pitchFamily="2" charset="-78"/>
                                        </a:rPr>
                                        <m:t>𝒋</m:t>
                                      </m:r>
                                    </m:sub>
                                  </m:sSub>
                                </m:e>
                              </m:d>
                            </m:e>
                          </m:nary>
                        </m:den>
                      </m:f>
                    </m:oMath>
                  </m:oMathPara>
                </a14:m>
                <a:endParaRPr lang="fa-IR" sz="1800" b="1"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ar-SA" sz="1800" b="1" dirty="0">
                    <a:effectLst/>
                    <a:ea typeface="B Nazanin" panose="00000400000000000000" pitchFamily="2" charset="-78"/>
                    <a:cs typeface="B Nazanin" panose="00000400000000000000" pitchFamily="2" charset="-78"/>
                  </a:rPr>
                  <a:t>که در آن </a:t>
                </a:r>
                <a:r>
                  <a:rPr lang="ar-SA" sz="1800" b="1" dirty="0">
                    <a:effectLst/>
                    <a:ea typeface="B Nazanin" panose="00000400000000000000" pitchFamily="2" charset="-78"/>
                    <a:cs typeface="Cambria Math" panose="02040503050406030204" pitchFamily="18" charset="0"/>
                  </a:rPr>
                  <a:t>⊗</a:t>
                </a:r>
                <a:r>
                  <a:rPr lang="ar-SA" sz="1800" b="1" dirty="0">
                    <a:effectLst/>
                    <a:ea typeface="B Nazanin" panose="00000400000000000000" pitchFamily="2" charset="-78"/>
                    <a:cs typeface="B Nazanin" panose="00000400000000000000" pitchFamily="2" charset="-78"/>
                  </a:rPr>
                  <a:t> نشان‌دهنده ضرب عنصر است. </a:t>
                </a:r>
                <a14:m>
                  <m:oMath xmlns:m="http://schemas.openxmlformats.org/officeDocument/2006/math">
                    <m:sSub>
                      <m:sSubPr>
                        <m:ctrlPr>
                          <a:rPr lang="en-US" b="1" i="1">
                            <a:effectLst/>
                            <a:latin typeface="Cambria Math" panose="02040503050406030204" pitchFamily="18" charset="0"/>
                          </a:rPr>
                        </m:ctrlPr>
                      </m:sSubPr>
                      <m:e>
                        <m:r>
                          <a:rPr lang="en-US" sz="1800" b="1" i="1">
                            <a:effectLst/>
                            <a:latin typeface="Cambria Math" panose="02040503050406030204" pitchFamily="18" charset="0"/>
                            <a:ea typeface="B Nazanin" panose="00000400000000000000" pitchFamily="2" charset="-78"/>
                            <a:cs typeface="B Nazanin" panose="00000400000000000000" pitchFamily="2" charset="-78"/>
                          </a:rPr>
                          <m:t>𝑺</m:t>
                        </m:r>
                      </m:e>
                      <m:sub>
                        <m:r>
                          <a:rPr lang="en-US" sz="1800" b="1" i="1">
                            <a:effectLst/>
                            <a:latin typeface="Cambria Math" panose="02040503050406030204" pitchFamily="18" charset="0"/>
                            <a:ea typeface="B Nazanin" panose="00000400000000000000" pitchFamily="2" charset="-78"/>
                            <a:cs typeface="B Nazanin" panose="00000400000000000000" pitchFamily="2" charset="-78"/>
                          </a:rPr>
                          <m:t>𝒊𝒋</m:t>
                        </m:r>
                      </m:sub>
                    </m:sSub>
                  </m:oMath>
                </a14:m>
                <a:r>
                  <a:rPr lang="ar-SA" sz="1800" b="1" dirty="0">
                    <a:effectLst/>
                    <a:ea typeface="B Nazanin" panose="00000400000000000000" pitchFamily="2" charset="-78"/>
                    <a:cs typeface="B Nazanin" panose="00000400000000000000" pitchFamily="2" charset="-78"/>
                  </a:rPr>
                  <a:t> نشان می‌دهد که چگونه شبکه تاثیر </a:t>
                </a:r>
                <a:r>
                  <a:rPr lang="en-US" sz="1800" b="1" dirty="0">
                    <a:effectLst/>
                    <a:latin typeface="Cambria Math" panose="02040503050406030204" pitchFamily="18" charset="0"/>
                    <a:ea typeface="B Nazanin" panose="00000400000000000000" pitchFamily="2" charset="-78"/>
                    <a:cs typeface="Cambria Math" panose="02040503050406030204" pitchFamily="18" charset="0"/>
                  </a:rPr>
                  <a:t>𝑖</a:t>
                </a:r>
                <a:r>
                  <a:rPr lang="ar-SA" sz="1800" b="1" dirty="0">
                    <a:effectLst/>
                    <a:ea typeface="B Nazanin" panose="00000400000000000000" pitchFamily="2" charset="-78"/>
                    <a:cs typeface="B Nazanin" panose="00000400000000000000" pitchFamily="2" charset="-78"/>
                  </a:rPr>
                  <a:t>مین موقعیت مکانی را بر موقعیت مکانی </a:t>
                </a:r>
                <a:r>
                  <a:rPr lang="en-US" sz="1800" b="1" dirty="0">
                    <a:effectLst/>
                    <a:latin typeface="Cambria Math" panose="02040503050406030204" pitchFamily="18" charset="0"/>
                    <a:ea typeface="B Nazanin" panose="00000400000000000000" pitchFamily="2" charset="-78"/>
                    <a:cs typeface="Cambria Math" panose="02040503050406030204" pitchFamily="18" charset="0"/>
                  </a:rPr>
                  <a:t>𝑗</a:t>
                </a:r>
                <a:r>
                  <a:rPr lang="ar-SA" sz="1800" b="1" dirty="0">
                    <a:effectLst/>
                    <a:ea typeface="B Nazanin" panose="00000400000000000000" pitchFamily="2" charset="-78"/>
                    <a:cs typeface="B Nazanin" panose="00000400000000000000" pitchFamily="2" charset="-78"/>
                  </a:rPr>
                  <a:t>مین اندازه گیری می‌کند. </a:t>
                </a: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p:txBody>
          </p:sp>
        </mc:Choice>
        <mc:Fallback>
          <p:sp>
            <p:nvSpPr>
              <p:cNvPr id="2" name="TextBox 1">
                <a:extLst>
                  <a:ext uri="{FF2B5EF4-FFF2-40B4-BE49-F238E27FC236}">
                    <a16:creationId xmlns:a16="http://schemas.microsoft.com/office/drawing/2014/main" id="{B2FDD989-9396-9672-D030-4B136481A777}"/>
                  </a:ext>
                </a:extLst>
              </p:cNvPr>
              <p:cNvSpPr txBox="1">
                <a:spLocks noRot="1" noChangeAspect="1" noMove="1" noResize="1" noEditPoints="1" noAdjustHandles="1" noChangeArrowheads="1" noChangeShapeType="1" noTextEdit="1"/>
              </p:cNvSpPr>
              <p:nvPr/>
            </p:nvSpPr>
            <p:spPr>
              <a:xfrm>
                <a:off x="942111" y="1874983"/>
                <a:ext cx="9608156" cy="4025269"/>
              </a:xfrm>
              <a:prstGeom prst="rect">
                <a:avLst/>
              </a:prstGeom>
              <a:blipFill>
                <a:blip r:embed="rId7"/>
                <a:stretch>
                  <a:fillRect l="-1015" r="-635" b="-1818"/>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FCEE56F7-8BFF-8A22-2772-7C1FEC686D9E}"/>
              </a:ext>
            </a:extLst>
          </p:cNvPr>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5" name="Slide Number Placeholder 4">
            <a:extLst>
              <a:ext uri="{FF2B5EF4-FFF2-40B4-BE49-F238E27FC236}">
                <a16:creationId xmlns:a16="http://schemas.microsoft.com/office/drawing/2014/main" id="{82C8F0B4-2542-5975-48B8-2DB151F2EB58}"/>
              </a:ext>
            </a:extLst>
          </p:cNvPr>
          <p:cNvSpPr>
            <a:spLocks noGrp="1"/>
          </p:cNvSpPr>
          <p:nvPr>
            <p:ph type="sldNum" sz="quarter" idx="12"/>
          </p:nvPr>
        </p:nvSpPr>
        <p:spPr/>
        <p:txBody>
          <a:bodyPr/>
          <a:lstStyle/>
          <a:p>
            <a:fld id="{392E2822-1DB0-4ADB-8332-69F691075CE8}" type="slidenum">
              <a:rPr lang="en-US" smtClean="0"/>
              <a:t>11</a:t>
            </a:fld>
            <a:endParaRPr lang="en-US"/>
          </a:p>
        </p:txBody>
      </p:sp>
    </p:spTree>
    <p:extLst>
      <p:ext uri="{BB962C8B-B14F-4D97-AF65-F5344CB8AC3E}">
        <p14:creationId xmlns:p14="http://schemas.microsoft.com/office/powerpoint/2010/main" val="3520234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2DA2E746-448E-61B9-982B-44A2E9EB4532}"/>
              </a:ext>
            </a:extLst>
          </p:cNvPr>
          <p:cNvGraphicFramePr/>
          <p:nvPr/>
        </p:nvGraphicFramePr>
        <p:xfrm>
          <a:off x="2068944" y="53024"/>
          <a:ext cx="9259517" cy="156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2FDD989-9396-9672-D030-4B136481A777}"/>
                  </a:ext>
                </a:extLst>
              </p:cNvPr>
              <p:cNvSpPr txBox="1"/>
              <p:nvPr/>
            </p:nvSpPr>
            <p:spPr>
              <a:xfrm>
                <a:off x="1084154" y="2070291"/>
                <a:ext cx="9608156" cy="3465500"/>
              </a:xfrm>
              <a:prstGeom prst="rect">
                <a:avLst/>
              </a:prstGeom>
              <a:noFill/>
            </p:spPr>
            <p:txBody>
              <a:bodyPr wrap="square" rtlCol="0">
                <a:spAutoFit/>
              </a:bodyPr>
              <a:lstStyle/>
              <a:p>
                <a:pPr marL="0" marR="0" algn="just" rtl="1">
                  <a:lnSpc>
                    <a:spcPct val="115000"/>
                  </a:lnSpc>
                  <a:spcBef>
                    <a:spcPts val="0"/>
                  </a:spcBef>
                  <a:spcAft>
                    <a:spcPts val="1000"/>
                  </a:spcAft>
                </a:pPr>
                <a:r>
                  <a:rPr lang="fa-IR" sz="2000" b="1" dirty="0" err="1">
                    <a:effectLst/>
                    <a:latin typeface="Cambria Math" panose="02040503050406030204" pitchFamily="18" charset="0"/>
                    <a:ea typeface="Calibri" panose="020F0502020204030204" pitchFamily="34" charset="0"/>
                    <a:cs typeface="B Nazanin" panose="00000400000000000000" pitchFamily="2" charset="-78"/>
                  </a:rPr>
                  <a:t>ماژول</a:t>
                </a:r>
                <a:r>
                  <a:rPr lang="fa-IR" sz="2000" b="1" dirty="0">
                    <a:effectLst/>
                    <a:latin typeface="Cambria Math" panose="02040503050406030204" pitchFamily="18" charset="0"/>
                    <a:ea typeface="Calibri" panose="020F0502020204030204" pitchFamily="34" charset="0"/>
                    <a:cs typeface="B Nazanin" panose="00000400000000000000" pitchFamily="2" charset="-78"/>
                  </a:rPr>
                  <a:t> </a:t>
                </a:r>
                <a:r>
                  <a:rPr lang="fa-IR" sz="2000" b="1" dirty="0" err="1">
                    <a:effectLst/>
                    <a:latin typeface="Cambria Math" panose="02040503050406030204" pitchFamily="18" charset="0"/>
                    <a:ea typeface="Calibri" panose="020F0502020204030204" pitchFamily="34" charset="0"/>
                    <a:cs typeface="B Nazanin" panose="00000400000000000000" pitchFamily="2" charset="-78"/>
                  </a:rPr>
                  <a:t>خودتوجهی</a:t>
                </a:r>
                <a:r>
                  <a:rPr lang="fa-IR" sz="2000" b="1" dirty="0">
                    <a:effectLst/>
                    <a:latin typeface="Cambria Math" panose="02040503050406030204" pitchFamily="18" charset="0"/>
                    <a:ea typeface="Calibri" panose="020F0502020204030204" pitchFamily="34" charset="0"/>
                    <a:cs typeface="B Nazanin" panose="00000400000000000000" pitchFamily="2" charset="-78"/>
                  </a:rPr>
                  <a:t> مکانی:</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Aft>
                    <a:spcPts val="1000"/>
                  </a:spcAft>
                </a:pPr>
                <a:r>
                  <a:rPr lang="ar-SA" b="1" dirty="0">
                    <a:latin typeface="Cambria Math" panose="02040503050406030204" pitchFamily="18" charset="0"/>
                    <a:ea typeface="Calibri" panose="020F0502020204030204" pitchFamily="34" charset="0"/>
                    <a:cs typeface="B Nazanin" panose="00000400000000000000" pitchFamily="2" charset="-78"/>
                  </a:rPr>
                  <a:t>در نهایت، یک مکانیسم تجمیع ویژگی برای بررسی تأثیر مناطق خودتوجهی مکانی در همه موقعیت‌ها در نقشه ویژگی اصلی از طریق معادلات پیاده‌سازی می‌شود:</a:t>
                </a:r>
                <a:endParaRPr lang="fa-IR" b="1" dirty="0">
                  <a:latin typeface="Cambria Math" panose="02040503050406030204" pitchFamily="18" charset="0"/>
                  <a:ea typeface="Calibri" panose="020F0502020204030204" pitchFamily="34" charset="0"/>
                  <a:cs typeface="B Nazanin" panose="00000400000000000000" pitchFamily="2" charset="-78"/>
                </a:endParaRPr>
              </a:p>
              <a:p>
                <a:pPr algn="just" rtl="1">
                  <a:lnSpc>
                    <a:spcPct val="115000"/>
                  </a:lnSpc>
                  <a:spcAft>
                    <a:spcPts val="1000"/>
                  </a:spcAft>
                </a:pPr>
                <a14:m>
                  <m:oMathPara xmlns:m="http://schemas.openxmlformats.org/officeDocument/2006/math">
                    <m:oMathParaPr>
                      <m:jc m:val="left"/>
                    </m:oMathParaPr>
                    <m:oMath xmlns:m="http://schemas.openxmlformats.org/officeDocument/2006/math">
                      <m:sSub>
                        <m:sSubPr>
                          <m:ctrlPr>
                            <a:rPr lang="en-US" b="1" i="1" smtClean="0">
                              <a:effectLst/>
                              <a:latin typeface="Cambria Math" panose="02040503050406030204" pitchFamily="18" charset="0"/>
                            </a:rPr>
                          </m:ctrlPr>
                        </m:sSubPr>
                        <m:e>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𝑯</m:t>
                          </m:r>
                        </m:e>
                        <m:sub>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𝒋</m:t>
                          </m:r>
                        </m:sub>
                      </m:sSub>
                      <m:r>
                        <a:rPr lang="en-US" sz="1800" b="1" smtClean="0">
                          <a:effectLst/>
                          <a:latin typeface="Cambria Math" panose="02040503050406030204" pitchFamily="18" charset="0"/>
                          <a:ea typeface="B Nazanin" panose="00000400000000000000" pitchFamily="2" charset="-78"/>
                          <a:cs typeface="B Nazanin" panose="00000400000000000000" pitchFamily="2" charset="-78"/>
                        </a:rPr>
                        <m:t>= </m:t>
                      </m:r>
                      <m:nary>
                        <m:naryPr>
                          <m:chr m:val="∑"/>
                          <m:limLoc m:val="undOvr"/>
                          <m:ctrlPr>
                            <a:rPr lang="en-US" b="1" i="1">
                              <a:effectLst/>
                              <a:latin typeface="Cambria Math" panose="02040503050406030204" pitchFamily="18" charset="0"/>
                            </a:rPr>
                          </m:ctrlPr>
                        </m:naryPr>
                        <m:sub>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𝒊</m:t>
                          </m:r>
                          <m:r>
                            <a:rPr lang="en-US" sz="1800" b="1" smtClean="0">
                              <a:effectLst/>
                              <a:latin typeface="Cambria Math" panose="02040503050406030204" pitchFamily="18" charset="0"/>
                              <a:ea typeface="B Nazanin" panose="00000400000000000000" pitchFamily="2" charset="-78"/>
                              <a:cs typeface="B Nazanin" panose="00000400000000000000" pitchFamily="2" charset="-78"/>
                            </a:rPr>
                            <m:t>=</m:t>
                          </m:r>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𝟏</m:t>
                          </m:r>
                        </m:sub>
                        <m:sup>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𝑵</m:t>
                          </m:r>
                        </m:sup>
                        <m:e>
                          <m:d>
                            <m:dPr>
                              <m:ctrlPr>
                                <a:rPr lang="en-US" b="1" i="1">
                                  <a:effectLst/>
                                  <a:latin typeface="Cambria Math" panose="02040503050406030204" pitchFamily="18" charset="0"/>
                                </a:rPr>
                              </m:ctrlPr>
                            </m:dPr>
                            <m:e>
                              <m:sSub>
                                <m:sSubPr>
                                  <m:ctrlPr>
                                    <a:rPr lang="en-US" b="1" i="1">
                                      <a:effectLst/>
                                      <a:latin typeface="Cambria Math" panose="02040503050406030204" pitchFamily="18" charset="0"/>
                                    </a:rPr>
                                  </m:ctrlPr>
                                </m:sSubPr>
                                <m:e>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𝒔</m:t>
                                  </m:r>
                                </m:e>
                                <m:sub>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𝒊𝒋</m:t>
                                  </m:r>
                                </m:sub>
                              </m:sSub>
                              <m:sSub>
                                <m:sSubPr>
                                  <m:ctrlPr>
                                    <a:rPr lang="en-US" b="1" i="1">
                                      <a:effectLst/>
                                      <a:latin typeface="Cambria Math" panose="02040503050406030204" pitchFamily="18" charset="0"/>
                                    </a:rPr>
                                  </m:ctrlPr>
                                </m:sSubPr>
                                <m:e>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𝑪</m:t>
                                  </m:r>
                                </m:e>
                                <m:sub>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𝒊</m:t>
                                  </m:r>
                                </m:sub>
                              </m:sSub>
                            </m:e>
                          </m:d>
                          <m:r>
                            <a:rPr lang="en-US" sz="1800" b="1" smtClean="0">
                              <a:effectLst/>
                              <a:latin typeface="Cambria Math" panose="02040503050406030204" pitchFamily="18" charset="0"/>
                              <a:ea typeface="B Nazanin" panose="00000400000000000000" pitchFamily="2" charset="-78"/>
                              <a:cs typeface="B Nazanin" panose="00000400000000000000" pitchFamily="2" charset="-78"/>
                            </a:rPr>
                            <m:t>⊕</m:t>
                          </m:r>
                          <m:sSub>
                            <m:sSubPr>
                              <m:ctrlPr>
                                <a:rPr lang="en-US" b="1" i="1">
                                  <a:effectLst/>
                                  <a:latin typeface="Cambria Math" panose="02040503050406030204" pitchFamily="18" charset="0"/>
                                </a:rPr>
                              </m:ctrlPr>
                            </m:sSubPr>
                            <m:e>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𝑭</m:t>
                              </m:r>
                            </m:e>
                            <m:sub>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𝒋</m:t>
                              </m:r>
                            </m:sub>
                          </m:sSub>
                        </m:e>
                      </m:nary>
                    </m:oMath>
                  </m:oMathPara>
                </a14:m>
                <a:endParaRPr lang="fa-IR" sz="1800" b="1"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Aft>
                    <a:spcPts val="1000"/>
                  </a:spcAft>
                </a:pPr>
                <a:r>
                  <a:rPr lang="ar-SA" sz="1800" b="1" dirty="0">
                    <a:effectLst/>
                    <a:latin typeface="B Nazanin" panose="00000400000000000000" pitchFamily="2" charset="-78"/>
                    <a:ea typeface="B Nazanin" panose="00000400000000000000" pitchFamily="2" charset="-78"/>
                    <a:cs typeface="B Nazanin" panose="00000400000000000000" pitchFamily="2" charset="-78"/>
                  </a:rPr>
                  <a:t>ویژگی‌های به‌دست‌آمده توسط </a:t>
                </a:r>
                <a14:m>
                  <m:oMath xmlns:m="http://schemas.openxmlformats.org/officeDocument/2006/math">
                    <m:sSub>
                      <m:sSubPr>
                        <m:ctrlPr>
                          <a:rPr lang="en-US" sz="1800" b="1" i="1">
                            <a:effectLst/>
                            <a:latin typeface="Cambria Math" panose="02040503050406030204" pitchFamily="18" charset="0"/>
                            <a:ea typeface="B Nazanin" panose="00000400000000000000" pitchFamily="2" charset="-78"/>
                            <a:cs typeface="B Nazanin" panose="00000400000000000000" pitchFamily="2" charset="-78"/>
                          </a:rPr>
                        </m:ctrlPr>
                      </m:sSubPr>
                      <m:e>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𝑯</m:t>
                        </m:r>
                      </m:e>
                      <m:sub>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𝒋</m:t>
                        </m:r>
                      </m:sub>
                    </m:sSub>
                  </m:oMath>
                </a14:m>
                <a:r>
                  <a:rPr lang="ar-SA" sz="1800" b="1" dirty="0">
                    <a:effectLst/>
                    <a:latin typeface="B Nazanin" panose="00000400000000000000" pitchFamily="2" charset="-78"/>
                    <a:ea typeface="B Nazanin" panose="00000400000000000000" pitchFamily="2" charset="-78"/>
                    <a:cs typeface="B Nazanin" panose="00000400000000000000" pitchFamily="2" charset="-78"/>
                  </a:rPr>
                  <a:t> نشان‌دهنده یک تجمع کلی از نمای زمینه‌ای بر اساس نقشه‌های خودتوجهی مکانی است. مجموعه این ویژگی‌ها به عنوان یک پایگاه داده ذخیره می‌شوند.</a:t>
                </a:r>
                <a:endParaRPr lang="en-US" sz="1800" b="1" dirty="0">
                  <a:effectLst/>
                  <a:latin typeface="B Nazanin" panose="00000400000000000000" pitchFamily="2" charset="-78"/>
                  <a:ea typeface="B Nazanin" panose="00000400000000000000" pitchFamily="2" charset="-78"/>
                  <a:cs typeface="B Nazanin" panose="00000400000000000000" pitchFamily="2" charset="-78"/>
                </a:endParaRPr>
              </a:p>
              <a:p>
                <a:pPr algn="just" rtl="1">
                  <a:lnSpc>
                    <a:spcPct val="115000"/>
                  </a:lnSpc>
                  <a:spcAft>
                    <a:spcPts val="100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p:txBody>
          </p:sp>
        </mc:Choice>
        <mc:Fallback>
          <p:sp>
            <p:nvSpPr>
              <p:cNvPr id="2" name="TextBox 1">
                <a:extLst>
                  <a:ext uri="{FF2B5EF4-FFF2-40B4-BE49-F238E27FC236}">
                    <a16:creationId xmlns:a16="http://schemas.microsoft.com/office/drawing/2014/main" id="{B2FDD989-9396-9672-D030-4B136481A777}"/>
                  </a:ext>
                </a:extLst>
              </p:cNvPr>
              <p:cNvSpPr txBox="1">
                <a:spLocks noRot="1" noChangeAspect="1" noMove="1" noResize="1" noEditPoints="1" noAdjustHandles="1" noChangeArrowheads="1" noChangeShapeType="1" noTextEdit="1"/>
              </p:cNvSpPr>
              <p:nvPr/>
            </p:nvSpPr>
            <p:spPr>
              <a:xfrm>
                <a:off x="1084154" y="2070291"/>
                <a:ext cx="9608156" cy="3465500"/>
              </a:xfrm>
              <a:prstGeom prst="rect">
                <a:avLst/>
              </a:prstGeom>
              <a:blipFill>
                <a:blip r:embed="rId7"/>
                <a:stretch>
                  <a:fillRect l="-1015" r="-635"/>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2117E4C8-C896-CC9C-FD63-786592B1E593}"/>
              </a:ext>
            </a:extLst>
          </p:cNvPr>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5" name="Slide Number Placeholder 4">
            <a:extLst>
              <a:ext uri="{FF2B5EF4-FFF2-40B4-BE49-F238E27FC236}">
                <a16:creationId xmlns:a16="http://schemas.microsoft.com/office/drawing/2014/main" id="{A26EC901-B8F5-BD8F-D977-0141891919A6}"/>
              </a:ext>
            </a:extLst>
          </p:cNvPr>
          <p:cNvSpPr>
            <a:spLocks noGrp="1"/>
          </p:cNvSpPr>
          <p:nvPr>
            <p:ph type="sldNum" sz="quarter" idx="12"/>
          </p:nvPr>
        </p:nvSpPr>
        <p:spPr/>
        <p:txBody>
          <a:bodyPr/>
          <a:lstStyle/>
          <a:p>
            <a:fld id="{392E2822-1DB0-4ADB-8332-69F691075CE8}" type="slidenum">
              <a:rPr lang="en-US" smtClean="0"/>
              <a:t>12</a:t>
            </a:fld>
            <a:endParaRPr lang="en-US"/>
          </a:p>
        </p:txBody>
      </p:sp>
    </p:spTree>
    <p:extLst>
      <p:ext uri="{BB962C8B-B14F-4D97-AF65-F5344CB8AC3E}">
        <p14:creationId xmlns:p14="http://schemas.microsoft.com/office/powerpoint/2010/main" val="34910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2DA2E746-448E-61B9-982B-44A2E9EB4532}"/>
              </a:ext>
            </a:extLst>
          </p:cNvPr>
          <p:cNvGraphicFramePr/>
          <p:nvPr/>
        </p:nvGraphicFramePr>
        <p:xfrm>
          <a:off x="2068944" y="53024"/>
          <a:ext cx="9259517" cy="156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2FDD989-9396-9672-D030-4B136481A777}"/>
                  </a:ext>
                </a:extLst>
              </p:cNvPr>
              <p:cNvSpPr txBox="1"/>
              <p:nvPr/>
            </p:nvSpPr>
            <p:spPr>
              <a:xfrm>
                <a:off x="6096000" y="1972638"/>
                <a:ext cx="4992846" cy="3344442"/>
              </a:xfrm>
              <a:prstGeom prst="rect">
                <a:avLst/>
              </a:prstGeom>
              <a:noFill/>
            </p:spPr>
            <p:txBody>
              <a:bodyPr wrap="square" rtlCol="0">
                <a:spAutoFit/>
              </a:bodyPr>
              <a:lstStyle/>
              <a:p>
                <a:pPr marL="0" marR="0" algn="just" rtl="1">
                  <a:lnSpc>
                    <a:spcPct val="115000"/>
                  </a:lnSpc>
                  <a:spcBef>
                    <a:spcPts val="0"/>
                  </a:spcBef>
                  <a:spcAft>
                    <a:spcPts val="1000"/>
                  </a:spcAft>
                </a:pPr>
                <a:r>
                  <a:rPr lang="fa-IR" sz="2000" b="1" dirty="0">
                    <a:effectLst/>
                    <a:latin typeface="Cambria Math" panose="02040503050406030204" pitchFamily="18" charset="0"/>
                    <a:ea typeface="Calibri" panose="020F0502020204030204" pitchFamily="34" charset="0"/>
                    <a:cs typeface="B Nazanin" panose="00000400000000000000" pitchFamily="2" charset="-78"/>
                  </a:rPr>
                  <a:t>بازیابی تصویر:</a:t>
                </a:r>
              </a:p>
              <a:p>
                <a:pPr algn="just" rtl="1">
                  <a:lnSpc>
                    <a:spcPct val="115000"/>
                  </a:lnSpc>
                  <a:spcAft>
                    <a:spcPts val="1000"/>
                  </a:spcAft>
                </a:pPr>
                <a:r>
                  <a:rPr lang="ar-SA" sz="1800" b="1" dirty="0">
                    <a:effectLst/>
                    <a:latin typeface="B Nazanin" panose="00000400000000000000" pitchFamily="2" charset="-78"/>
                    <a:ea typeface="B Nazanin" panose="00000400000000000000" pitchFamily="2" charset="-78"/>
                    <a:cs typeface="B Nazanin" panose="00000400000000000000" pitchFamily="2" charset="-78"/>
                  </a:rPr>
                  <a:t>در این بخش یک تصویر به عنوان ورودی به شبکه داده می‌شود و نقشه ویژگی‌های خودتوجهی مکانی آن به دست می‌آید. سپس با نقشه‌های ویژگی ذخیره شده در </a:t>
                </a:r>
                <a:r>
                  <a:rPr lang="fa-IR" sz="1800" b="1" dirty="0">
                    <a:effectLst/>
                    <a:latin typeface="B Nazanin" panose="00000400000000000000" pitchFamily="2" charset="-78"/>
                    <a:ea typeface="B Nazanin" panose="00000400000000000000" pitchFamily="2" charset="-78"/>
                    <a:cs typeface="B Nazanin" panose="00000400000000000000" pitchFamily="2" charset="-78"/>
                  </a:rPr>
                  <a:t>شبکه </a:t>
                </a:r>
                <a:r>
                  <a:rPr lang="fa-IR" sz="1800" b="1" dirty="0" err="1">
                    <a:effectLst/>
                    <a:latin typeface="B Nazanin" panose="00000400000000000000" pitchFamily="2" charset="-78"/>
                    <a:ea typeface="B Nazanin" panose="00000400000000000000" pitchFamily="2" charset="-78"/>
                    <a:cs typeface="B Nazanin" panose="00000400000000000000" pitchFamily="2" charset="-78"/>
                  </a:rPr>
                  <a:t>خودتوجهی</a:t>
                </a:r>
                <a:r>
                  <a:rPr lang="fa-IR" sz="1800" b="1" dirty="0">
                    <a:effectLst/>
                    <a:latin typeface="B Nazanin" panose="00000400000000000000" pitchFamily="2" charset="-78"/>
                    <a:ea typeface="B Nazanin" panose="00000400000000000000" pitchFamily="2" charset="-78"/>
                    <a:cs typeface="B Nazanin" panose="00000400000000000000" pitchFamily="2" charset="-78"/>
                  </a:rPr>
                  <a:t> مکانی ،</a:t>
                </a:r>
                <a:r>
                  <a:rPr lang="ar-SA" sz="1800" b="1" dirty="0">
                    <a:effectLst/>
                    <a:latin typeface="B Nazanin" panose="00000400000000000000" pitchFamily="2" charset="-78"/>
                    <a:ea typeface="B Nazanin" panose="00000400000000000000" pitchFamily="2" charset="-78"/>
                    <a:cs typeface="B Nazanin" panose="00000400000000000000" pitchFamily="2" charset="-78"/>
                  </a:rPr>
                  <a:t> با استفاده از معادله زیر مقایسه می‌شوند.</a:t>
                </a:r>
                <a:endParaRPr lang="fa-IR" sz="1800" b="1" dirty="0">
                  <a:effectLst/>
                  <a:latin typeface="B Nazanin" panose="00000400000000000000" pitchFamily="2" charset="-78"/>
                  <a:ea typeface="B Nazanin" panose="00000400000000000000" pitchFamily="2" charset="-78"/>
                  <a:cs typeface="B Nazanin" panose="00000400000000000000" pitchFamily="2" charset="-78"/>
                </a:endParaRPr>
              </a:p>
              <a:p>
                <a:pPr algn="just" rtl="1">
                  <a:lnSpc>
                    <a:spcPct val="115000"/>
                  </a:lnSpc>
                  <a:spcAft>
                    <a:spcPts val="1000"/>
                  </a:spcAft>
                </a:pPr>
                <a14:m>
                  <m:oMathPara xmlns:m="http://schemas.openxmlformats.org/officeDocument/2006/math">
                    <m:oMathParaPr>
                      <m:jc m:val="left"/>
                    </m:oMathParaPr>
                    <m:oMath xmlns:m="http://schemas.openxmlformats.org/officeDocument/2006/math">
                      <m:r>
                        <a:rPr lang="en-US" sz="1800" b="1" i="1" smtClean="0">
                          <a:effectLst/>
                          <a:latin typeface="Cambria Math" panose="02040503050406030204" pitchFamily="18" charset="0"/>
                        </a:rPr>
                        <m:t>𝐃</m:t>
                      </m:r>
                      <m:r>
                        <a:rPr lang="en-US" sz="1800" b="1" smtClean="0">
                          <a:effectLst/>
                          <a:latin typeface="Cambria Math" panose="02040503050406030204" pitchFamily="18" charset="0"/>
                        </a:rPr>
                        <m:t>(</m:t>
                      </m:r>
                      <m:r>
                        <a:rPr lang="en-US" sz="1800" b="1" i="1" smtClean="0">
                          <a:effectLst/>
                          <a:latin typeface="Cambria Math" panose="02040503050406030204" pitchFamily="18" charset="0"/>
                        </a:rPr>
                        <m:t>𝐗</m:t>
                      </m:r>
                      <m:r>
                        <a:rPr lang="en-US" sz="1800" b="1" smtClean="0">
                          <a:effectLst/>
                          <a:latin typeface="Cambria Math" panose="02040503050406030204" pitchFamily="18" charset="0"/>
                        </a:rPr>
                        <m:t>,</m:t>
                      </m:r>
                      <m:r>
                        <a:rPr lang="en-US" sz="1800" b="1" i="1" smtClean="0">
                          <a:effectLst/>
                          <a:latin typeface="Cambria Math" panose="02040503050406030204" pitchFamily="18" charset="0"/>
                        </a:rPr>
                        <m:t>𝐘</m:t>
                      </m:r>
                      <m:r>
                        <a:rPr lang="en-US" sz="1800" b="1" smtClean="0">
                          <a:effectLst/>
                          <a:latin typeface="Cambria Math" panose="02040503050406030204" pitchFamily="18" charset="0"/>
                        </a:rPr>
                        <m:t>)=</m:t>
                      </m:r>
                      <m:rad>
                        <m:radPr>
                          <m:degHide m:val="on"/>
                          <m:ctrlPr>
                            <a:rPr lang="en-US" sz="1800" b="1" i="1">
                              <a:effectLst/>
                              <a:latin typeface="Cambria Math" panose="02040503050406030204" pitchFamily="18" charset="0"/>
                            </a:rPr>
                          </m:ctrlPr>
                        </m:radPr>
                        <m:deg/>
                        <m:e>
                          <m:nary>
                            <m:naryPr>
                              <m:chr m:val="∑"/>
                              <m:limLoc m:val="undOvr"/>
                              <m:ctrlPr>
                                <a:rPr lang="en-US" sz="1800" b="1" i="1">
                                  <a:effectLst/>
                                  <a:latin typeface="Cambria Math" panose="02040503050406030204" pitchFamily="18" charset="0"/>
                                </a:rPr>
                              </m:ctrlPr>
                            </m:naryPr>
                            <m:sub>
                              <m:r>
                                <a:rPr lang="en-US" sz="1800" b="1" i="1" smtClean="0">
                                  <a:effectLst/>
                                  <a:latin typeface="Cambria Math" panose="02040503050406030204" pitchFamily="18" charset="0"/>
                                </a:rPr>
                                <m:t>𝐢</m:t>
                              </m:r>
                              <m:r>
                                <a:rPr lang="en-US" sz="1800" b="1">
                                  <a:effectLst/>
                                  <a:latin typeface="Cambria Math" panose="02040503050406030204" pitchFamily="18" charset="0"/>
                                </a:rPr>
                                <m:t>=</m:t>
                              </m:r>
                              <m:r>
                                <a:rPr lang="en-US" sz="1800" b="1" i="1" smtClean="0">
                                  <a:effectLst/>
                                  <a:latin typeface="Cambria Math" panose="02040503050406030204" pitchFamily="18" charset="0"/>
                                </a:rPr>
                                <m:t>𝟏</m:t>
                              </m:r>
                            </m:sub>
                            <m:sup>
                              <m:r>
                                <a:rPr lang="en-US" sz="1800" b="1" i="1" smtClean="0">
                                  <a:effectLst/>
                                  <a:latin typeface="Cambria Math" panose="02040503050406030204" pitchFamily="18" charset="0"/>
                                </a:rPr>
                                <m:t>𝐍</m:t>
                              </m:r>
                              <m:r>
                                <a:rPr lang="en-US" sz="1800" b="1">
                                  <a:effectLst/>
                                  <a:latin typeface="Cambria Math" panose="02040503050406030204" pitchFamily="18" charset="0"/>
                                </a:rPr>
                                <m:t>=</m:t>
                              </m:r>
                              <m:r>
                                <a:rPr lang="en-US" sz="1800" b="1" i="1" smtClean="0">
                                  <a:effectLst/>
                                  <a:latin typeface="Cambria Math" panose="02040503050406030204" pitchFamily="18" charset="0"/>
                                </a:rPr>
                                <m:t>𝟐𝟎𝟓𝟖𝟖</m:t>
                              </m:r>
                            </m:sup>
                            <m:e>
                              <m:sSup>
                                <m:sSupPr>
                                  <m:ctrlPr>
                                    <a:rPr lang="en-US" sz="1800" b="1" i="1">
                                      <a:effectLst/>
                                      <a:latin typeface="Cambria Math" panose="02040503050406030204" pitchFamily="18" charset="0"/>
                                    </a:rPr>
                                  </m:ctrlPr>
                                </m:sSupPr>
                                <m:e>
                                  <m:r>
                                    <a:rPr lang="en-US" sz="1800" b="1" smtClean="0">
                                      <a:effectLst/>
                                      <a:latin typeface="Cambria Math" panose="02040503050406030204" pitchFamily="18" charset="0"/>
                                    </a:rPr>
                                    <m:t>(</m:t>
                                  </m:r>
                                  <m:sSub>
                                    <m:sSubPr>
                                      <m:ctrlPr>
                                        <a:rPr lang="en-US" sz="1800" b="1" i="1">
                                          <a:effectLst/>
                                          <a:latin typeface="Cambria Math" panose="02040503050406030204" pitchFamily="18" charset="0"/>
                                        </a:rPr>
                                      </m:ctrlPr>
                                    </m:sSubPr>
                                    <m:e>
                                      <m:r>
                                        <a:rPr lang="en-US" sz="1800" b="1" i="1" smtClean="0">
                                          <a:effectLst/>
                                          <a:latin typeface="Cambria Math" panose="02040503050406030204" pitchFamily="18" charset="0"/>
                                        </a:rPr>
                                        <m:t>𝐗</m:t>
                                      </m:r>
                                    </m:e>
                                    <m:sub>
                                      <m:r>
                                        <a:rPr lang="en-US" sz="1800" b="1" i="1" smtClean="0">
                                          <a:effectLst/>
                                          <a:latin typeface="Cambria Math" panose="02040503050406030204" pitchFamily="18" charset="0"/>
                                        </a:rPr>
                                        <m:t>𝐢</m:t>
                                      </m:r>
                                    </m:sub>
                                  </m:sSub>
                                  <m:r>
                                    <a:rPr lang="en-US" sz="1800" b="1" smtClean="0">
                                      <a:effectLst/>
                                      <a:latin typeface="Cambria Math" panose="02040503050406030204" pitchFamily="18" charset="0"/>
                                    </a:rPr>
                                    <m:t>−</m:t>
                                  </m:r>
                                  <m:sSub>
                                    <m:sSubPr>
                                      <m:ctrlPr>
                                        <a:rPr lang="en-US" sz="1800" b="1" i="1">
                                          <a:effectLst/>
                                          <a:latin typeface="Cambria Math" panose="02040503050406030204" pitchFamily="18" charset="0"/>
                                        </a:rPr>
                                      </m:ctrlPr>
                                    </m:sSubPr>
                                    <m:e>
                                      <m:r>
                                        <a:rPr lang="en-US" sz="1800" b="1" i="1" smtClean="0">
                                          <a:effectLst/>
                                          <a:latin typeface="Cambria Math" panose="02040503050406030204" pitchFamily="18" charset="0"/>
                                        </a:rPr>
                                        <m:t>𝐘</m:t>
                                      </m:r>
                                    </m:e>
                                    <m:sub>
                                      <m:r>
                                        <a:rPr lang="en-US" sz="1800" b="1" i="1" smtClean="0">
                                          <a:effectLst/>
                                          <a:latin typeface="Cambria Math" panose="02040503050406030204" pitchFamily="18" charset="0"/>
                                        </a:rPr>
                                        <m:t>𝐢</m:t>
                                      </m:r>
                                    </m:sub>
                                  </m:sSub>
                                  <m:r>
                                    <a:rPr lang="en-US" sz="1800" b="1" smtClean="0">
                                      <a:effectLst/>
                                      <a:latin typeface="Cambria Math" panose="02040503050406030204" pitchFamily="18" charset="0"/>
                                    </a:rPr>
                                    <m:t>)</m:t>
                                  </m:r>
                                </m:e>
                                <m:sup>
                                  <m:r>
                                    <a:rPr lang="en-US" sz="1800" b="1" i="1" smtClean="0">
                                      <a:effectLst/>
                                      <a:latin typeface="Cambria Math" panose="02040503050406030204" pitchFamily="18" charset="0"/>
                                    </a:rPr>
                                    <m:t>𝟐</m:t>
                                  </m:r>
                                </m:sup>
                              </m:sSup>
                            </m:e>
                          </m:nary>
                        </m:e>
                      </m:rad>
                    </m:oMath>
                  </m:oMathPara>
                </a14:m>
                <a:endParaRPr lang="en-US" sz="1800" b="1" dirty="0">
                  <a:effectLst/>
                  <a:latin typeface="B Nazanin" panose="00000400000000000000" pitchFamily="2" charset="-78"/>
                  <a:ea typeface="B Nazanin" panose="00000400000000000000" pitchFamily="2" charset="-78"/>
                  <a:cs typeface="B Nazanin" panose="00000400000000000000" pitchFamily="2" charset="-78"/>
                </a:endParaRPr>
              </a:p>
            </p:txBody>
          </p:sp>
        </mc:Choice>
        <mc:Fallback>
          <p:sp>
            <p:nvSpPr>
              <p:cNvPr id="2" name="TextBox 1">
                <a:extLst>
                  <a:ext uri="{FF2B5EF4-FFF2-40B4-BE49-F238E27FC236}">
                    <a16:creationId xmlns:a16="http://schemas.microsoft.com/office/drawing/2014/main" id="{B2FDD989-9396-9672-D030-4B136481A777}"/>
                  </a:ext>
                </a:extLst>
              </p:cNvPr>
              <p:cNvSpPr txBox="1">
                <a:spLocks noRot="1" noChangeAspect="1" noMove="1" noResize="1" noEditPoints="1" noAdjustHandles="1" noChangeArrowheads="1" noChangeShapeType="1" noTextEdit="1"/>
              </p:cNvSpPr>
              <p:nvPr/>
            </p:nvSpPr>
            <p:spPr>
              <a:xfrm>
                <a:off x="6096000" y="1972638"/>
                <a:ext cx="4992846" cy="3344442"/>
              </a:xfrm>
              <a:prstGeom prst="rect">
                <a:avLst/>
              </a:prstGeom>
              <a:blipFill>
                <a:blip r:embed="rId7"/>
                <a:stretch>
                  <a:fillRect l="-1832" r="-122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8607B014-73F5-3D9A-3A56-F1A4F1AC0156}"/>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29591" y="2094682"/>
            <a:ext cx="5668262" cy="2424052"/>
          </a:xfrm>
          <a:prstGeom prst="rect">
            <a:avLst/>
          </a:prstGeom>
          <a:noFill/>
          <a:ln>
            <a:noFill/>
          </a:ln>
        </p:spPr>
      </p:pic>
      <p:sp>
        <p:nvSpPr>
          <p:cNvPr id="3" name="Footer Placeholder 2">
            <a:extLst>
              <a:ext uri="{FF2B5EF4-FFF2-40B4-BE49-F238E27FC236}">
                <a16:creationId xmlns:a16="http://schemas.microsoft.com/office/drawing/2014/main" id="{D01FA3BE-1E00-F4B6-3841-820F7F948DB8}"/>
              </a:ext>
            </a:extLst>
          </p:cNvPr>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5" name="Slide Number Placeholder 4">
            <a:extLst>
              <a:ext uri="{FF2B5EF4-FFF2-40B4-BE49-F238E27FC236}">
                <a16:creationId xmlns:a16="http://schemas.microsoft.com/office/drawing/2014/main" id="{41F2FC02-8D93-B2E6-1ABA-60872A85F542}"/>
              </a:ext>
            </a:extLst>
          </p:cNvPr>
          <p:cNvSpPr>
            <a:spLocks noGrp="1"/>
          </p:cNvSpPr>
          <p:nvPr>
            <p:ph type="sldNum" sz="quarter" idx="12"/>
          </p:nvPr>
        </p:nvSpPr>
        <p:spPr/>
        <p:txBody>
          <a:bodyPr/>
          <a:lstStyle/>
          <a:p>
            <a:fld id="{392E2822-1DB0-4ADB-8332-69F691075CE8}" type="slidenum">
              <a:rPr lang="en-US" smtClean="0"/>
              <a:t>13</a:t>
            </a:fld>
            <a:endParaRPr lang="en-US"/>
          </a:p>
        </p:txBody>
      </p:sp>
    </p:spTree>
    <p:extLst>
      <p:ext uri="{BB962C8B-B14F-4D97-AF65-F5344CB8AC3E}">
        <p14:creationId xmlns:p14="http://schemas.microsoft.com/office/powerpoint/2010/main" val="4197781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2DA2E746-448E-61B9-982B-44A2E9EB4532}"/>
              </a:ext>
            </a:extLst>
          </p:cNvPr>
          <p:cNvGraphicFramePr/>
          <p:nvPr/>
        </p:nvGraphicFramePr>
        <p:xfrm>
          <a:off x="2068944" y="53024"/>
          <a:ext cx="9259517" cy="156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B2FDD989-9396-9672-D030-4B136481A777}"/>
              </a:ext>
            </a:extLst>
          </p:cNvPr>
          <p:cNvSpPr txBox="1"/>
          <p:nvPr/>
        </p:nvSpPr>
        <p:spPr>
          <a:xfrm>
            <a:off x="840544" y="2132860"/>
            <a:ext cx="9608156" cy="1705339"/>
          </a:xfrm>
          <a:prstGeom prst="rect">
            <a:avLst/>
          </a:prstGeom>
          <a:noFill/>
        </p:spPr>
        <p:txBody>
          <a:bodyPr wrap="square" rtlCol="0">
            <a:spAutoFit/>
          </a:bodyPr>
          <a:lstStyle/>
          <a:p>
            <a:pPr marL="0" marR="0" algn="just" rtl="1">
              <a:lnSpc>
                <a:spcPct val="115000"/>
              </a:lnSpc>
              <a:spcBef>
                <a:spcPts val="0"/>
              </a:spcBef>
              <a:spcAft>
                <a:spcPts val="1000"/>
              </a:spcAft>
            </a:pPr>
            <a:r>
              <a:rPr lang="fa-IR" sz="2000" b="1" dirty="0">
                <a:effectLst/>
                <a:latin typeface="Cambria Math" panose="02040503050406030204" pitchFamily="18" charset="0"/>
                <a:ea typeface="Calibri" panose="020F0502020204030204" pitchFamily="34" charset="0"/>
                <a:cs typeface="B Nazanin" panose="00000400000000000000" pitchFamily="2" charset="-78"/>
              </a:rPr>
              <a:t>مکانیسم </a:t>
            </a:r>
            <a:r>
              <a:rPr lang="fa-IR" sz="2000" b="1" dirty="0" err="1">
                <a:effectLst/>
                <a:latin typeface="Cambria Math" panose="02040503050406030204" pitchFamily="18" charset="0"/>
                <a:ea typeface="Calibri" panose="020F0502020204030204" pitchFamily="34" charset="0"/>
                <a:cs typeface="B Nazanin" panose="00000400000000000000" pitchFamily="2" charset="-78"/>
              </a:rPr>
              <a:t>برجسته‌سازی</a:t>
            </a:r>
            <a:r>
              <a:rPr lang="fa-IR" sz="2000" b="1" dirty="0">
                <a:latin typeface="Cambria Math" panose="02040503050406030204" pitchFamily="18" charset="0"/>
                <a:ea typeface="Calibri" panose="020F0502020204030204" pitchFamily="34" charset="0"/>
                <a:cs typeface="B Nazanin" panose="00000400000000000000" pitchFamily="2" charset="-78"/>
              </a:rPr>
              <a:t> </a:t>
            </a:r>
            <a:r>
              <a:rPr lang="en-US" sz="2000" b="1" dirty="0">
                <a:latin typeface="Cambria Math" panose="02040503050406030204" pitchFamily="18" charset="0"/>
                <a:ea typeface="Calibri" panose="020F0502020204030204" pitchFamily="34" charset="0"/>
                <a:cs typeface="B Nazanin" panose="00000400000000000000" pitchFamily="2" charset="-78"/>
              </a:rPr>
              <a:t>(Saliency)</a:t>
            </a:r>
            <a:r>
              <a:rPr lang="fa-IR" sz="2000" b="1" dirty="0">
                <a:effectLst/>
                <a:latin typeface="Cambria Math" panose="02040503050406030204" pitchFamily="18" charset="0"/>
                <a:ea typeface="Calibri" panose="020F0502020204030204" pitchFamily="34" charset="0"/>
                <a:cs typeface="B Nazanin" panose="00000400000000000000" pitchFamily="2" charset="-78"/>
              </a:rPr>
              <a:t>:</a:t>
            </a:r>
            <a:endParaRPr lang="en-US" sz="16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spcBef>
                <a:spcPts val="0"/>
              </a:spcBef>
              <a:spcAft>
                <a:spcPts val="0"/>
              </a:spcAft>
            </a:pPr>
            <a:r>
              <a:rPr lang="en-US" sz="1800" b="1" dirty="0">
                <a:effectLst/>
                <a:latin typeface="B Nazanin" panose="00000400000000000000" pitchFamily="2" charset="-78"/>
                <a:ea typeface="B Nazanin" panose="00000400000000000000" pitchFamily="2" charset="-78"/>
                <a:cs typeface="B Nazanin" panose="00000400000000000000" pitchFamily="2" charset="-78"/>
              </a:rPr>
              <a:t> </a:t>
            </a:r>
            <a:r>
              <a:rPr lang="ar-SA" sz="1800" b="1" dirty="0">
                <a:effectLst/>
                <a:latin typeface="B Nazanin" panose="00000400000000000000" pitchFamily="2" charset="-78"/>
                <a:ea typeface="B Nazanin" panose="00000400000000000000" pitchFamily="2" charset="-78"/>
                <a:cs typeface="B Nazanin" panose="00000400000000000000" pitchFamily="2" charset="-78"/>
              </a:rPr>
              <a:t>به عنوان راهکار پیشنهادی از روش </a:t>
            </a:r>
            <a:r>
              <a:rPr lang="en-US" b="1" dirty="0">
                <a:latin typeface="Calibri" panose="020F0502020204030204" pitchFamily="34" charset="0"/>
                <a:ea typeface="Calibri" panose="020F0502020204030204" pitchFamily="34" charset="0"/>
                <a:cs typeface="Calibri" panose="020F0502020204030204" pitchFamily="34" charset="0"/>
              </a:rPr>
              <a:t>XRAI</a:t>
            </a:r>
            <a:r>
              <a:rPr lang="fa-IR" b="1" dirty="0">
                <a:latin typeface="Calibri" panose="020F0502020204030204" pitchFamily="34" charset="0"/>
                <a:ea typeface="Calibri" panose="020F0502020204030204" pitchFamily="34" charset="0"/>
                <a:cs typeface="Calibri" panose="020F0502020204030204" pitchFamily="34" charset="0"/>
              </a:rPr>
              <a:t> </a:t>
            </a:r>
            <a:r>
              <a:rPr lang="fa-IR" sz="1800" b="1" dirty="0" err="1">
                <a:effectLst/>
                <a:latin typeface="B Nazanin" panose="00000400000000000000" pitchFamily="2" charset="-78"/>
                <a:ea typeface="B Nazanin" panose="00000400000000000000" pitchFamily="2" charset="-78"/>
                <a:cs typeface="B Nazanin" panose="00000400000000000000" pitchFamily="2" charset="-78"/>
              </a:rPr>
              <a:t>برجسته‌سازی</a:t>
            </a:r>
            <a:r>
              <a:rPr lang="ar-SA" sz="1800" b="1" dirty="0">
                <a:effectLst/>
                <a:latin typeface="B Nazanin" panose="00000400000000000000" pitchFamily="2" charset="-78"/>
                <a:ea typeface="B Nazanin" panose="00000400000000000000" pitchFamily="2" charset="-78"/>
                <a:cs typeface="B Nazanin" panose="00000400000000000000" pitchFamily="2" charset="-78"/>
              </a:rPr>
              <a:t> استفاده می‌گردد که مناطق پراهمیت تصویر را شناسایی کرده و موجب می‌شود یک قاب از تصویر ورودی را استخراج کنیم. بدین‌صورت بخش‌هایی از تصویر که دارای اهمیت کمتری هستند مورد پردازش قرار نمی‌گیرند و عملکرد کلی شبکه بهبود می‌یابد.</a:t>
            </a: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p:txBody>
      </p:sp>
      <p:pic>
        <p:nvPicPr>
          <p:cNvPr id="3" name="Picture 2">
            <a:extLst>
              <a:ext uri="{FF2B5EF4-FFF2-40B4-BE49-F238E27FC236}">
                <a16:creationId xmlns:a16="http://schemas.microsoft.com/office/drawing/2014/main" id="{A125A366-F6CA-AFBA-F957-03C556FD22E5}"/>
              </a:ext>
            </a:extLst>
          </p:cNvPr>
          <p:cNvPicPr>
            <a:picLocks noChangeAspect="1"/>
          </p:cNvPicPr>
          <p:nvPr/>
        </p:nvPicPr>
        <p:blipFill>
          <a:blip r:embed="rId7"/>
          <a:stretch>
            <a:fillRect/>
          </a:stretch>
        </p:blipFill>
        <p:spPr>
          <a:xfrm>
            <a:off x="1942020" y="3588798"/>
            <a:ext cx="7405204" cy="2359558"/>
          </a:xfrm>
          <a:prstGeom prst="rect">
            <a:avLst/>
          </a:prstGeom>
        </p:spPr>
      </p:pic>
      <p:sp>
        <p:nvSpPr>
          <p:cNvPr id="4" name="Footer Placeholder 3">
            <a:extLst>
              <a:ext uri="{FF2B5EF4-FFF2-40B4-BE49-F238E27FC236}">
                <a16:creationId xmlns:a16="http://schemas.microsoft.com/office/drawing/2014/main" id="{E71ABC7A-6F44-D6AC-D627-1E2687857C8D}"/>
              </a:ext>
            </a:extLst>
          </p:cNvPr>
          <p:cNvSpPr>
            <a:spLocks noGrp="1"/>
          </p:cNvSpPr>
          <p:nvPr>
            <p:ph type="ftr" sz="quarter" idx="11"/>
          </p:nvPr>
        </p:nvSpPr>
        <p:spPr/>
        <p:txBody>
          <a:bodyPr/>
          <a:lstStyle/>
          <a:p>
            <a:r>
              <a:rPr lang="fa-IR" dirty="0"/>
              <a:t>بازیابی </a:t>
            </a:r>
            <a:r>
              <a:rPr lang="fa-IR" dirty="0" err="1"/>
              <a:t>ریزدانه‌ای</a:t>
            </a:r>
            <a:r>
              <a:rPr lang="fa-IR" dirty="0"/>
              <a:t> تصویر مبتنی بر محتوا - </a:t>
            </a:r>
            <a:r>
              <a:rPr lang="fa-IR" dirty="0" err="1"/>
              <a:t>سیدنیما</a:t>
            </a:r>
            <a:r>
              <a:rPr lang="fa-IR" dirty="0"/>
              <a:t> </a:t>
            </a:r>
            <a:r>
              <a:rPr lang="fa-IR" dirty="0" err="1"/>
              <a:t>سیدآقایزدی</a:t>
            </a:r>
            <a:endParaRPr lang="en-US" dirty="0"/>
          </a:p>
        </p:txBody>
      </p:sp>
      <p:sp>
        <p:nvSpPr>
          <p:cNvPr id="6" name="Slide Number Placeholder 5">
            <a:extLst>
              <a:ext uri="{FF2B5EF4-FFF2-40B4-BE49-F238E27FC236}">
                <a16:creationId xmlns:a16="http://schemas.microsoft.com/office/drawing/2014/main" id="{012D6855-9255-2131-2268-306514253570}"/>
              </a:ext>
            </a:extLst>
          </p:cNvPr>
          <p:cNvSpPr>
            <a:spLocks noGrp="1"/>
          </p:cNvSpPr>
          <p:nvPr>
            <p:ph type="sldNum" sz="quarter" idx="12"/>
          </p:nvPr>
        </p:nvSpPr>
        <p:spPr/>
        <p:txBody>
          <a:bodyPr/>
          <a:lstStyle/>
          <a:p>
            <a:fld id="{392E2822-1DB0-4ADB-8332-69F691075CE8}" type="slidenum">
              <a:rPr lang="en-US" smtClean="0"/>
              <a:t>14</a:t>
            </a:fld>
            <a:endParaRPr lang="en-US"/>
          </a:p>
        </p:txBody>
      </p:sp>
    </p:spTree>
    <p:extLst>
      <p:ext uri="{BB962C8B-B14F-4D97-AF65-F5344CB8AC3E}">
        <p14:creationId xmlns:p14="http://schemas.microsoft.com/office/powerpoint/2010/main" val="1903493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2DA2E746-448E-61B9-982B-44A2E9EB4532}"/>
              </a:ext>
            </a:extLst>
          </p:cNvPr>
          <p:cNvGraphicFramePr/>
          <p:nvPr>
            <p:extLst>
              <p:ext uri="{D42A27DB-BD31-4B8C-83A1-F6EECF244321}">
                <p14:modId xmlns:p14="http://schemas.microsoft.com/office/powerpoint/2010/main" val="345511142"/>
              </p:ext>
            </p:extLst>
          </p:nvPr>
        </p:nvGraphicFramePr>
        <p:xfrm>
          <a:off x="2068944" y="53024"/>
          <a:ext cx="9259517" cy="156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0EB465AF-8AC1-B571-E930-B8E59F2D33E5}"/>
              </a:ext>
            </a:extLst>
          </p:cNvPr>
          <p:cNvSpPr txBox="1"/>
          <p:nvPr/>
        </p:nvSpPr>
        <p:spPr>
          <a:xfrm>
            <a:off x="5228947" y="2493744"/>
            <a:ext cx="5770168" cy="3067506"/>
          </a:xfrm>
          <a:prstGeom prst="rect">
            <a:avLst/>
          </a:prstGeom>
          <a:noFill/>
        </p:spPr>
        <p:txBody>
          <a:bodyPr wrap="square" rtlCol="0">
            <a:spAutoFit/>
          </a:bodyPr>
          <a:lstStyle/>
          <a:p>
            <a:pPr marL="0" marR="0" algn="just" rtl="1">
              <a:lnSpc>
                <a:spcPct val="115000"/>
              </a:lnSpc>
              <a:spcBef>
                <a:spcPts val="0"/>
              </a:spcBef>
              <a:spcAft>
                <a:spcPts val="1000"/>
              </a:spcAft>
            </a:pPr>
            <a:r>
              <a:rPr lang="fa-IR" sz="2000" b="1" dirty="0">
                <a:effectLst/>
                <a:latin typeface="Calibri" panose="020F0502020204030204" pitchFamily="34" charset="0"/>
                <a:ea typeface="Calibri" panose="020F0502020204030204" pitchFamily="34" charset="0"/>
                <a:cs typeface="B Nazanin" panose="00000400000000000000" pitchFamily="2" charset="-78"/>
              </a:rPr>
              <a:t>معرفی </a:t>
            </a:r>
            <a:r>
              <a:rPr lang="fa-IR" sz="2000" b="1" dirty="0" err="1">
                <a:effectLst/>
                <a:latin typeface="Calibri" panose="020F0502020204030204" pitchFamily="34" charset="0"/>
                <a:ea typeface="Calibri" panose="020F0502020204030204" pitchFamily="34" charset="0"/>
                <a:cs typeface="B Nazanin" panose="00000400000000000000" pitchFamily="2" charset="-78"/>
              </a:rPr>
              <a:t>پایگاه‌های</a:t>
            </a:r>
            <a:r>
              <a:rPr lang="fa-IR" sz="2000" b="1" dirty="0">
                <a:effectLst/>
                <a:latin typeface="Calibri" panose="020F0502020204030204" pitchFamily="34" charset="0"/>
                <a:ea typeface="Calibri" panose="020F0502020204030204" pitchFamily="34" charset="0"/>
                <a:cs typeface="B Nazanin" panose="00000400000000000000" pitchFamily="2" charset="-78"/>
              </a:rPr>
              <a:t> ‌داده:</a:t>
            </a:r>
          </a:p>
          <a:p>
            <a:pPr marL="0" marR="0" algn="just" rtl="1">
              <a:spcBef>
                <a:spcPts val="0"/>
              </a:spcBef>
              <a:spcAft>
                <a:spcPts val="0"/>
              </a:spcAft>
            </a:pPr>
            <a:r>
              <a:rPr lang="ar-SA" sz="1800" b="1" dirty="0">
                <a:effectLst/>
                <a:latin typeface="Calibri" panose="020F0502020204030204" pitchFamily="34" charset="0"/>
                <a:ea typeface="Calibri" panose="020F0502020204030204" pitchFamily="34" charset="0"/>
                <a:cs typeface="B Nazanin" panose="00000400000000000000" pitchFamily="2" charset="-78"/>
              </a:rPr>
              <a:t>مجموعه داده </a:t>
            </a:r>
            <a:r>
              <a:rPr lang="en-US" sz="1800" b="1" dirty="0">
                <a:effectLst/>
                <a:latin typeface="Calibri" panose="020F0502020204030204" pitchFamily="34" charset="0"/>
                <a:ea typeface="Calibri" panose="020F0502020204030204" pitchFamily="34" charset="0"/>
                <a:cs typeface="B Nazanin" panose="00000400000000000000" pitchFamily="2" charset="-78"/>
              </a:rPr>
              <a:t>Stanford Dogs</a:t>
            </a:r>
            <a:r>
              <a:rPr lang="ar-SA" sz="1800" b="1" dirty="0">
                <a:effectLst/>
                <a:latin typeface="Calibri" panose="020F0502020204030204" pitchFamily="34" charset="0"/>
                <a:ea typeface="Calibri" panose="020F0502020204030204" pitchFamily="34" charset="0"/>
                <a:cs typeface="B Nazanin" panose="00000400000000000000" pitchFamily="2" charset="-78"/>
              </a:rPr>
              <a:t> شامل تصاویری از 120 نژاد سگ از سراسر جهان است. این مجموعه داده با استفاده از تصاویر و حاشیه نویسی از </a:t>
            </a:r>
            <a:r>
              <a:rPr lang="en-US" sz="1800" b="1" dirty="0">
                <a:effectLst/>
                <a:latin typeface="Calibri" panose="020F0502020204030204" pitchFamily="34" charset="0"/>
                <a:ea typeface="Calibri" panose="020F0502020204030204" pitchFamily="34" charset="0"/>
                <a:cs typeface="B Nazanin" panose="00000400000000000000" pitchFamily="2" charset="-78"/>
              </a:rPr>
              <a:t>ImageNet</a:t>
            </a:r>
            <a:r>
              <a:rPr lang="ar-SA" sz="1800" b="1" dirty="0">
                <a:effectLst/>
                <a:latin typeface="Calibri" panose="020F0502020204030204" pitchFamily="34" charset="0"/>
                <a:ea typeface="Calibri" panose="020F0502020204030204" pitchFamily="34" charset="0"/>
                <a:cs typeface="B Nazanin" panose="00000400000000000000" pitchFamily="2" charset="-78"/>
              </a:rPr>
              <a:t> برای طبقه بندی تصاویر ریز دانه ساخته شده است. این پایگاه داده، در ابتدا برای دسته بندی تصاویر دانه ریز جمع آوری شد، یک مشکل چالش برانگیز وجود داشت، زیرا برخی از نژادهای سگ ویژگی های تقریباً یکسانی دارند یا از نظر رنگ و سن متفاوت هستند. در آزمایش پیش</a:t>
            </a:r>
            <a:r>
              <a:rPr lang="en-US" sz="1800" b="1" dirty="0">
                <a:effectLst/>
                <a:latin typeface="Calibri" panose="020F0502020204030204" pitchFamily="34" charset="0"/>
                <a:ea typeface="Calibri" panose="020F0502020204030204" pitchFamily="34" charset="0"/>
                <a:cs typeface="B Nazanin" panose="00000400000000000000" pitchFamily="2" charset="-78"/>
              </a:rPr>
              <a:t>‌</a:t>
            </a:r>
            <a:r>
              <a:rPr lang="ar-SA" sz="1800" b="1" dirty="0">
                <a:effectLst/>
                <a:latin typeface="Calibri" panose="020F0502020204030204" pitchFamily="34" charset="0"/>
                <a:ea typeface="Calibri" panose="020F0502020204030204" pitchFamily="34" charset="0"/>
                <a:cs typeface="B Nazanin" panose="00000400000000000000" pitchFamily="2" charset="-78"/>
              </a:rPr>
              <a:t> رو، این پایگاه‌داده ازآن‌جهت که ساختار سلسله‌مراتبی داشته و تا حد بالایی رفتارهای ریزدانه‌ای ارائه می‌دهد، انتخاب شده است. </a:t>
            </a: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p:txBody>
      </p:sp>
      <p:pic>
        <p:nvPicPr>
          <p:cNvPr id="3" name="Picture 2">
            <a:extLst>
              <a:ext uri="{FF2B5EF4-FFF2-40B4-BE49-F238E27FC236}">
                <a16:creationId xmlns:a16="http://schemas.microsoft.com/office/drawing/2014/main" id="{BB97E7BF-30A2-C953-811F-128B8C8A82A2}"/>
              </a:ext>
            </a:extLst>
          </p:cNvPr>
          <p:cNvPicPr>
            <a:picLocks noChangeAspect="1"/>
          </p:cNvPicPr>
          <p:nvPr/>
        </p:nvPicPr>
        <p:blipFill>
          <a:blip r:embed="rId7"/>
          <a:stretch>
            <a:fillRect/>
          </a:stretch>
        </p:blipFill>
        <p:spPr>
          <a:xfrm>
            <a:off x="680746" y="1845969"/>
            <a:ext cx="3971290" cy="4050665"/>
          </a:xfrm>
          <a:prstGeom prst="rect">
            <a:avLst/>
          </a:prstGeom>
        </p:spPr>
      </p:pic>
      <p:sp>
        <p:nvSpPr>
          <p:cNvPr id="4" name="Footer Placeholder 3">
            <a:extLst>
              <a:ext uri="{FF2B5EF4-FFF2-40B4-BE49-F238E27FC236}">
                <a16:creationId xmlns:a16="http://schemas.microsoft.com/office/drawing/2014/main" id="{E3EC47FE-9FBC-06F1-4C4B-FB51FF7DA6E9}"/>
              </a:ext>
            </a:extLst>
          </p:cNvPr>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6" name="Slide Number Placeholder 5">
            <a:extLst>
              <a:ext uri="{FF2B5EF4-FFF2-40B4-BE49-F238E27FC236}">
                <a16:creationId xmlns:a16="http://schemas.microsoft.com/office/drawing/2014/main" id="{CC601BC9-696A-ECD9-7FD1-41B22DDAF3E0}"/>
              </a:ext>
            </a:extLst>
          </p:cNvPr>
          <p:cNvSpPr>
            <a:spLocks noGrp="1"/>
          </p:cNvSpPr>
          <p:nvPr>
            <p:ph type="sldNum" sz="quarter" idx="12"/>
          </p:nvPr>
        </p:nvSpPr>
        <p:spPr/>
        <p:txBody>
          <a:bodyPr/>
          <a:lstStyle/>
          <a:p>
            <a:fld id="{392E2822-1DB0-4ADB-8332-69F691075CE8}" type="slidenum">
              <a:rPr lang="en-US" smtClean="0"/>
              <a:t>15</a:t>
            </a:fld>
            <a:endParaRPr lang="en-US"/>
          </a:p>
        </p:txBody>
      </p:sp>
    </p:spTree>
    <p:extLst>
      <p:ext uri="{BB962C8B-B14F-4D97-AF65-F5344CB8AC3E}">
        <p14:creationId xmlns:p14="http://schemas.microsoft.com/office/powerpoint/2010/main" val="476160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2DA2E746-448E-61B9-982B-44A2E9EB4532}"/>
              </a:ext>
            </a:extLst>
          </p:cNvPr>
          <p:cNvGraphicFramePr/>
          <p:nvPr/>
        </p:nvGraphicFramePr>
        <p:xfrm>
          <a:off x="2068944" y="53024"/>
          <a:ext cx="9259517" cy="156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0EB465AF-8AC1-B571-E930-B8E59F2D33E5}"/>
              </a:ext>
            </a:extLst>
          </p:cNvPr>
          <p:cNvSpPr txBox="1"/>
          <p:nvPr/>
        </p:nvSpPr>
        <p:spPr>
          <a:xfrm>
            <a:off x="5344357" y="2529255"/>
            <a:ext cx="5770168" cy="2236510"/>
          </a:xfrm>
          <a:prstGeom prst="rect">
            <a:avLst/>
          </a:prstGeom>
          <a:noFill/>
        </p:spPr>
        <p:txBody>
          <a:bodyPr wrap="square" rtlCol="0">
            <a:spAutoFit/>
          </a:bodyPr>
          <a:lstStyle/>
          <a:p>
            <a:pPr marL="0" marR="0" algn="just" rtl="1">
              <a:lnSpc>
                <a:spcPct val="115000"/>
              </a:lnSpc>
              <a:spcBef>
                <a:spcPts val="0"/>
              </a:spcBef>
              <a:spcAft>
                <a:spcPts val="1000"/>
              </a:spcAft>
            </a:pPr>
            <a:r>
              <a:rPr lang="fa-IR" sz="2000" b="1" dirty="0">
                <a:effectLst/>
                <a:latin typeface="Calibri" panose="020F0502020204030204" pitchFamily="34" charset="0"/>
                <a:ea typeface="Calibri" panose="020F0502020204030204" pitchFamily="34" charset="0"/>
                <a:cs typeface="B Nazanin" panose="00000400000000000000" pitchFamily="2" charset="-78"/>
              </a:rPr>
              <a:t>معرفی </a:t>
            </a:r>
            <a:r>
              <a:rPr lang="fa-IR" sz="2000" b="1" dirty="0" err="1">
                <a:effectLst/>
                <a:latin typeface="Calibri" panose="020F0502020204030204" pitchFamily="34" charset="0"/>
                <a:ea typeface="Calibri" panose="020F0502020204030204" pitchFamily="34" charset="0"/>
                <a:cs typeface="B Nazanin" panose="00000400000000000000" pitchFamily="2" charset="-78"/>
              </a:rPr>
              <a:t>پایگاه‌های</a:t>
            </a:r>
            <a:r>
              <a:rPr lang="fa-IR" sz="2000" b="1" dirty="0">
                <a:effectLst/>
                <a:latin typeface="Calibri" panose="020F0502020204030204" pitchFamily="34" charset="0"/>
                <a:ea typeface="Calibri" panose="020F0502020204030204" pitchFamily="34" charset="0"/>
                <a:cs typeface="B Nazanin" panose="00000400000000000000" pitchFamily="2" charset="-78"/>
              </a:rPr>
              <a:t> ‌داده:</a:t>
            </a:r>
          </a:p>
          <a:p>
            <a:pPr marL="0" marR="0" algn="just" rtl="1">
              <a:spcBef>
                <a:spcPts val="0"/>
              </a:spcBef>
              <a:spcAft>
                <a:spcPts val="0"/>
              </a:spcAft>
            </a:pPr>
            <a:r>
              <a:rPr lang="fa-IR" sz="1800" b="1" dirty="0">
                <a:effectLst/>
                <a:latin typeface="Calibri" panose="020F0502020204030204" pitchFamily="34" charset="0"/>
                <a:ea typeface="Calibri" panose="020F0502020204030204" pitchFamily="34" charset="0"/>
                <a:cs typeface="B Nazanin" panose="00000400000000000000" pitchFamily="2" charset="-78"/>
              </a:rPr>
              <a:t>برای </a:t>
            </a:r>
            <a:r>
              <a:rPr lang="fa-IR" sz="1800" b="1" dirty="0" err="1">
                <a:effectLst/>
                <a:latin typeface="Calibri" panose="020F0502020204030204" pitchFamily="34" charset="0"/>
                <a:ea typeface="Calibri" panose="020F0502020204030204" pitchFamily="34" charset="0"/>
                <a:cs typeface="B Nazanin" panose="00000400000000000000" pitchFamily="2" charset="-78"/>
              </a:rPr>
              <a:t>راستی‌آزمایی</a:t>
            </a:r>
            <a:r>
              <a:rPr lang="fa-IR" sz="1800" b="1" dirty="0">
                <a:effectLst/>
                <a:latin typeface="Calibri" panose="020F0502020204030204" pitchFamily="34" charset="0"/>
                <a:ea typeface="Calibri" panose="020F0502020204030204" pitchFamily="34" charset="0"/>
                <a:cs typeface="B Nazanin" panose="00000400000000000000" pitchFamily="2" charset="-78"/>
              </a:rPr>
              <a:t> بهتر روش پیشنهادی، </a:t>
            </a:r>
            <a:r>
              <a:rPr lang="fa-IR" sz="1800" b="1" dirty="0" err="1">
                <a:effectLst/>
                <a:latin typeface="Calibri" panose="020F0502020204030204" pitchFamily="34" charset="0"/>
                <a:ea typeface="Calibri" panose="020F0502020204030204" pitchFamily="34" charset="0"/>
                <a:cs typeface="B Nazanin" panose="00000400000000000000" pitchFamily="2" charset="-78"/>
              </a:rPr>
              <a:t>مجموعه‌داده</a:t>
            </a:r>
            <a:r>
              <a:rPr lang="fa-IR" sz="1800" b="1" dirty="0">
                <a:effectLst/>
                <a:latin typeface="Calibri" panose="020F0502020204030204" pitchFamily="34" charset="0"/>
                <a:ea typeface="Calibri" panose="020F0502020204030204" pitchFamily="34" charset="0"/>
                <a:cs typeface="B Nazanin" panose="00000400000000000000" pitchFamily="2" charset="-78"/>
              </a:rPr>
              <a:t> </a:t>
            </a:r>
            <a:r>
              <a:rPr lang="en-US" sz="1800" b="1" dirty="0">
                <a:effectLst/>
                <a:latin typeface="Calibri" panose="020F0502020204030204" pitchFamily="34" charset="0"/>
                <a:ea typeface="Calibri" panose="020F0502020204030204" pitchFamily="34" charset="0"/>
                <a:cs typeface="B Nazanin" panose="00000400000000000000" pitchFamily="2" charset="-78"/>
              </a:rPr>
              <a:t>CUB_200_2011 </a:t>
            </a:r>
            <a:r>
              <a:rPr lang="fa-IR" sz="1800" b="1" dirty="0">
                <a:effectLst/>
                <a:latin typeface="Calibri" panose="020F0502020204030204" pitchFamily="34" charset="0"/>
                <a:ea typeface="Calibri" panose="020F0502020204030204" pitchFamily="34" charset="0"/>
                <a:cs typeface="B Nazanin" panose="00000400000000000000" pitchFamily="2" charset="-78"/>
              </a:rPr>
              <a:t> نیز مورد بررسی قرار </a:t>
            </a:r>
            <a:r>
              <a:rPr lang="fa-IR" sz="1800" b="1" dirty="0" err="1">
                <a:effectLst/>
                <a:latin typeface="Calibri" panose="020F0502020204030204" pitchFamily="34" charset="0"/>
                <a:ea typeface="Calibri" panose="020F0502020204030204" pitchFamily="34" charset="0"/>
                <a:cs typeface="B Nazanin" panose="00000400000000000000" pitchFamily="2" charset="-78"/>
              </a:rPr>
              <a:t>گرفته‌است</a:t>
            </a:r>
            <a:r>
              <a:rPr lang="fa-IR" sz="1800" b="1" dirty="0">
                <a:effectLst/>
                <a:latin typeface="Calibri" panose="020F0502020204030204" pitchFamily="34" charset="0"/>
                <a:ea typeface="Calibri" panose="020F0502020204030204" pitchFamily="34" charset="0"/>
                <a:cs typeface="B Nazanin" panose="00000400000000000000" pitchFamily="2" charset="-78"/>
              </a:rPr>
              <a:t>. مجموعه داده </a:t>
            </a:r>
            <a:r>
              <a:rPr lang="en-US" sz="1800" b="1" dirty="0">
                <a:effectLst/>
                <a:latin typeface="Calibri" panose="020F0502020204030204" pitchFamily="34" charset="0"/>
                <a:ea typeface="Calibri" panose="020F0502020204030204" pitchFamily="34" charset="0"/>
                <a:cs typeface="B Nazanin" panose="00000400000000000000" pitchFamily="2" charset="-78"/>
              </a:rPr>
              <a:t>Caltech-UCSD Birds-200-2011 (CUB-200-2011)</a:t>
            </a:r>
            <a:r>
              <a:rPr lang="fa-IR" sz="1800" b="1" dirty="0">
                <a:effectLst/>
                <a:latin typeface="Calibri" panose="020F0502020204030204" pitchFamily="34" charset="0"/>
                <a:ea typeface="Calibri" panose="020F0502020204030204" pitchFamily="34" charset="0"/>
                <a:cs typeface="B Nazanin" panose="00000400000000000000" pitchFamily="2" charset="-78"/>
              </a:rPr>
              <a:t> </a:t>
            </a:r>
            <a:r>
              <a:rPr lang="fa-IR" sz="1800" b="1" dirty="0" err="1">
                <a:effectLst/>
                <a:latin typeface="Calibri" panose="020F0502020204030204" pitchFamily="34" charset="0"/>
                <a:ea typeface="Calibri" panose="020F0502020204030204" pitchFamily="34" charset="0"/>
                <a:cs typeface="B Nazanin" panose="00000400000000000000" pitchFamily="2" charset="-78"/>
              </a:rPr>
              <a:t>پرکاربردترین</a:t>
            </a:r>
            <a:r>
              <a:rPr lang="fa-IR" sz="1800" b="1" dirty="0">
                <a:effectLst/>
                <a:latin typeface="Calibri" panose="020F0502020204030204" pitchFamily="34" charset="0"/>
                <a:ea typeface="Calibri" panose="020F0502020204030204" pitchFamily="34" charset="0"/>
                <a:cs typeface="B Nazanin" panose="00000400000000000000" pitchFamily="2" charset="-78"/>
              </a:rPr>
              <a:t> مجموعه داده برای کار دسته بندی بصری ریز دانه است. این شامل 11788 تصویر از 200 </a:t>
            </a:r>
            <a:r>
              <a:rPr lang="fa-IR" sz="1800" b="1" dirty="0" err="1">
                <a:effectLst/>
                <a:latin typeface="Calibri" panose="020F0502020204030204" pitchFamily="34" charset="0"/>
                <a:ea typeface="Calibri" panose="020F0502020204030204" pitchFamily="34" charset="0"/>
                <a:cs typeface="B Nazanin" panose="00000400000000000000" pitchFamily="2" charset="-78"/>
              </a:rPr>
              <a:t>زیرمجموعه</a:t>
            </a:r>
            <a:r>
              <a:rPr lang="fa-IR" sz="1800" b="1" dirty="0">
                <a:effectLst/>
                <a:latin typeface="Calibri" panose="020F0502020204030204" pitchFamily="34" charset="0"/>
                <a:ea typeface="Calibri" panose="020F0502020204030204" pitchFamily="34" charset="0"/>
                <a:cs typeface="B Nazanin" panose="00000400000000000000" pitchFamily="2" charset="-78"/>
              </a:rPr>
              <a:t> متعلق به پرندگان، 5994 تصویر برای آموزش و 5794 تصویر برای آزمایش است. </a:t>
            </a: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p:txBody>
      </p:sp>
      <p:pic>
        <p:nvPicPr>
          <p:cNvPr id="4" name="Picture 3">
            <a:extLst>
              <a:ext uri="{FF2B5EF4-FFF2-40B4-BE49-F238E27FC236}">
                <a16:creationId xmlns:a16="http://schemas.microsoft.com/office/drawing/2014/main" id="{9A4FEFBB-CF32-6817-D3E1-AA8175C5BD4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39076" y="2426661"/>
            <a:ext cx="4904105" cy="2448560"/>
          </a:xfrm>
          <a:prstGeom prst="rect">
            <a:avLst/>
          </a:prstGeom>
          <a:noFill/>
          <a:ln>
            <a:noFill/>
          </a:ln>
        </p:spPr>
      </p:pic>
      <p:sp>
        <p:nvSpPr>
          <p:cNvPr id="3" name="Footer Placeholder 2">
            <a:extLst>
              <a:ext uri="{FF2B5EF4-FFF2-40B4-BE49-F238E27FC236}">
                <a16:creationId xmlns:a16="http://schemas.microsoft.com/office/drawing/2014/main" id="{A97946F9-EC81-D969-AE11-8E4FFA04AF97}"/>
              </a:ext>
            </a:extLst>
          </p:cNvPr>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6" name="Slide Number Placeholder 5">
            <a:extLst>
              <a:ext uri="{FF2B5EF4-FFF2-40B4-BE49-F238E27FC236}">
                <a16:creationId xmlns:a16="http://schemas.microsoft.com/office/drawing/2014/main" id="{1C169690-47AE-4B36-1A00-64429966F6A3}"/>
              </a:ext>
            </a:extLst>
          </p:cNvPr>
          <p:cNvSpPr>
            <a:spLocks noGrp="1"/>
          </p:cNvSpPr>
          <p:nvPr>
            <p:ph type="sldNum" sz="quarter" idx="12"/>
          </p:nvPr>
        </p:nvSpPr>
        <p:spPr/>
        <p:txBody>
          <a:bodyPr/>
          <a:lstStyle/>
          <a:p>
            <a:fld id="{392E2822-1DB0-4ADB-8332-69F691075CE8}" type="slidenum">
              <a:rPr lang="en-US" smtClean="0"/>
              <a:t>16</a:t>
            </a:fld>
            <a:endParaRPr lang="en-US"/>
          </a:p>
        </p:txBody>
      </p:sp>
    </p:spTree>
    <p:extLst>
      <p:ext uri="{BB962C8B-B14F-4D97-AF65-F5344CB8AC3E}">
        <p14:creationId xmlns:p14="http://schemas.microsoft.com/office/powerpoint/2010/main" val="1906598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2DA2E746-448E-61B9-982B-44A2E9EB4532}"/>
              </a:ext>
            </a:extLst>
          </p:cNvPr>
          <p:cNvGraphicFramePr/>
          <p:nvPr/>
        </p:nvGraphicFramePr>
        <p:xfrm>
          <a:off x="2068944" y="53024"/>
          <a:ext cx="9259517" cy="156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EB465AF-8AC1-B571-E930-B8E59F2D33E5}"/>
                  </a:ext>
                </a:extLst>
              </p:cNvPr>
              <p:cNvSpPr txBox="1"/>
              <p:nvPr/>
            </p:nvSpPr>
            <p:spPr>
              <a:xfrm>
                <a:off x="559294" y="1721615"/>
                <a:ext cx="10537476" cy="4684872"/>
              </a:xfrm>
              <a:prstGeom prst="rect">
                <a:avLst/>
              </a:prstGeom>
              <a:noFill/>
            </p:spPr>
            <p:txBody>
              <a:bodyPr wrap="square" rtlCol="0">
                <a:spAutoFit/>
              </a:bodyPr>
              <a:lstStyle/>
              <a:p>
                <a:pPr marL="0" marR="0" algn="just" rtl="1">
                  <a:lnSpc>
                    <a:spcPct val="115000"/>
                  </a:lnSpc>
                  <a:spcBef>
                    <a:spcPts val="0"/>
                  </a:spcBef>
                  <a:spcAft>
                    <a:spcPts val="1000"/>
                  </a:spcAft>
                </a:pPr>
                <a:r>
                  <a:rPr lang="fa-IR" sz="2000" b="1" dirty="0">
                    <a:effectLst/>
                    <a:latin typeface="Calibri" panose="020F0502020204030204" pitchFamily="34" charset="0"/>
                    <a:ea typeface="Calibri" panose="020F0502020204030204" pitchFamily="34" charset="0"/>
                    <a:cs typeface="B Nazanin" panose="00000400000000000000" pitchFamily="2" charset="-78"/>
                  </a:rPr>
                  <a:t>معیارهای ارزیابی</a:t>
                </a:r>
              </a:p>
              <a:p>
                <a:pPr marL="0" marR="0" algn="just" rtl="1">
                  <a:spcBef>
                    <a:spcPts val="0"/>
                  </a:spcBef>
                  <a:spcAft>
                    <a:spcPts val="0"/>
                  </a:spcAft>
                </a:pPr>
                <a:r>
                  <a:rPr lang="ar-SA" sz="1800" b="1" dirty="0">
                    <a:effectLst/>
                    <a:latin typeface="Calibri" panose="020F0502020204030204" pitchFamily="34" charset="0"/>
                    <a:ea typeface="Calibri" panose="020F0502020204030204" pitchFamily="34" charset="0"/>
                    <a:cs typeface="B Nazanin" panose="00000400000000000000" pitchFamily="2" charset="-78"/>
                  </a:rPr>
                  <a:t>معیار این آزمایش فاصله اقلیدسی بین نقشه ویژگی خودتوجهی مکانی تصویر ورودی و نقشه ویژگی خودتوجهی مکانی تصاویر پایگاه داده، می‌باشد. </a:t>
                </a:r>
                <a:endParaRPr lang="fa-IR" sz="1800" b="1"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spcBef>
                    <a:spcPts val="0"/>
                  </a:spcBef>
                  <a:spcAft>
                    <a:spcPts val="0"/>
                  </a:spcAft>
                </a:pPr>
                <a14:m>
                  <m:oMathPara xmlns:m="http://schemas.openxmlformats.org/officeDocument/2006/math">
                    <m:oMathParaPr>
                      <m:jc m:val="left"/>
                    </m:oMathParaPr>
                    <m:oMath xmlns:m="http://schemas.openxmlformats.org/officeDocument/2006/math">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𝑫</m:t>
                      </m:r>
                      <m:r>
                        <a:rPr lang="en-US" sz="1800" b="1" smtClean="0">
                          <a:effectLst/>
                          <a:latin typeface="Cambria Math" panose="02040503050406030204" pitchFamily="18" charset="0"/>
                          <a:ea typeface="B Nazanin" panose="00000400000000000000" pitchFamily="2" charset="-78"/>
                          <a:cs typeface="B Nazanin" panose="00000400000000000000" pitchFamily="2" charset="-78"/>
                        </a:rPr>
                        <m:t>(</m:t>
                      </m:r>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𝑿</m:t>
                      </m:r>
                      <m:r>
                        <a:rPr lang="en-US" sz="1800" b="1" smtClean="0">
                          <a:effectLst/>
                          <a:latin typeface="Cambria Math" panose="02040503050406030204" pitchFamily="18" charset="0"/>
                          <a:ea typeface="B Nazanin" panose="00000400000000000000" pitchFamily="2" charset="-78"/>
                          <a:cs typeface="B Nazanin" panose="00000400000000000000" pitchFamily="2" charset="-78"/>
                        </a:rPr>
                        <m:t>,</m:t>
                      </m:r>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𝒀</m:t>
                      </m:r>
                      <m:r>
                        <a:rPr lang="en-US" sz="1800" b="1" smtClean="0">
                          <a:effectLst/>
                          <a:latin typeface="Cambria Math" panose="02040503050406030204" pitchFamily="18" charset="0"/>
                          <a:ea typeface="B Nazanin" panose="00000400000000000000" pitchFamily="2" charset="-78"/>
                          <a:cs typeface="B Nazanin" panose="00000400000000000000" pitchFamily="2" charset="-78"/>
                        </a:rPr>
                        <m:t>)=</m:t>
                      </m:r>
                      <m:rad>
                        <m:radPr>
                          <m:degHide m:val="on"/>
                          <m:ctrlPr>
                            <a:rPr lang="en-US" b="1" i="1">
                              <a:effectLst/>
                              <a:latin typeface="Cambria Math" panose="02040503050406030204" pitchFamily="18" charset="0"/>
                            </a:rPr>
                          </m:ctrlPr>
                        </m:radPr>
                        <m:deg/>
                        <m:e>
                          <m:nary>
                            <m:naryPr>
                              <m:chr m:val="∑"/>
                              <m:limLoc m:val="undOvr"/>
                              <m:ctrlPr>
                                <a:rPr lang="en-US" b="1" i="1">
                                  <a:effectLst/>
                                  <a:latin typeface="Cambria Math" panose="02040503050406030204" pitchFamily="18" charset="0"/>
                                </a:rPr>
                              </m:ctrlPr>
                            </m:naryPr>
                            <m:sub>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𝒊</m:t>
                              </m:r>
                              <m:r>
                                <a:rPr lang="en-US" sz="1800" b="1" smtClean="0">
                                  <a:effectLst/>
                                  <a:latin typeface="Cambria Math" panose="02040503050406030204" pitchFamily="18" charset="0"/>
                                  <a:ea typeface="B Nazanin" panose="00000400000000000000" pitchFamily="2" charset="-78"/>
                                  <a:cs typeface="B Nazanin" panose="00000400000000000000" pitchFamily="2" charset="-78"/>
                                </a:rPr>
                                <m:t>=</m:t>
                              </m:r>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𝟏</m:t>
                              </m:r>
                            </m:sub>
                            <m:sup>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𝑵</m:t>
                              </m:r>
                              <m:r>
                                <a:rPr lang="en-US" sz="1800" b="1" smtClean="0">
                                  <a:effectLst/>
                                  <a:latin typeface="Cambria Math" panose="02040503050406030204" pitchFamily="18" charset="0"/>
                                  <a:ea typeface="B Nazanin" panose="00000400000000000000" pitchFamily="2" charset="-78"/>
                                  <a:cs typeface="B Nazanin" panose="00000400000000000000" pitchFamily="2" charset="-78"/>
                                </a:rPr>
                                <m:t>=</m:t>
                              </m:r>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𝟐𝟎𝟓𝟖𝟖</m:t>
                              </m:r>
                            </m:sup>
                            <m:e>
                              <m:sSup>
                                <m:sSupPr>
                                  <m:ctrlPr>
                                    <a:rPr lang="en-US" b="1" i="1">
                                      <a:effectLst/>
                                      <a:latin typeface="Cambria Math" panose="02040503050406030204" pitchFamily="18" charset="0"/>
                                    </a:rPr>
                                  </m:ctrlPr>
                                </m:sSupPr>
                                <m:e>
                                  <m:r>
                                    <a:rPr lang="en-US" sz="1800" b="1" smtClean="0">
                                      <a:effectLst/>
                                      <a:latin typeface="Cambria Math" panose="02040503050406030204" pitchFamily="18" charset="0"/>
                                      <a:ea typeface="B Nazanin" panose="00000400000000000000" pitchFamily="2" charset="-78"/>
                                      <a:cs typeface="B Nazanin" panose="00000400000000000000" pitchFamily="2" charset="-78"/>
                                    </a:rPr>
                                    <m:t>(</m:t>
                                  </m:r>
                                  <m:sSub>
                                    <m:sSubPr>
                                      <m:ctrlPr>
                                        <a:rPr lang="en-US" b="1" i="1">
                                          <a:effectLst/>
                                          <a:latin typeface="Cambria Math" panose="02040503050406030204" pitchFamily="18" charset="0"/>
                                        </a:rPr>
                                      </m:ctrlPr>
                                    </m:sSubPr>
                                    <m:e>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𝑿</m:t>
                                      </m:r>
                                    </m:e>
                                    <m:sub>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𝒊</m:t>
                                      </m:r>
                                    </m:sub>
                                  </m:sSub>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m:t>
                                  </m:r>
                                  <m:sSub>
                                    <m:sSubPr>
                                      <m:ctrlPr>
                                        <a:rPr lang="en-US" b="1" i="1">
                                          <a:effectLst/>
                                          <a:latin typeface="Cambria Math" panose="02040503050406030204" pitchFamily="18" charset="0"/>
                                        </a:rPr>
                                      </m:ctrlPr>
                                    </m:sSubPr>
                                    <m:e>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𝒀</m:t>
                                      </m:r>
                                    </m:e>
                                    <m:sub>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𝒊</m:t>
                                      </m:r>
                                    </m:sub>
                                  </m:sSub>
                                  <m:r>
                                    <a:rPr lang="en-US" sz="1800" b="1" smtClean="0">
                                      <a:effectLst/>
                                      <a:latin typeface="Cambria Math" panose="02040503050406030204" pitchFamily="18" charset="0"/>
                                      <a:ea typeface="B Nazanin" panose="00000400000000000000" pitchFamily="2" charset="-78"/>
                                      <a:cs typeface="B Nazanin" panose="00000400000000000000" pitchFamily="2" charset="-78"/>
                                    </a:rPr>
                                    <m:t>)</m:t>
                                  </m:r>
                                </m:e>
                                <m:sup>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𝟐</m:t>
                                  </m:r>
                                </m:sup>
                              </m:sSup>
                            </m:e>
                          </m:nary>
                        </m:e>
                      </m:rad>
                    </m:oMath>
                  </m:oMathPara>
                </a14:m>
                <a:endParaRPr lang="fa-IR" b="1" dirty="0">
                  <a:latin typeface="Calibri" panose="020F0502020204030204" pitchFamily="34" charset="0"/>
                  <a:ea typeface="Calibri" panose="020F0502020204030204" pitchFamily="34" charset="0"/>
                  <a:cs typeface="B Nazanin" panose="00000400000000000000" pitchFamily="2" charset="-78"/>
                </a:endParaRPr>
              </a:p>
              <a:p>
                <a:pPr algn="just" rtl="1"/>
                <a:r>
                  <a:rPr lang="ar-SA" sz="1800" b="1" dirty="0">
                    <a:effectLst/>
                    <a:latin typeface="Calibri" panose="020F0502020204030204" pitchFamily="34" charset="0"/>
                    <a:ea typeface="Calibri" panose="020F0502020204030204" pitchFamily="34" charset="0"/>
                    <a:cs typeface="B Nazanin" panose="00000400000000000000" pitchFamily="2" charset="-78"/>
                  </a:rPr>
                  <a:t>که در آن </a:t>
                </a:r>
                <a:r>
                  <a:rPr lang="en-US" sz="1800" b="1" dirty="0">
                    <a:effectLst/>
                    <a:latin typeface="Calibri" panose="020F0502020204030204" pitchFamily="34" charset="0"/>
                    <a:ea typeface="Calibri" panose="020F0502020204030204" pitchFamily="34" charset="0"/>
                    <a:cs typeface="B Nazanin" panose="00000400000000000000" pitchFamily="2" charset="-78"/>
                  </a:rPr>
                  <a:t>X</a:t>
                </a:r>
                <a:r>
                  <a:rPr lang="ar-SA" sz="1800" b="1" dirty="0">
                    <a:effectLst/>
                    <a:latin typeface="Calibri" panose="020F0502020204030204" pitchFamily="34" charset="0"/>
                    <a:ea typeface="Calibri" panose="020F0502020204030204" pitchFamily="34" charset="0"/>
                    <a:cs typeface="B Nazanin" panose="00000400000000000000" pitchFamily="2" charset="-78"/>
                  </a:rPr>
                  <a:t> نقشه‌ ویژگی خودتوجهی مکانی تصویر ورودی و </a:t>
                </a:r>
                <a:r>
                  <a:rPr lang="en-US" sz="1800" b="1" dirty="0">
                    <a:effectLst/>
                    <a:latin typeface="Calibri" panose="020F0502020204030204" pitchFamily="34" charset="0"/>
                    <a:ea typeface="Calibri" panose="020F0502020204030204" pitchFamily="34" charset="0"/>
                    <a:cs typeface="B Nazanin" panose="00000400000000000000" pitchFamily="2" charset="-78"/>
                  </a:rPr>
                  <a:t>Y</a:t>
                </a:r>
                <a:r>
                  <a:rPr lang="ar-SA" sz="1800" b="1" dirty="0">
                    <a:effectLst/>
                    <a:latin typeface="Calibri" panose="020F0502020204030204" pitchFamily="34" charset="0"/>
                    <a:ea typeface="Calibri" panose="020F0502020204030204" pitchFamily="34" charset="0"/>
                    <a:cs typeface="B Nazanin" panose="00000400000000000000" pitchFamily="2" charset="-78"/>
                  </a:rPr>
                  <a:t> نقشه ویژگی خودتوجهی مکانی هر تصویر از پایگاه داده است. سپس فاصله‌های به‌دست‌آمده، که هرکدام نگاشتی به تصویری از پایگاه داده دارند، به صورت نزولی مرتب شده و 5 نتیجه برتر بازیابی می‌شود. خروجی سیستم بر اساس کلاسی که بیشترین احتمال را در بین این 5 نتیجه دارد، تعیین می‌گردد. </a:t>
                </a:r>
                <a:r>
                  <a:rPr lang="fa-IR" sz="1800" b="1" dirty="0">
                    <a:effectLst/>
                    <a:latin typeface="Calibri" panose="020F0502020204030204" pitchFamily="34" charset="0"/>
                    <a:ea typeface="Calibri" panose="020F0502020204030204" pitchFamily="34" charset="0"/>
                    <a:cs typeface="B Nazanin" panose="00000400000000000000" pitchFamily="2" charset="-78"/>
                  </a:rPr>
                  <a:t>امتیاز هر بازیابی تصویر بر اساس فرمول زیر تهیه </a:t>
                </a:r>
                <a:r>
                  <a:rPr lang="fa-IR" sz="1800" b="1" dirty="0" err="1">
                    <a:effectLst/>
                    <a:latin typeface="Calibri" panose="020F0502020204030204" pitchFamily="34" charset="0"/>
                    <a:ea typeface="Calibri" panose="020F0502020204030204" pitchFamily="34" charset="0"/>
                    <a:cs typeface="B Nazanin" panose="00000400000000000000" pitchFamily="2" charset="-78"/>
                  </a:rPr>
                  <a:t>می‌گردد</a:t>
                </a:r>
                <a:r>
                  <a:rPr lang="fa-IR" sz="1800" b="1" dirty="0">
                    <a:effectLst/>
                    <a:latin typeface="Calibri" panose="020F0502020204030204" pitchFamily="34" charset="0"/>
                    <a:ea typeface="Calibri" panose="020F0502020204030204" pitchFamily="34" charset="0"/>
                    <a:cs typeface="B Nazanin" panose="00000400000000000000" pitchFamily="2" charset="-78"/>
                  </a:rPr>
                  <a:t>.</a:t>
                </a: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spcBef>
                    <a:spcPts val="0"/>
                  </a:spcBef>
                  <a:spcAft>
                    <a:spcPts val="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spcBef>
                    <a:spcPts val="0"/>
                  </a:spcBef>
                  <a:spcAft>
                    <a:spcPts val="0"/>
                  </a:spcAft>
                </a:pPr>
                <a14:m>
                  <m:oMathPara xmlns:m="http://schemas.openxmlformats.org/officeDocument/2006/math">
                    <m:oMathParaPr>
                      <m:jc m:val="left"/>
                    </m:oMathParaPr>
                    <m:oMath xmlns:m="http://schemas.openxmlformats.org/officeDocument/2006/math">
                      <m:r>
                        <a:rPr lang="en-US" sz="1800" b="1" i="1" smtClean="0">
                          <a:effectLst/>
                          <a:latin typeface="Cambria Math" panose="02040503050406030204" pitchFamily="18" charset="0"/>
                          <a:ea typeface="B Nazanin" panose="00000400000000000000" pitchFamily="2" charset="-78"/>
                          <a:cs typeface="Calibri" panose="020F0502020204030204" pitchFamily="34" charset="0"/>
                        </a:rPr>
                        <m:t>𝑺𝒄𝒐𝒓𝒆</m:t>
                      </m:r>
                      <m:r>
                        <a:rPr lang="en-US" sz="1800" b="1" i="1" smtClean="0">
                          <a:effectLst/>
                          <a:latin typeface="Cambria Math" panose="02040503050406030204" pitchFamily="18" charset="0"/>
                          <a:ea typeface="B Nazanin" panose="00000400000000000000" pitchFamily="2" charset="-78"/>
                          <a:cs typeface="Calibri" panose="020F0502020204030204" pitchFamily="34" charset="0"/>
                        </a:rPr>
                        <m:t>=</m:t>
                      </m:r>
                      <m:f>
                        <m:fPr>
                          <m:ctrlPr>
                            <a:rPr lang="en-US" b="1" i="1">
                              <a:effectLst/>
                              <a:latin typeface="Cambria Math" panose="02040503050406030204" pitchFamily="18" charset="0"/>
                              <a:cs typeface="Calibri" panose="020F0502020204030204" pitchFamily="34" charset="0"/>
                            </a:rPr>
                          </m:ctrlPr>
                        </m:fPr>
                        <m:num>
                          <m:r>
                            <a:rPr lang="en-US" sz="1800" b="1" i="1" smtClean="0">
                              <a:effectLst/>
                              <a:latin typeface="Cambria Math" panose="02040503050406030204" pitchFamily="18" charset="0"/>
                              <a:ea typeface="B Nazanin" panose="00000400000000000000" pitchFamily="2" charset="-78"/>
                              <a:cs typeface="Calibri" panose="020F0502020204030204" pitchFamily="34" charset="0"/>
                            </a:rPr>
                            <m:t>𝑪𝒐𝒖𝒏𝒕</m:t>
                          </m:r>
                          <m:r>
                            <a:rPr lang="en-US" sz="1800" b="1" i="1" smtClean="0">
                              <a:effectLst/>
                              <a:latin typeface="Cambria Math" panose="02040503050406030204" pitchFamily="18" charset="0"/>
                              <a:ea typeface="B Nazanin" panose="00000400000000000000" pitchFamily="2" charset="-78"/>
                              <a:cs typeface="Calibri" panose="020F0502020204030204" pitchFamily="34" charset="0"/>
                            </a:rPr>
                            <m:t> </m:t>
                          </m:r>
                          <m:r>
                            <a:rPr lang="en-US" sz="1800" b="1" i="1" smtClean="0">
                              <a:effectLst/>
                              <a:latin typeface="Cambria Math" panose="02040503050406030204" pitchFamily="18" charset="0"/>
                              <a:ea typeface="B Nazanin" panose="00000400000000000000" pitchFamily="2" charset="-78"/>
                              <a:cs typeface="Calibri" panose="020F0502020204030204" pitchFamily="34" charset="0"/>
                            </a:rPr>
                            <m:t>𝑶𝒇</m:t>
                          </m:r>
                          <m:r>
                            <a:rPr lang="en-US" sz="1800" b="1" i="1" smtClean="0">
                              <a:effectLst/>
                              <a:latin typeface="Cambria Math" panose="02040503050406030204" pitchFamily="18" charset="0"/>
                              <a:ea typeface="B Nazanin" panose="00000400000000000000" pitchFamily="2" charset="-78"/>
                              <a:cs typeface="Calibri" panose="020F0502020204030204" pitchFamily="34" charset="0"/>
                            </a:rPr>
                            <m:t> </m:t>
                          </m:r>
                          <m:r>
                            <a:rPr lang="en-US" sz="1800" b="1" i="1" smtClean="0">
                              <a:effectLst/>
                              <a:latin typeface="Cambria Math" panose="02040503050406030204" pitchFamily="18" charset="0"/>
                              <a:ea typeface="B Nazanin" panose="00000400000000000000" pitchFamily="2" charset="-78"/>
                              <a:cs typeface="Calibri" panose="020F0502020204030204" pitchFamily="34" charset="0"/>
                            </a:rPr>
                            <m:t>𝑻𝒓𝒖𝒆</m:t>
                          </m:r>
                          <m:r>
                            <a:rPr lang="en-US" sz="1800" b="1" i="1" smtClean="0">
                              <a:effectLst/>
                              <a:latin typeface="Cambria Math" panose="02040503050406030204" pitchFamily="18" charset="0"/>
                              <a:ea typeface="B Nazanin" panose="00000400000000000000" pitchFamily="2" charset="-78"/>
                              <a:cs typeface="Calibri" panose="020F0502020204030204" pitchFamily="34" charset="0"/>
                            </a:rPr>
                            <m:t> </m:t>
                          </m:r>
                          <m:r>
                            <a:rPr lang="en-US" sz="1800" b="1" i="1" smtClean="0">
                              <a:effectLst/>
                              <a:latin typeface="Cambria Math" panose="02040503050406030204" pitchFamily="18" charset="0"/>
                              <a:ea typeface="B Nazanin" panose="00000400000000000000" pitchFamily="2" charset="-78"/>
                              <a:cs typeface="Calibri" panose="020F0502020204030204" pitchFamily="34" charset="0"/>
                            </a:rPr>
                            <m:t>𝑳𝒂𝒃𝒆𝒍𝒔</m:t>
                          </m:r>
                        </m:num>
                        <m:den>
                          <m:r>
                            <a:rPr lang="en-US" sz="1800" b="1" i="1" smtClean="0">
                              <a:effectLst/>
                              <a:latin typeface="Cambria Math" panose="02040503050406030204" pitchFamily="18" charset="0"/>
                              <a:ea typeface="B Nazanin" panose="00000400000000000000" pitchFamily="2" charset="-78"/>
                              <a:cs typeface="Calibri" panose="020F0502020204030204" pitchFamily="34" charset="0"/>
                            </a:rPr>
                            <m:t>𝑪𝒐𝒖𝒏𝒕</m:t>
                          </m:r>
                          <m:r>
                            <a:rPr lang="en-US" sz="1800" b="1" i="1" smtClean="0">
                              <a:effectLst/>
                              <a:latin typeface="Cambria Math" panose="02040503050406030204" pitchFamily="18" charset="0"/>
                              <a:ea typeface="B Nazanin" panose="00000400000000000000" pitchFamily="2" charset="-78"/>
                              <a:cs typeface="Calibri" panose="020F0502020204030204" pitchFamily="34" charset="0"/>
                            </a:rPr>
                            <m:t> </m:t>
                          </m:r>
                          <m:r>
                            <a:rPr lang="en-US" sz="1800" b="1" i="1" smtClean="0">
                              <a:effectLst/>
                              <a:latin typeface="Cambria Math" panose="02040503050406030204" pitchFamily="18" charset="0"/>
                              <a:ea typeface="B Nazanin" panose="00000400000000000000" pitchFamily="2" charset="-78"/>
                              <a:cs typeface="Calibri" panose="020F0502020204030204" pitchFamily="34" charset="0"/>
                            </a:rPr>
                            <m:t>𝑶𝒇</m:t>
                          </m:r>
                          <m:r>
                            <a:rPr lang="en-US" sz="1800" b="1" i="1" smtClean="0">
                              <a:effectLst/>
                              <a:latin typeface="Cambria Math" panose="02040503050406030204" pitchFamily="18" charset="0"/>
                              <a:ea typeface="B Nazanin" panose="00000400000000000000" pitchFamily="2" charset="-78"/>
                              <a:cs typeface="Calibri" panose="020F0502020204030204" pitchFamily="34" charset="0"/>
                            </a:rPr>
                            <m:t> </m:t>
                          </m:r>
                          <m:r>
                            <a:rPr lang="en-US" sz="1800" b="1" i="1" smtClean="0">
                              <a:effectLst/>
                              <a:latin typeface="Cambria Math" panose="02040503050406030204" pitchFamily="18" charset="0"/>
                              <a:ea typeface="B Nazanin" panose="00000400000000000000" pitchFamily="2" charset="-78"/>
                              <a:cs typeface="Calibri" panose="020F0502020204030204" pitchFamily="34" charset="0"/>
                            </a:rPr>
                            <m:t>𝑨𝒍𝒍</m:t>
                          </m:r>
                          <m:r>
                            <a:rPr lang="en-US" sz="1800" b="1" i="1" smtClean="0">
                              <a:effectLst/>
                              <a:latin typeface="Cambria Math" panose="02040503050406030204" pitchFamily="18" charset="0"/>
                              <a:ea typeface="B Nazanin" panose="00000400000000000000" pitchFamily="2" charset="-78"/>
                              <a:cs typeface="Calibri" panose="020F0502020204030204" pitchFamily="34" charset="0"/>
                            </a:rPr>
                            <m:t> </m:t>
                          </m:r>
                          <m:r>
                            <a:rPr lang="en-US" sz="1800" b="1" i="1" smtClean="0">
                              <a:effectLst/>
                              <a:latin typeface="Cambria Math" panose="02040503050406030204" pitchFamily="18" charset="0"/>
                              <a:ea typeface="B Nazanin" panose="00000400000000000000" pitchFamily="2" charset="-78"/>
                              <a:cs typeface="Calibri" panose="020F0502020204030204" pitchFamily="34" charset="0"/>
                            </a:rPr>
                            <m:t>𝑹𝒆𝒔𝒖𝒍𝒕𝒔</m:t>
                          </m:r>
                        </m:den>
                      </m:f>
                    </m:oMath>
                  </m:oMathPara>
                </a14:m>
                <a:endParaRPr lang="fa-IR" sz="1800" b="1"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spcBef>
                    <a:spcPts val="0"/>
                  </a:spcBef>
                  <a:spcAft>
                    <a:spcPts val="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p:txBody>
          </p:sp>
        </mc:Choice>
        <mc:Fallback>
          <p:sp>
            <p:nvSpPr>
              <p:cNvPr id="2" name="TextBox 1">
                <a:extLst>
                  <a:ext uri="{FF2B5EF4-FFF2-40B4-BE49-F238E27FC236}">
                    <a16:creationId xmlns:a16="http://schemas.microsoft.com/office/drawing/2014/main" id="{0EB465AF-8AC1-B571-E930-B8E59F2D33E5}"/>
                  </a:ext>
                </a:extLst>
              </p:cNvPr>
              <p:cNvSpPr txBox="1">
                <a:spLocks noRot="1" noChangeAspect="1" noMove="1" noResize="1" noEditPoints="1" noAdjustHandles="1" noChangeArrowheads="1" noChangeShapeType="1" noTextEdit="1"/>
              </p:cNvSpPr>
              <p:nvPr/>
            </p:nvSpPr>
            <p:spPr>
              <a:xfrm>
                <a:off x="559294" y="1721615"/>
                <a:ext cx="10537476" cy="4684872"/>
              </a:xfrm>
              <a:prstGeom prst="rect">
                <a:avLst/>
              </a:prstGeom>
              <a:blipFill>
                <a:blip r:embed="rId7"/>
                <a:stretch>
                  <a:fillRect l="-926" r="-579"/>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6BBA7BD9-682E-D335-5261-BA881C808A06}"/>
              </a:ext>
            </a:extLst>
          </p:cNvPr>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5" name="Slide Number Placeholder 4">
            <a:extLst>
              <a:ext uri="{FF2B5EF4-FFF2-40B4-BE49-F238E27FC236}">
                <a16:creationId xmlns:a16="http://schemas.microsoft.com/office/drawing/2014/main" id="{DB2DE5EC-95BE-097B-0BDF-5B48926B87A2}"/>
              </a:ext>
            </a:extLst>
          </p:cNvPr>
          <p:cNvSpPr>
            <a:spLocks noGrp="1"/>
          </p:cNvSpPr>
          <p:nvPr>
            <p:ph type="sldNum" sz="quarter" idx="12"/>
          </p:nvPr>
        </p:nvSpPr>
        <p:spPr/>
        <p:txBody>
          <a:bodyPr/>
          <a:lstStyle/>
          <a:p>
            <a:fld id="{392E2822-1DB0-4ADB-8332-69F691075CE8}" type="slidenum">
              <a:rPr lang="en-US" smtClean="0"/>
              <a:t>17</a:t>
            </a:fld>
            <a:endParaRPr lang="en-US"/>
          </a:p>
        </p:txBody>
      </p:sp>
    </p:spTree>
    <p:extLst>
      <p:ext uri="{BB962C8B-B14F-4D97-AF65-F5344CB8AC3E}">
        <p14:creationId xmlns:p14="http://schemas.microsoft.com/office/powerpoint/2010/main" val="1715409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2DA2E746-448E-61B9-982B-44A2E9EB4532}"/>
              </a:ext>
            </a:extLst>
          </p:cNvPr>
          <p:cNvGraphicFramePr/>
          <p:nvPr/>
        </p:nvGraphicFramePr>
        <p:xfrm>
          <a:off x="2068944" y="53024"/>
          <a:ext cx="9259517" cy="156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EB465AF-8AC1-B571-E930-B8E59F2D33E5}"/>
                  </a:ext>
                </a:extLst>
              </p:cNvPr>
              <p:cNvSpPr txBox="1"/>
              <p:nvPr/>
            </p:nvSpPr>
            <p:spPr>
              <a:xfrm>
                <a:off x="585927" y="1925574"/>
                <a:ext cx="10537476" cy="3996928"/>
              </a:xfrm>
              <a:prstGeom prst="rect">
                <a:avLst/>
              </a:prstGeom>
              <a:noFill/>
            </p:spPr>
            <p:txBody>
              <a:bodyPr wrap="square" rtlCol="0">
                <a:spAutoFit/>
              </a:bodyPr>
              <a:lstStyle/>
              <a:p>
                <a:pPr marL="0" marR="0" algn="just" rtl="1">
                  <a:lnSpc>
                    <a:spcPct val="115000"/>
                  </a:lnSpc>
                  <a:spcBef>
                    <a:spcPts val="0"/>
                  </a:spcBef>
                  <a:spcAft>
                    <a:spcPts val="1000"/>
                  </a:spcAft>
                </a:pPr>
                <a:r>
                  <a:rPr lang="fa-IR" sz="2000" b="1" dirty="0">
                    <a:effectLst/>
                    <a:latin typeface="Calibri" panose="020F0502020204030204" pitchFamily="34" charset="0"/>
                    <a:ea typeface="Calibri" panose="020F0502020204030204" pitchFamily="34" charset="0"/>
                    <a:cs typeface="B Nazanin" panose="00000400000000000000" pitchFamily="2" charset="-78"/>
                  </a:rPr>
                  <a:t>معیارهای ارزیابی</a:t>
                </a:r>
              </a:p>
              <a:p>
                <a:pPr marL="0" marR="0" algn="just" rtl="1">
                  <a:spcBef>
                    <a:spcPts val="0"/>
                  </a:spcBef>
                  <a:spcAft>
                    <a:spcPts val="0"/>
                  </a:spcAft>
                </a:pPr>
                <a:r>
                  <a:rPr lang="fa-IR" sz="1800" b="1" dirty="0">
                    <a:effectLst/>
                    <a:latin typeface="Calibri" panose="020F0502020204030204" pitchFamily="34" charset="0"/>
                    <a:ea typeface="Calibri" panose="020F0502020204030204" pitchFamily="34" charset="0"/>
                    <a:cs typeface="B Nazanin" panose="00000400000000000000" pitchFamily="2" charset="-78"/>
                  </a:rPr>
                  <a:t>به</a:t>
                </a:r>
                <a:r>
                  <a:rPr lang="ar-SA" sz="1800" b="1" dirty="0">
                    <a:effectLst/>
                    <a:latin typeface="Calibri" panose="020F0502020204030204" pitchFamily="34" charset="0"/>
                    <a:ea typeface="Calibri" panose="020F0502020204030204" pitchFamily="34" charset="0"/>
                    <a:cs typeface="B Nazanin" panose="00000400000000000000" pitchFamily="2" charset="-78"/>
                  </a:rPr>
                  <a:t> عنوان مثال برای تصویر </a:t>
                </a:r>
                <a:r>
                  <a:rPr lang="en-US" sz="1800" b="1" dirty="0">
                    <a:effectLst/>
                    <a:latin typeface="Calibri" panose="020F0502020204030204" pitchFamily="34" charset="0"/>
                    <a:ea typeface="Calibri" panose="020F0502020204030204" pitchFamily="34" charset="0"/>
                    <a:cs typeface="B Nazanin" panose="00000400000000000000" pitchFamily="2" charset="-78"/>
                  </a:rPr>
                  <a:t>I</a:t>
                </a:r>
                <a:r>
                  <a:rPr lang="ar-SA" sz="1800" b="1" dirty="0">
                    <a:effectLst/>
                    <a:latin typeface="Calibri" panose="020F0502020204030204" pitchFamily="34" charset="0"/>
                    <a:ea typeface="Calibri" panose="020F0502020204030204" pitchFamily="34" charset="0"/>
                    <a:cs typeface="B Nazanin" panose="00000400000000000000" pitchFamily="2" charset="-78"/>
                  </a:rPr>
                  <a:t> با کلاس </a:t>
                </a:r>
                <a:r>
                  <a:rPr lang="en-US" sz="1800" b="1" dirty="0">
                    <a:effectLst/>
                    <a:latin typeface="Calibri" panose="020F0502020204030204" pitchFamily="34" charset="0"/>
                    <a:ea typeface="Calibri" panose="020F0502020204030204" pitchFamily="34" charset="0"/>
                    <a:cs typeface="B Nazanin" panose="00000400000000000000" pitchFamily="2" charset="-78"/>
                  </a:rPr>
                  <a:t>A</a:t>
                </a:r>
                <a:r>
                  <a:rPr lang="ar-SA" sz="1800" b="1" dirty="0">
                    <a:effectLst/>
                    <a:latin typeface="Calibri" panose="020F0502020204030204" pitchFamily="34" charset="0"/>
                    <a:ea typeface="Calibri" panose="020F0502020204030204" pitchFamily="34" charset="0"/>
                    <a:cs typeface="B Nazanin" panose="00000400000000000000" pitchFamily="2" charset="-78"/>
                  </a:rPr>
                  <a:t> که نتایج آن شامل </a:t>
                </a:r>
                <a:r>
                  <a:rPr lang="en-US" sz="1800" b="1" dirty="0">
                    <a:effectLst/>
                    <a:latin typeface="Calibri" panose="020F0502020204030204" pitchFamily="34" charset="0"/>
                    <a:ea typeface="Calibri" panose="020F0502020204030204" pitchFamily="34" charset="0"/>
                    <a:cs typeface="B Nazanin" panose="00000400000000000000" pitchFamily="2" charset="-78"/>
                  </a:rPr>
                  <a:t>Results=[A,A,B,A,A] </a:t>
                </a:r>
                <a:r>
                  <a:rPr lang="ar-SA" sz="1800" b="1" dirty="0">
                    <a:effectLst/>
                    <a:latin typeface="Calibri" panose="020F0502020204030204" pitchFamily="34" charset="0"/>
                    <a:ea typeface="Calibri" panose="020F0502020204030204" pitchFamily="34" charset="0"/>
                    <a:cs typeface="B Nazanin" panose="00000400000000000000" pitchFamily="2" charset="-78"/>
                  </a:rPr>
                  <a:t> می باشند، داریم:</a:t>
                </a:r>
                <a:endParaRPr lang="fa-IR" sz="1800" b="1"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spcBef>
                    <a:spcPts val="0"/>
                  </a:spcBef>
                  <a:spcAft>
                    <a:spcPts val="0"/>
                  </a:spcAft>
                </a:pP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spcBef>
                    <a:spcPts val="0"/>
                  </a:spcBef>
                  <a:spcAft>
                    <a:spcPts val="0"/>
                  </a:spcAft>
                </a:pPr>
                <a14:m>
                  <m:oMathPara xmlns:m="http://schemas.openxmlformats.org/officeDocument/2006/math">
                    <m:oMathParaPr>
                      <m:jc m:val="left"/>
                    </m:oMathParaPr>
                    <m:oMath xmlns:m="http://schemas.openxmlformats.org/officeDocument/2006/math">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𝑺𝒄𝒐𝒓𝒆</m:t>
                      </m:r>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m:t>
                      </m:r>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𝑰</m:t>
                      </m:r>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m:t>
                      </m:r>
                      <m:f>
                        <m:fPr>
                          <m:ctrlPr>
                            <a:rPr lang="en-US" b="1" i="1">
                              <a:effectLst/>
                              <a:latin typeface="Cambria Math" panose="02040503050406030204" pitchFamily="18" charset="0"/>
                            </a:rPr>
                          </m:ctrlPr>
                        </m:fPr>
                        <m:num>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𝑪𝒐𝒖𝒏𝒕</m:t>
                          </m:r>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m:t>
                          </m:r>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𝑹𝒆𝒔𝒖𝒍𝒕𝒔</m:t>
                          </m:r>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 </m:t>
                          </m:r>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𝒘𝒊𝒉𝒕</m:t>
                          </m:r>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 </m:t>
                          </m:r>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𝑨</m:t>
                          </m:r>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m:t>
                          </m:r>
                        </m:num>
                        <m:den>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𝑪𝒐𝒖𝒏𝒕</m:t>
                          </m:r>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m:t>
                          </m:r>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𝑹𝒆𝒔𝒖𝒍𝒕𝒔</m:t>
                          </m:r>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m:t>
                          </m:r>
                        </m:den>
                      </m:f>
                    </m:oMath>
                  </m:oMathPara>
                </a14:m>
                <a:endParaRPr lang="fa-IR" b="1" dirty="0">
                  <a:latin typeface="Calibri" panose="020F0502020204030204" pitchFamily="34" charset="0"/>
                  <a:ea typeface="Calibri" panose="020F0502020204030204" pitchFamily="34" charset="0"/>
                  <a:cs typeface="B Nazanin" panose="00000400000000000000" pitchFamily="2" charset="-78"/>
                </a:endParaRPr>
              </a:p>
              <a:p>
                <a:pPr algn="just" rtl="1"/>
                <a:endParaRPr lang="fa-IR" sz="1800" b="1" dirty="0">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sz="1800" b="1" dirty="0">
                    <a:effectLst/>
                    <a:latin typeface="Calibri" panose="020F0502020204030204" pitchFamily="34" charset="0"/>
                    <a:ea typeface="Calibri" panose="020F0502020204030204" pitchFamily="34" charset="0"/>
                    <a:cs typeface="B Nazanin" panose="00000400000000000000" pitchFamily="2" charset="-78"/>
                  </a:rPr>
                  <a:t>سپس عملکرد نهایی سیستم بر اساس فرمول زیر محاسبه خواهد شد:</a:t>
                </a: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spcBef>
                    <a:spcPts val="0"/>
                  </a:spcBef>
                  <a:spcAft>
                    <a:spcPts val="0"/>
                  </a:spcAft>
                </a:pPr>
                <a14:m>
                  <m:oMathPara xmlns:m="http://schemas.openxmlformats.org/officeDocument/2006/math">
                    <m:oMathParaPr>
                      <m:jc m:val="left"/>
                    </m:oMathParaPr>
                    <m:oMath xmlns:m="http://schemas.openxmlformats.org/officeDocument/2006/math">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𝑺𝒄𝒐𝒓𝒆</m:t>
                      </m:r>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m:t>
                      </m:r>
                      <m:f>
                        <m:fPr>
                          <m:ctrlPr>
                            <a:rPr lang="en-US" b="1" i="1">
                              <a:effectLst/>
                              <a:latin typeface="Cambria Math" panose="02040503050406030204" pitchFamily="18" charset="0"/>
                            </a:rPr>
                          </m:ctrlPr>
                        </m:fPr>
                        <m:num>
                          <m:nary>
                            <m:naryPr>
                              <m:chr m:val="∑"/>
                              <m:limLoc m:val="undOvr"/>
                              <m:ctrlPr>
                                <a:rPr lang="en-US" b="1" i="1">
                                  <a:effectLst/>
                                  <a:latin typeface="Cambria Math" panose="02040503050406030204" pitchFamily="18" charset="0"/>
                                </a:rPr>
                              </m:ctrlPr>
                            </m:naryPr>
                            <m:sub>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𝒊</m:t>
                              </m:r>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m:t>
                              </m:r>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𝟏</m:t>
                              </m:r>
                            </m:sub>
                            <m:sup>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𝑵</m:t>
                              </m:r>
                            </m:sup>
                            <m:e>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𝑺𝒄𝒐𝒓𝒆</m:t>
                              </m:r>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m:t>
                              </m:r>
                              <m:sSub>
                                <m:sSubPr>
                                  <m:ctrlPr>
                                    <a:rPr lang="en-US" b="1" i="1">
                                      <a:effectLst/>
                                      <a:latin typeface="Cambria Math" panose="02040503050406030204" pitchFamily="18" charset="0"/>
                                    </a:rPr>
                                  </m:ctrlPr>
                                </m:sSubPr>
                                <m:e>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𝑰</m:t>
                                  </m:r>
                                </m:e>
                                <m:sub>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𝒊</m:t>
                                  </m:r>
                                </m:sub>
                              </m:sSub>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m:t>
                              </m:r>
                            </m:e>
                          </m:nary>
                        </m:num>
                        <m:den>
                          <m:r>
                            <a:rPr lang="en-US" sz="1800" b="1" i="1" smtClean="0">
                              <a:effectLst/>
                              <a:latin typeface="Cambria Math" panose="02040503050406030204" pitchFamily="18" charset="0"/>
                              <a:ea typeface="B Nazanin" panose="00000400000000000000" pitchFamily="2" charset="-78"/>
                              <a:cs typeface="B Nazanin" panose="00000400000000000000" pitchFamily="2" charset="-78"/>
                            </a:rPr>
                            <m:t>𝑵</m:t>
                          </m:r>
                        </m:den>
                      </m:f>
                    </m:oMath>
                  </m:oMathPara>
                </a14:m>
                <a:endParaRPr lang="fa-IR" b="1" dirty="0">
                  <a:latin typeface="Calibri" panose="020F0502020204030204" pitchFamily="34" charset="0"/>
                  <a:ea typeface="Calibri" panose="020F0502020204030204" pitchFamily="34" charset="0"/>
                  <a:cs typeface="B Nazanin" panose="00000400000000000000" pitchFamily="2" charset="-78"/>
                </a:endParaRPr>
              </a:p>
              <a:p>
                <a:pPr marL="0" marR="0" algn="just" rtl="1">
                  <a:spcBef>
                    <a:spcPts val="0"/>
                  </a:spcBef>
                  <a:spcAft>
                    <a:spcPts val="0"/>
                  </a:spcAft>
                </a:pPr>
                <a:endParaRPr lang="fa-IR" b="1" dirty="0">
                  <a:latin typeface="Calibri" panose="020F0502020204030204" pitchFamily="34" charset="0"/>
                  <a:ea typeface="Calibri" panose="020F0502020204030204" pitchFamily="34" charset="0"/>
                  <a:cs typeface="B Nazanin" panose="00000400000000000000" pitchFamily="2" charset="-78"/>
                </a:endParaRPr>
              </a:p>
              <a:p>
                <a:pPr algn="just" rtl="1"/>
                <a:r>
                  <a:rPr lang="fa-IR" sz="1800" b="1" dirty="0">
                    <a:effectLst/>
                    <a:latin typeface="Calibri" panose="020F0502020204030204" pitchFamily="34" charset="0"/>
                    <a:ea typeface="Calibri" panose="020F0502020204030204" pitchFamily="34" charset="0"/>
                    <a:cs typeface="B Nazanin" panose="00000400000000000000" pitchFamily="2" charset="-78"/>
                  </a:rPr>
                  <a:t>که در آن </a:t>
                </a:r>
                <a:r>
                  <a:rPr lang="en-US" sz="1800" b="1" dirty="0">
                    <a:effectLst/>
                    <a:latin typeface="Calibri" panose="020F0502020204030204" pitchFamily="34" charset="0"/>
                    <a:ea typeface="Calibri" panose="020F0502020204030204" pitchFamily="34" charset="0"/>
                    <a:cs typeface="B Nazanin" panose="00000400000000000000" pitchFamily="2" charset="-78"/>
                  </a:rPr>
                  <a:t>N</a:t>
                </a:r>
                <a:r>
                  <a:rPr lang="fa-IR" sz="1800" b="1" dirty="0">
                    <a:effectLst/>
                    <a:latin typeface="Calibri" panose="020F0502020204030204" pitchFamily="34" charset="0"/>
                    <a:ea typeface="Calibri" panose="020F0502020204030204" pitchFamily="34" charset="0"/>
                    <a:cs typeface="B Nazanin" panose="00000400000000000000" pitchFamily="2" charset="-78"/>
                  </a:rPr>
                  <a:t> تعداد </a:t>
                </a:r>
                <a:r>
                  <a:rPr lang="fa-IR" sz="1800" b="1" dirty="0" err="1">
                    <a:effectLst/>
                    <a:latin typeface="Calibri" panose="020F0502020204030204" pitchFamily="34" charset="0"/>
                    <a:ea typeface="Calibri" panose="020F0502020204030204" pitchFamily="34" charset="0"/>
                    <a:cs typeface="B Nazanin" panose="00000400000000000000" pitchFamily="2" charset="-78"/>
                  </a:rPr>
                  <a:t>نمونه‌های</a:t>
                </a:r>
                <a:r>
                  <a:rPr lang="fa-IR" sz="1800" b="1" dirty="0">
                    <a:effectLst/>
                    <a:latin typeface="Calibri" panose="020F0502020204030204" pitchFamily="34" charset="0"/>
                    <a:ea typeface="Calibri" panose="020F0502020204030204" pitchFamily="34" charset="0"/>
                    <a:cs typeface="B Nazanin" panose="00000400000000000000" pitchFamily="2" charset="-78"/>
                  </a:rPr>
                  <a:t> </a:t>
                </a:r>
                <a:r>
                  <a:rPr lang="fa-IR" sz="1800" b="1" dirty="0" err="1">
                    <a:effectLst/>
                    <a:latin typeface="Calibri" panose="020F0502020204030204" pitchFamily="34" charset="0"/>
                    <a:ea typeface="Calibri" panose="020F0502020204030204" pitchFamily="34" charset="0"/>
                    <a:cs typeface="B Nazanin" panose="00000400000000000000" pitchFamily="2" charset="-78"/>
                  </a:rPr>
                  <a:t>تستی</a:t>
                </a:r>
                <a:r>
                  <a:rPr lang="fa-IR" sz="1800" b="1" dirty="0">
                    <a:effectLst/>
                    <a:latin typeface="Calibri" panose="020F0502020204030204" pitchFamily="34" charset="0"/>
                    <a:ea typeface="Calibri" panose="020F0502020204030204" pitchFamily="34" charset="0"/>
                    <a:cs typeface="B Nazanin" panose="00000400000000000000" pitchFamily="2" charset="-78"/>
                  </a:rPr>
                  <a:t> و </a:t>
                </a:r>
                <a:r>
                  <a:rPr lang="en-US" sz="1800" b="1" dirty="0">
                    <a:effectLst/>
                    <a:latin typeface="Calibri" panose="020F0502020204030204" pitchFamily="34" charset="0"/>
                    <a:ea typeface="Calibri" panose="020F0502020204030204" pitchFamily="34" charset="0"/>
                    <a:cs typeface="B Nazanin" panose="00000400000000000000" pitchFamily="2" charset="-78"/>
                  </a:rPr>
                  <a:t>I</a:t>
                </a:r>
                <a:r>
                  <a:rPr lang="fa-IR" sz="1800" b="1" dirty="0">
                    <a:effectLst/>
                    <a:latin typeface="Calibri" panose="020F0502020204030204" pitchFamily="34" charset="0"/>
                    <a:ea typeface="Calibri" panose="020F0502020204030204" pitchFamily="34" charset="0"/>
                    <a:cs typeface="B Nazanin" panose="00000400000000000000" pitchFamily="2" charset="-78"/>
                  </a:rPr>
                  <a:t> هر کدام از تصاویر </a:t>
                </a:r>
                <a:r>
                  <a:rPr lang="fa-IR" sz="1800" b="1" dirty="0" err="1">
                    <a:effectLst/>
                    <a:latin typeface="Calibri" panose="020F0502020204030204" pitchFamily="34" charset="0"/>
                    <a:ea typeface="Calibri" panose="020F0502020204030204" pitchFamily="34" charset="0"/>
                    <a:cs typeface="B Nazanin" panose="00000400000000000000" pitchFamily="2" charset="-78"/>
                  </a:rPr>
                  <a:t>تستی</a:t>
                </a:r>
                <a:r>
                  <a:rPr lang="fa-IR" sz="1800" b="1" dirty="0">
                    <a:effectLst/>
                    <a:latin typeface="Calibri" panose="020F0502020204030204" pitchFamily="34" charset="0"/>
                    <a:ea typeface="Calibri" panose="020F0502020204030204" pitchFamily="34" charset="0"/>
                    <a:cs typeface="B Nazanin" panose="00000400000000000000" pitchFamily="2" charset="-78"/>
                  </a:rPr>
                  <a:t> </a:t>
                </a:r>
                <a:r>
                  <a:rPr lang="fa-IR" sz="1800" b="1" dirty="0" err="1">
                    <a:effectLst/>
                    <a:latin typeface="Calibri" panose="020F0502020204030204" pitchFamily="34" charset="0"/>
                    <a:ea typeface="Calibri" panose="020F0502020204030204" pitchFamily="34" charset="0"/>
                    <a:cs typeface="B Nazanin" panose="00000400000000000000" pitchFamily="2" charset="-78"/>
                  </a:rPr>
                  <a:t>می‌باشد</a:t>
                </a:r>
                <a:r>
                  <a:rPr lang="fa-IR" sz="1800" dirty="0">
                    <a:effectLst/>
                    <a:latin typeface="Calibri" panose="020F0502020204030204" pitchFamily="34"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spcBef>
                    <a:spcPts val="0"/>
                  </a:spcBef>
                  <a:spcAft>
                    <a:spcPts val="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p:txBody>
          </p:sp>
        </mc:Choice>
        <mc:Fallback>
          <p:sp>
            <p:nvSpPr>
              <p:cNvPr id="2" name="TextBox 1">
                <a:extLst>
                  <a:ext uri="{FF2B5EF4-FFF2-40B4-BE49-F238E27FC236}">
                    <a16:creationId xmlns:a16="http://schemas.microsoft.com/office/drawing/2014/main" id="{0EB465AF-8AC1-B571-E930-B8E59F2D33E5}"/>
                  </a:ext>
                </a:extLst>
              </p:cNvPr>
              <p:cNvSpPr txBox="1">
                <a:spLocks noRot="1" noChangeAspect="1" noMove="1" noResize="1" noEditPoints="1" noAdjustHandles="1" noChangeArrowheads="1" noChangeShapeType="1" noTextEdit="1"/>
              </p:cNvSpPr>
              <p:nvPr/>
            </p:nvSpPr>
            <p:spPr>
              <a:xfrm>
                <a:off x="585927" y="1925574"/>
                <a:ext cx="10537476" cy="3996928"/>
              </a:xfrm>
              <a:prstGeom prst="rect">
                <a:avLst/>
              </a:prstGeom>
              <a:blipFill>
                <a:blip r:embed="rId7"/>
                <a:stretch>
                  <a:fillRect r="-578"/>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E3F5131F-1427-34C1-52C7-74B142F22D38}"/>
              </a:ext>
            </a:extLst>
          </p:cNvPr>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5" name="Slide Number Placeholder 4">
            <a:extLst>
              <a:ext uri="{FF2B5EF4-FFF2-40B4-BE49-F238E27FC236}">
                <a16:creationId xmlns:a16="http://schemas.microsoft.com/office/drawing/2014/main" id="{3D6CF116-1B60-3B48-4888-521878780339}"/>
              </a:ext>
            </a:extLst>
          </p:cNvPr>
          <p:cNvSpPr>
            <a:spLocks noGrp="1"/>
          </p:cNvSpPr>
          <p:nvPr>
            <p:ph type="sldNum" sz="quarter" idx="12"/>
          </p:nvPr>
        </p:nvSpPr>
        <p:spPr/>
        <p:txBody>
          <a:bodyPr/>
          <a:lstStyle/>
          <a:p>
            <a:fld id="{392E2822-1DB0-4ADB-8332-69F691075CE8}" type="slidenum">
              <a:rPr lang="en-US" smtClean="0"/>
              <a:t>18</a:t>
            </a:fld>
            <a:endParaRPr lang="en-US"/>
          </a:p>
        </p:txBody>
      </p:sp>
    </p:spTree>
    <p:extLst>
      <p:ext uri="{BB962C8B-B14F-4D97-AF65-F5344CB8AC3E}">
        <p14:creationId xmlns:p14="http://schemas.microsoft.com/office/powerpoint/2010/main" val="425447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2DA2E746-448E-61B9-982B-44A2E9EB4532}"/>
              </a:ext>
            </a:extLst>
          </p:cNvPr>
          <p:cNvGraphicFramePr/>
          <p:nvPr/>
        </p:nvGraphicFramePr>
        <p:xfrm>
          <a:off x="2068944" y="53024"/>
          <a:ext cx="9259517" cy="156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0EB465AF-8AC1-B571-E930-B8E59F2D33E5}"/>
              </a:ext>
            </a:extLst>
          </p:cNvPr>
          <p:cNvSpPr txBox="1"/>
          <p:nvPr/>
        </p:nvSpPr>
        <p:spPr>
          <a:xfrm>
            <a:off x="9747681" y="1925574"/>
            <a:ext cx="1375721" cy="446276"/>
          </a:xfrm>
          <a:prstGeom prst="rect">
            <a:avLst/>
          </a:prstGeom>
          <a:noFill/>
        </p:spPr>
        <p:txBody>
          <a:bodyPr wrap="square" rtlCol="0">
            <a:spAutoFit/>
          </a:bodyPr>
          <a:lstStyle/>
          <a:p>
            <a:pPr marL="0" marR="0" algn="just" rtl="1">
              <a:lnSpc>
                <a:spcPct val="115000"/>
              </a:lnSpc>
              <a:spcBef>
                <a:spcPts val="0"/>
              </a:spcBef>
              <a:spcAft>
                <a:spcPts val="1000"/>
              </a:spcAft>
            </a:pPr>
            <a:r>
              <a:rPr lang="fa-IR" sz="2000" b="1" dirty="0">
                <a:effectLst/>
                <a:latin typeface="Calibri" panose="020F0502020204030204" pitchFamily="34" charset="0"/>
                <a:ea typeface="Calibri" panose="020F0502020204030204" pitchFamily="34" charset="0"/>
                <a:cs typeface="B Nazanin" panose="00000400000000000000" pitchFamily="2" charset="-78"/>
              </a:rPr>
              <a:t>نتایج ارزیابی:</a:t>
            </a:r>
          </a:p>
        </p:txBody>
      </p:sp>
      <p:pic>
        <p:nvPicPr>
          <p:cNvPr id="5" name="Picture 4">
            <a:extLst>
              <a:ext uri="{FF2B5EF4-FFF2-40B4-BE49-F238E27FC236}">
                <a16:creationId xmlns:a16="http://schemas.microsoft.com/office/drawing/2014/main" id="{E5A837D5-E858-9220-5F1F-62839E01FAEE}"/>
              </a:ext>
            </a:extLst>
          </p:cNvPr>
          <p:cNvPicPr>
            <a:picLocks noChangeAspect="1"/>
          </p:cNvPicPr>
          <p:nvPr/>
        </p:nvPicPr>
        <p:blipFill>
          <a:blip r:embed="rId7"/>
          <a:stretch>
            <a:fillRect/>
          </a:stretch>
        </p:blipFill>
        <p:spPr>
          <a:xfrm>
            <a:off x="1171297" y="1650163"/>
            <a:ext cx="3293623" cy="4573761"/>
          </a:xfrm>
          <a:prstGeom prst="rect">
            <a:avLst/>
          </a:prstGeom>
        </p:spPr>
      </p:pic>
      <p:pic>
        <p:nvPicPr>
          <p:cNvPr id="8" name="Picture 7">
            <a:extLst>
              <a:ext uri="{FF2B5EF4-FFF2-40B4-BE49-F238E27FC236}">
                <a16:creationId xmlns:a16="http://schemas.microsoft.com/office/drawing/2014/main" id="{2867834B-491F-08BC-D399-29E4ED08CF2D}"/>
              </a:ext>
            </a:extLst>
          </p:cNvPr>
          <p:cNvPicPr>
            <a:picLocks noChangeAspect="1"/>
          </p:cNvPicPr>
          <p:nvPr/>
        </p:nvPicPr>
        <p:blipFill>
          <a:blip r:embed="rId8"/>
          <a:stretch>
            <a:fillRect/>
          </a:stretch>
        </p:blipFill>
        <p:spPr>
          <a:xfrm>
            <a:off x="4720319" y="1665579"/>
            <a:ext cx="3350032" cy="4558345"/>
          </a:xfrm>
          <a:prstGeom prst="rect">
            <a:avLst/>
          </a:prstGeom>
        </p:spPr>
      </p:pic>
      <p:sp>
        <p:nvSpPr>
          <p:cNvPr id="3" name="Footer Placeholder 2">
            <a:extLst>
              <a:ext uri="{FF2B5EF4-FFF2-40B4-BE49-F238E27FC236}">
                <a16:creationId xmlns:a16="http://schemas.microsoft.com/office/drawing/2014/main" id="{621DFE18-4018-7396-0CA1-DA353291788C}"/>
              </a:ext>
            </a:extLst>
          </p:cNvPr>
          <p:cNvSpPr>
            <a:spLocks noGrp="1"/>
          </p:cNvSpPr>
          <p:nvPr>
            <p:ph type="ftr" sz="quarter" idx="11"/>
          </p:nvPr>
        </p:nvSpPr>
        <p:spPr>
          <a:xfrm>
            <a:off x="680746" y="6301356"/>
            <a:ext cx="6297612" cy="365125"/>
          </a:xfrm>
        </p:spPr>
        <p:txBody>
          <a:bodyPr/>
          <a:lstStyle/>
          <a:p>
            <a:r>
              <a:rPr lang="fa-IR" dirty="0"/>
              <a:t>بازیابی </a:t>
            </a:r>
            <a:r>
              <a:rPr lang="fa-IR" dirty="0" err="1"/>
              <a:t>ریزدانه‌ای</a:t>
            </a:r>
            <a:r>
              <a:rPr lang="fa-IR" dirty="0"/>
              <a:t> تصویر مبتنی بر محتوا - </a:t>
            </a:r>
            <a:r>
              <a:rPr lang="fa-IR" dirty="0" err="1"/>
              <a:t>سیدنیما</a:t>
            </a:r>
            <a:r>
              <a:rPr lang="fa-IR" dirty="0"/>
              <a:t> </a:t>
            </a:r>
            <a:r>
              <a:rPr lang="fa-IR" dirty="0" err="1"/>
              <a:t>سیدآقایزدی</a:t>
            </a:r>
            <a:endParaRPr lang="en-US" dirty="0"/>
          </a:p>
        </p:txBody>
      </p:sp>
      <p:sp>
        <p:nvSpPr>
          <p:cNvPr id="6" name="Slide Number Placeholder 5">
            <a:extLst>
              <a:ext uri="{FF2B5EF4-FFF2-40B4-BE49-F238E27FC236}">
                <a16:creationId xmlns:a16="http://schemas.microsoft.com/office/drawing/2014/main" id="{E685D6F4-9AB5-D00C-0EDE-C2DA359C0987}"/>
              </a:ext>
            </a:extLst>
          </p:cNvPr>
          <p:cNvSpPr>
            <a:spLocks noGrp="1"/>
          </p:cNvSpPr>
          <p:nvPr>
            <p:ph type="sldNum" sz="quarter" idx="12"/>
          </p:nvPr>
        </p:nvSpPr>
        <p:spPr/>
        <p:txBody>
          <a:bodyPr/>
          <a:lstStyle/>
          <a:p>
            <a:fld id="{392E2822-1DB0-4ADB-8332-69F691075CE8}" type="slidenum">
              <a:rPr lang="en-US" smtClean="0"/>
              <a:t>19</a:t>
            </a:fld>
            <a:endParaRPr lang="en-US"/>
          </a:p>
        </p:txBody>
      </p:sp>
    </p:spTree>
    <p:extLst>
      <p:ext uri="{BB962C8B-B14F-4D97-AF65-F5344CB8AC3E}">
        <p14:creationId xmlns:p14="http://schemas.microsoft.com/office/powerpoint/2010/main" val="3665151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52CA-625B-4DC0-9E98-DCCC8E46D291}"/>
              </a:ext>
            </a:extLst>
          </p:cNvPr>
          <p:cNvSpPr>
            <a:spLocks noGrp="1"/>
          </p:cNvSpPr>
          <p:nvPr>
            <p:ph type="title"/>
          </p:nvPr>
        </p:nvSpPr>
        <p:spPr>
          <a:xfrm>
            <a:off x="1497807" y="165876"/>
            <a:ext cx="8990012" cy="1699870"/>
          </a:xfrm>
        </p:spPr>
        <p:txBody>
          <a:bodyPr/>
          <a:lstStyle/>
          <a:p>
            <a:pPr marL="0" marR="0" algn="ctr" rtl="1">
              <a:lnSpc>
                <a:spcPct val="107000"/>
              </a:lnSpc>
              <a:spcBef>
                <a:spcPts val="0"/>
              </a:spcBef>
              <a:spcAft>
                <a:spcPts val="800"/>
              </a:spcAft>
            </a:pPr>
            <a:r>
              <a:rPr lang="fa-IR" sz="2400" dirty="0">
                <a:cs typeface="B Nazanin" panose="00000400000000000000" pitchFamily="2" charset="-78"/>
              </a:rPr>
              <a:t>عنوان پایان نامه:</a:t>
            </a:r>
            <a:br>
              <a:rPr lang="fa-IR" sz="2400" dirty="0">
                <a:cs typeface="B Nazanin" panose="00000400000000000000" pitchFamily="2" charset="-78"/>
              </a:rPr>
            </a:br>
            <a:r>
              <a:rPr lang="fa-IR"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Nazanin" panose="00000400000000000000" pitchFamily="2" charset="-78"/>
              </a:rPr>
              <a:t>بازیابی تصویر </a:t>
            </a:r>
            <a:r>
              <a:rPr lang="fa-IR" sz="2400" b="1"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Nazanin" panose="00000400000000000000" pitchFamily="2" charset="-78"/>
              </a:rPr>
              <a:t>ریزدانه‌ای</a:t>
            </a:r>
            <a:r>
              <a:rPr lang="fa-IR"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Nazanin" panose="00000400000000000000" pitchFamily="2" charset="-78"/>
              </a:rPr>
              <a:t> مبتنی بر محتوا</a:t>
            </a:r>
            <a:endParaRPr lang="en-US" b="1" dirty="0"/>
          </a:p>
        </p:txBody>
      </p:sp>
      <p:sp>
        <p:nvSpPr>
          <p:cNvPr id="3" name="Text Placeholder 2">
            <a:extLst>
              <a:ext uri="{FF2B5EF4-FFF2-40B4-BE49-F238E27FC236}">
                <a16:creationId xmlns:a16="http://schemas.microsoft.com/office/drawing/2014/main" id="{E6ABAD28-1E36-4320-9802-22BC14D18D8F}"/>
              </a:ext>
            </a:extLst>
          </p:cNvPr>
          <p:cNvSpPr>
            <a:spLocks noGrp="1"/>
          </p:cNvSpPr>
          <p:nvPr>
            <p:ph type="body" idx="1"/>
          </p:nvPr>
        </p:nvSpPr>
        <p:spPr>
          <a:xfrm>
            <a:off x="4492696" y="2077317"/>
            <a:ext cx="3206608" cy="700732"/>
          </a:xfrm>
        </p:spPr>
        <p:txBody>
          <a:bodyPr>
            <a:noAutofit/>
          </a:bodyPr>
          <a:lstStyle/>
          <a:p>
            <a:pPr algn="ctr" rtl="1"/>
            <a:r>
              <a:rPr lang="fa-IR" sz="1600" dirty="0">
                <a:cs typeface="B Nazanin" panose="00000400000000000000" pitchFamily="2" charset="-78"/>
              </a:rPr>
              <a:t>ارائه دهنده: سید نیما سید آقا یزدی</a:t>
            </a:r>
          </a:p>
          <a:p>
            <a:pPr algn="ctr" rtl="1"/>
            <a:r>
              <a:rPr lang="fa-IR" sz="1600" dirty="0">
                <a:cs typeface="B Nazanin" panose="00000400000000000000" pitchFamily="2" charset="-78"/>
              </a:rPr>
              <a:t>استاد راهنما: دکتر کامبیز رهبر</a:t>
            </a:r>
            <a:endParaRPr lang="en-US" sz="1600" dirty="0">
              <a:cs typeface="B Nazanin" panose="00000400000000000000" pitchFamily="2" charset="-78"/>
            </a:endParaRPr>
          </a:p>
        </p:txBody>
      </p:sp>
      <p:graphicFrame>
        <p:nvGraphicFramePr>
          <p:cNvPr id="9" name="Diagram 8">
            <a:extLst>
              <a:ext uri="{FF2B5EF4-FFF2-40B4-BE49-F238E27FC236}">
                <a16:creationId xmlns:a16="http://schemas.microsoft.com/office/drawing/2014/main" id="{0D0695FC-4A7D-4751-A002-AB1C7B2AE7F7}"/>
              </a:ext>
            </a:extLst>
          </p:cNvPr>
          <p:cNvGraphicFramePr/>
          <p:nvPr>
            <p:extLst>
              <p:ext uri="{D42A27DB-BD31-4B8C-83A1-F6EECF244321}">
                <p14:modId xmlns:p14="http://schemas.microsoft.com/office/powerpoint/2010/main" val="737314374"/>
              </p:ext>
            </p:extLst>
          </p:nvPr>
        </p:nvGraphicFramePr>
        <p:xfrm>
          <a:off x="1016001" y="2989620"/>
          <a:ext cx="9953624" cy="2903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4E03575-24D7-6EC4-2A41-220F8F1A4DBF}"/>
              </a:ext>
            </a:extLst>
          </p:cNvPr>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7" name="Slide Number Placeholder 6">
            <a:extLst>
              <a:ext uri="{FF2B5EF4-FFF2-40B4-BE49-F238E27FC236}">
                <a16:creationId xmlns:a16="http://schemas.microsoft.com/office/drawing/2014/main" id="{65A6A125-A733-896F-2C73-34DDBDA4474F}"/>
              </a:ext>
            </a:extLst>
          </p:cNvPr>
          <p:cNvSpPr>
            <a:spLocks noGrp="1"/>
          </p:cNvSpPr>
          <p:nvPr>
            <p:ph type="sldNum" sz="quarter" idx="12"/>
          </p:nvPr>
        </p:nvSpPr>
        <p:spPr/>
        <p:txBody>
          <a:bodyPr/>
          <a:lstStyle/>
          <a:p>
            <a:r>
              <a:rPr lang="en-US" dirty="0"/>
              <a:t>2</a:t>
            </a:r>
          </a:p>
        </p:txBody>
      </p:sp>
    </p:spTree>
    <p:extLst>
      <p:ext uri="{BB962C8B-B14F-4D97-AF65-F5344CB8AC3E}">
        <p14:creationId xmlns:p14="http://schemas.microsoft.com/office/powerpoint/2010/main" val="1504054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2DA2E746-448E-61B9-982B-44A2E9EB4532}"/>
              </a:ext>
            </a:extLst>
          </p:cNvPr>
          <p:cNvGraphicFramePr/>
          <p:nvPr/>
        </p:nvGraphicFramePr>
        <p:xfrm>
          <a:off x="2068944" y="53024"/>
          <a:ext cx="9259517" cy="156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0EB465AF-8AC1-B571-E930-B8E59F2D33E5}"/>
              </a:ext>
            </a:extLst>
          </p:cNvPr>
          <p:cNvSpPr txBox="1"/>
          <p:nvPr/>
        </p:nvSpPr>
        <p:spPr>
          <a:xfrm>
            <a:off x="8584706" y="1771385"/>
            <a:ext cx="2547573" cy="446276"/>
          </a:xfrm>
          <a:prstGeom prst="rect">
            <a:avLst/>
          </a:prstGeom>
          <a:noFill/>
        </p:spPr>
        <p:txBody>
          <a:bodyPr wrap="square" rtlCol="0">
            <a:spAutoFit/>
          </a:bodyPr>
          <a:lstStyle/>
          <a:p>
            <a:pPr marL="0" marR="0" algn="just" rtl="1">
              <a:lnSpc>
                <a:spcPct val="115000"/>
              </a:lnSpc>
              <a:spcBef>
                <a:spcPts val="0"/>
              </a:spcBef>
              <a:spcAft>
                <a:spcPts val="1000"/>
              </a:spcAft>
            </a:pPr>
            <a:r>
              <a:rPr lang="fa-IR" sz="2000" b="1" dirty="0">
                <a:effectLst/>
                <a:latin typeface="Calibri" panose="020F0502020204030204" pitchFamily="34" charset="0"/>
                <a:ea typeface="Calibri" panose="020F0502020204030204" pitchFamily="34" charset="0"/>
                <a:cs typeface="B Nazanin" panose="00000400000000000000" pitchFamily="2" charset="-78"/>
              </a:rPr>
              <a:t>مقایسه نتایج ارزیابی:</a:t>
            </a:r>
          </a:p>
        </p:txBody>
      </p:sp>
      <p:graphicFrame>
        <p:nvGraphicFramePr>
          <p:cNvPr id="10" name="Table 9">
            <a:extLst>
              <a:ext uri="{FF2B5EF4-FFF2-40B4-BE49-F238E27FC236}">
                <a16:creationId xmlns:a16="http://schemas.microsoft.com/office/drawing/2014/main" id="{C63C38D3-DD66-0EEB-D1BA-1C25D41EADA6}"/>
              </a:ext>
            </a:extLst>
          </p:cNvPr>
          <p:cNvGraphicFramePr>
            <a:graphicFrameLocks noGrp="1"/>
          </p:cNvGraphicFramePr>
          <p:nvPr>
            <p:extLst>
              <p:ext uri="{D42A27DB-BD31-4B8C-83A1-F6EECF244321}">
                <p14:modId xmlns:p14="http://schemas.microsoft.com/office/powerpoint/2010/main" val="810134620"/>
              </p:ext>
            </p:extLst>
          </p:nvPr>
        </p:nvGraphicFramePr>
        <p:xfrm>
          <a:off x="1068598" y="2336455"/>
          <a:ext cx="4480838" cy="3072566"/>
        </p:xfrm>
        <a:graphic>
          <a:graphicData uri="http://schemas.openxmlformats.org/drawingml/2006/table">
            <a:tbl>
              <a:tblPr rtl="1" firstRow="1" firstCol="1" bandRow="1">
                <a:tableStyleId>{5C22544A-7EE6-4342-B048-85BDC9FD1C3A}</a:tableStyleId>
              </a:tblPr>
              <a:tblGrid>
                <a:gridCol w="2240419">
                  <a:extLst>
                    <a:ext uri="{9D8B030D-6E8A-4147-A177-3AD203B41FA5}">
                      <a16:colId xmlns:a16="http://schemas.microsoft.com/office/drawing/2014/main" val="250616043"/>
                    </a:ext>
                  </a:extLst>
                </a:gridCol>
                <a:gridCol w="2240419">
                  <a:extLst>
                    <a:ext uri="{9D8B030D-6E8A-4147-A177-3AD203B41FA5}">
                      <a16:colId xmlns:a16="http://schemas.microsoft.com/office/drawing/2014/main" val="3187266975"/>
                    </a:ext>
                  </a:extLst>
                </a:gridCol>
              </a:tblGrid>
              <a:tr h="297797">
                <a:tc>
                  <a:txBody>
                    <a:bodyPr/>
                    <a:lstStyle/>
                    <a:p>
                      <a:pPr marL="0" marR="0" algn="ctr" rtl="1">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Score</a:t>
                      </a:r>
                    </a:p>
                  </a:txBody>
                  <a:tcPr marL="68580" marR="68580" marT="0" marB="0" anchor="ctr"/>
                </a:tc>
                <a:tc>
                  <a:txBody>
                    <a:bodyPr/>
                    <a:lstStyle/>
                    <a:p>
                      <a:pPr marL="0" marR="0" algn="ctr" rtl="1">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Method for Stanford Dogs</a:t>
                      </a:r>
                    </a:p>
                  </a:txBody>
                  <a:tcPr marL="68580" marR="68580" marT="0" marB="0" anchor="ctr"/>
                </a:tc>
                <a:extLst>
                  <a:ext uri="{0D108BD9-81ED-4DB2-BD59-A6C34878D82A}">
                    <a16:rowId xmlns:a16="http://schemas.microsoft.com/office/drawing/2014/main" val="3680198941"/>
                  </a:ext>
                </a:extLst>
              </a:tr>
              <a:tr h="500307">
                <a:tc>
                  <a:txBody>
                    <a:bodyPr/>
                    <a:lstStyle/>
                    <a:p>
                      <a:pPr marL="0" marR="0" algn="ctr" rtl="1">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84.5%</a:t>
                      </a:r>
                    </a:p>
                  </a:txBody>
                  <a:tcPr marL="68580" marR="68580" marT="0" marB="0" anchor="ctr"/>
                </a:tc>
                <a:tc>
                  <a:txBody>
                    <a:bodyPr/>
                    <a:lstStyle/>
                    <a:p>
                      <a:pPr marL="0" marR="0" algn="ctr" rtl="1">
                        <a:spcBef>
                          <a:spcPts val="0"/>
                        </a:spcBef>
                        <a:spcAft>
                          <a:spcPts val="0"/>
                        </a:spcAft>
                      </a:pPr>
                      <a:r>
                        <a:rPr lang="en-US" sz="16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FCAN</a:t>
                      </a:r>
                    </a:p>
                  </a:txBody>
                  <a:tcPr marL="68580" marR="68580" marT="0" marB="0" anchor="ctr"/>
                </a:tc>
                <a:extLst>
                  <a:ext uri="{0D108BD9-81ED-4DB2-BD59-A6C34878D82A}">
                    <a16:rowId xmlns:a16="http://schemas.microsoft.com/office/drawing/2014/main" val="2029556120"/>
                  </a:ext>
                </a:extLst>
              </a:tr>
              <a:tr h="297797">
                <a:tc>
                  <a:txBody>
                    <a:bodyPr/>
                    <a:lstStyle/>
                    <a:p>
                      <a:pPr marL="0" marR="0" algn="ctr" rtl="1">
                        <a:spcBef>
                          <a:spcPts val="0"/>
                        </a:spcBef>
                        <a:spcAft>
                          <a:spcPts val="0"/>
                        </a:spcAft>
                      </a:pPr>
                      <a:r>
                        <a:rPr lang="en-US" sz="1600">
                          <a:effectLst/>
                          <a:latin typeface="Calibri" panose="020F0502020204030204" pitchFamily="34" charset="0"/>
                          <a:ea typeface="Calibri" panose="020F0502020204030204" pitchFamily="34" charset="0"/>
                          <a:cs typeface="Calibri" panose="020F0502020204030204" pitchFamily="34" charset="0"/>
                        </a:rPr>
                        <a:t>71.9%</a:t>
                      </a:r>
                    </a:p>
                  </a:txBody>
                  <a:tcPr marL="68580" marR="68580" marT="0" marB="0" anchor="ctr"/>
                </a:tc>
                <a:tc>
                  <a:txBody>
                    <a:bodyPr/>
                    <a:lstStyle/>
                    <a:p>
                      <a:pPr marL="0" marR="0" algn="ctr" rtl="1">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PDFR</a:t>
                      </a:r>
                    </a:p>
                  </a:txBody>
                  <a:tcPr marL="68580" marR="68580" marT="0" marB="0" anchor="ctr"/>
                </a:tc>
                <a:extLst>
                  <a:ext uri="{0D108BD9-81ED-4DB2-BD59-A6C34878D82A}">
                    <a16:rowId xmlns:a16="http://schemas.microsoft.com/office/drawing/2014/main" val="2977461286"/>
                  </a:ext>
                </a:extLst>
              </a:tr>
              <a:tr h="297797">
                <a:tc>
                  <a:txBody>
                    <a:bodyPr/>
                    <a:lstStyle/>
                    <a:p>
                      <a:pPr marL="0" marR="0" algn="ctr" rtl="1">
                        <a:spcBef>
                          <a:spcPts val="0"/>
                        </a:spcBef>
                        <a:spcAft>
                          <a:spcPts val="0"/>
                        </a:spcAft>
                      </a:pPr>
                      <a:r>
                        <a:rPr lang="en-US" sz="1600">
                          <a:effectLst/>
                          <a:latin typeface="Calibri" panose="020F0502020204030204" pitchFamily="34" charset="0"/>
                          <a:ea typeface="Calibri" panose="020F0502020204030204" pitchFamily="34" charset="0"/>
                          <a:cs typeface="Calibri" panose="020F0502020204030204" pitchFamily="34" charset="0"/>
                        </a:rPr>
                        <a:t>83.6%</a:t>
                      </a:r>
                    </a:p>
                  </a:txBody>
                  <a:tcPr marL="68580" marR="68580" marT="0" marB="0" anchor="ctr"/>
                </a:tc>
                <a:tc>
                  <a:txBody>
                    <a:bodyPr/>
                    <a:lstStyle/>
                    <a:p>
                      <a:pPr marL="0" marR="0" algn="ctr" rtl="1">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PC-DenseNet-161</a:t>
                      </a:r>
                    </a:p>
                  </a:txBody>
                  <a:tcPr marL="68580" marR="68580" marT="0" marB="0" anchor="ctr"/>
                </a:tc>
                <a:extLst>
                  <a:ext uri="{0D108BD9-81ED-4DB2-BD59-A6C34878D82A}">
                    <a16:rowId xmlns:a16="http://schemas.microsoft.com/office/drawing/2014/main" val="1138656622"/>
                  </a:ext>
                </a:extLst>
              </a:tr>
              <a:tr h="297797">
                <a:tc>
                  <a:txBody>
                    <a:bodyPr/>
                    <a:lstStyle/>
                    <a:p>
                      <a:pPr marL="0" marR="0" algn="ctr" rtl="1">
                        <a:spcBef>
                          <a:spcPts val="0"/>
                        </a:spcBef>
                        <a:spcAft>
                          <a:spcPts val="0"/>
                        </a:spcAft>
                      </a:pPr>
                      <a:r>
                        <a:rPr lang="en-US" sz="1600">
                          <a:effectLst/>
                          <a:latin typeface="Calibri" panose="020F0502020204030204" pitchFamily="34" charset="0"/>
                          <a:ea typeface="Calibri" panose="020F0502020204030204" pitchFamily="34" charset="0"/>
                          <a:cs typeface="Calibri" panose="020F0502020204030204" pitchFamily="34" charset="0"/>
                        </a:rPr>
                        <a:t>79.6%</a:t>
                      </a:r>
                    </a:p>
                  </a:txBody>
                  <a:tcPr marL="68580" marR="68580" marT="0" marB="0" anchor="ctr"/>
                </a:tc>
                <a:tc>
                  <a:txBody>
                    <a:bodyPr/>
                    <a:lstStyle/>
                    <a:p>
                      <a:pPr marL="0" marR="0" algn="ctr" rtl="1">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HDWE </a:t>
                      </a:r>
                    </a:p>
                  </a:txBody>
                  <a:tcPr marL="68580" marR="68580" marT="0" marB="0" anchor="ctr"/>
                </a:tc>
                <a:extLst>
                  <a:ext uri="{0D108BD9-81ED-4DB2-BD59-A6C34878D82A}">
                    <a16:rowId xmlns:a16="http://schemas.microsoft.com/office/drawing/2014/main" val="3933448318"/>
                  </a:ext>
                </a:extLst>
              </a:tr>
              <a:tr h="297797">
                <a:tc>
                  <a:txBody>
                    <a:bodyPr/>
                    <a:lstStyle/>
                    <a:p>
                      <a:pPr marL="0" marR="0" algn="ctr" rtl="1">
                        <a:spcBef>
                          <a:spcPts val="0"/>
                        </a:spcBef>
                        <a:spcAft>
                          <a:spcPts val="0"/>
                        </a:spcAft>
                      </a:pPr>
                      <a:r>
                        <a:rPr lang="en-US" sz="1600">
                          <a:effectLst/>
                          <a:latin typeface="Calibri" panose="020F0502020204030204" pitchFamily="34" charset="0"/>
                          <a:ea typeface="Calibri" panose="020F0502020204030204" pitchFamily="34" charset="0"/>
                          <a:cs typeface="Calibri" panose="020F0502020204030204" pitchFamily="34" charset="0"/>
                        </a:rPr>
                        <a:t>61.2%</a:t>
                      </a:r>
                    </a:p>
                  </a:txBody>
                  <a:tcPr marL="68580" marR="68580" marT="0" marB="0" anchor="ctr"/>
                </a:tc>
                <a:tc>
                  <a:txBody>
                    <a:bodyPr/>
                    <a:lstStyle/>
                    <a:p>
                      <a:pPr marL="0" marR="0" algn="ctr" rtl="1">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EfficientNet-B0</a:t>
                      </a:r>
                    </a:p>
                  </a:txBody>
                  <a:tcPr marL="68580" marR="68580" marT="0" marB="0" anchor="ctr"/>
                </a:tc>
                <a:extLst>
                  <a:ext uri="{0D108BD9-81ED-4DB2-BD59-A6C34878D82A}">
                    <a16:rowId xmlns:a16="http://schemas.microsoft.com/office/drawing/2014/main" val="3582319120"/>
                  </a:ext>
                </a:extLst>
              </a:tr>
              <a:tr h="297797">
                <a:tc>
                  <a:txBody>
                    <a:bodyPr/>
                    <a:lstStyle/>
                    <a:p>
                      <a:pPr marL="0" marR="0" algn="ctr" rtl="1">
                        <a:spcBef>
                          <a:spcPts val="0"/>
                        </a:spcBef>
                        <a:spcAft>
                          <a:spcPts val="0"/>
                        </a:spcAft>
                      </a:pPr>
                      <a:r>
                        <a:rPr lang="en-US" sz="1600">
                          <a:effectLst/>
                          <a:latin typeface="Calibri" panose="020F0502020204030204" pitchFamily="34" charset="0"/>
                          <a:ea typeface="Calibri" panose="020F0502020204030204" pitchFamily="34" charset="0"/>
                          <a:cs typeface="Calibri" panose="020F0502020204030204" pitchFamily="34" charset="0"/>
                        </a:rPr>
                        <a:t>61.9%</a:t>
                      </a:r>
                    </a:p>
                  </a:txBody>
                  <a:tcPr marL="68580" marR="68580" marT="0" marB="0" anchor="ctr"/>
                </a:tc>
                <a:tc>
                  <a:txBody>
                    <a:bodyPr/>
                    <a:lstStyle/>
                    <a:p>
                      <a:pPr marL="0" marR="0" algn="ctr" rtl="1">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PC </a:t>
                      </a:r>
                    </a:p>
                  </a:txBody>
                  <a:tcPr marL="68580" marR="68580" marT="0" marB="0" anchor="ctr"/>
                </a:tc>
                <a:extLst>
                  <a:ext uri="{0D108BD9-81ED-4DB2-BD59-A6C34878D82A}">
                    <a16:rowId xmlns:a16="http://schemas.microsoft.com/office/drawing/2014/main" val="3336874365"/>
                  </a:ext>
                </a:extLst>
              </a:tr>
              <a:tr h="297797">
                <a:tc>
                  <a:txBody>
                    <a:bodyPr/>
                    <a:lstStyle/>
                    <a:p>
                      <a:pPr marL="0" marR="0" algn="ctr" rtl="1">
                        <a:spcBef>
                          <a:spcPts val="0"/>
                        </a:spcBef>
                        <a:spcAft>
                          <a:spcPts val="0"/>
                        </a:spcAft>
                      </a:pPr>
                      <a:r>
                        <a:rPr lang="en-US" sz="1600">
                          <a:effectLst/>
                          <a:latin typeface="Calibri" panose="020F0502020204030204" pitchFamily="34" charset="0"/>
                          <a:ea typeface="Calibri" panose="020F0502020204030204" pitchFamily="34" charset="0"/>
                          <a:cs typeface="Calibri" panose="020F0502020204030204" pitchFamily="34" charset="0"/>
                        </a:rPr>
                        <a:t>86%</a:t>
                      </a:r>
                    </a:p>
                  </a:txBody>
                  <a:tcPr marL="68580" marR="68580" marT="0" marB="0" anchor="ctr"/>
                </a:tc>
                <a:tc>
                  <a:txBody>
                    <a:bodyPr/>
                    <a:lstStyle/>
                    <a:p>
                      <a:pPr marL="0" marR="0" algn="ctr" rtl="1">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SSA </a:t>
                      </a:r>
                    </a:p>
                  </a:txBody>
                  <a:tcPr marL="68580" marR="68580" marT="0" marB="0" anchor="ctr"/>
                </a:tc>
                <a:extLst>
                  <a:ext uri="{0D108BD9-81ED-4DB2-BD59-A6C34878D82A}">
                    <a16:rowId xmlns:a16="http://schemas.microsoft.com/office/drawing/2014/main" val="3723237218"/>
                  </a:ext>
                </a:extLst>
              </a:tr>
              <a:tr h="297797">
                <a:tc>
                  <a:txBody>
                    <a:bodyPr/>
                    <a:lstStyle/>
                    <a:p>
                      <a:pPr marL="0" marR="0" algn="ctr" rtl="1">
                        <a:spcBef>
                          <a:spcPts val="0"/>
                        </a:spcBef>
                        <a:spcAft>
                          <a:spcPts val="0"/>
                        </a:spcAft>
                      </a:pPr>
                      <a:r>
                        <a:rPr lang="en-US" sz="1600">
                          <a:effectLst/>
                          <a:latin typeface="Calibri" panose="020F0502020204030204" pitchFamily="34" charset="0"/>
                          <a:ea typeface="Calibri" panose="020F0502020204030204" pitchFamily="34" charset="0"/>
                          <a:cs typeface="Calibri" panose="020F0502020204030204" pitchFamily="34" charset="0"/>
                        </a:rPr>
                        <a:t>88%</a:t>
                      </a:r>
                    </a:p>
                  </a:txBody>
                  <a:tcPr marL="68580" marR="68580" marT="0" marB="0" anchor="ctr"/>
                </a:tc>
                <a:tc>
                  <a:txBody>
                    <a:bodyPr/>
                    <a:lstStyle/>
                    <a:p>
                      <a:pPr marL="0" marR="0" algn="ctr" rtl="1">
                        <a:spcBef>
                          <a:spcPts val="0"/>
                        </a:spcBef>
                        <a:spcAft>
                          <a:spcPts val="0"/>
                        </a:spcAft>
                      </a:pPr>
                      <a:r>
                        <a:rPr lang="en-US" sz="1600" b="1" dirty="0">
                          <a:effectLst/>
                          <a:latin typeface="Calibri" panose="020F0502020204030204" pitchFamily="34" charset="0"/>
                          <a:ea typeface="Calibri" panose="020F0502020204030204" pitchFamily="34" charset="0"/>
                          <a:cs typeface="Calibri" panose="020F0502020204030204" pitchFamily="34" charset="0"/>
                        </a:rPr>
                        <a:t>SSA with XRAI Saliency</a:t>
                      </a:r>
                    </a:p>
                  </a:txBody>
                  <a:tcPr marL="68580" marR="68580" marT="0" marB="0" anchor="ctr"/>
                </a:tc>
                <a:extLst>
                  <a:ext uri="{0D108BD9-81ED-4DB2-BD59-A6C34878D82A}">
                    <a16:rowId xmlns:a16="http://schemas.microsoft.com/office/drawing/2014/main" val="3460882079"/>
                  </a:ext>
                </a:extLst>
              </a:tr>
            </a:tbl>
          </a:graphicData>
        </a:graphic>
      </p:graphicFrame>
      <p:sp>
        <p:nvSpPr>
          <p:cNvPr id="11" name="Rectangle 4">
            <a:extLst>
              <a:ext uri="{FF2B5EF4-FFF2-40B4-BE49-F238E27FC236}">
                <a16:creationId xmlns:a16="http://schemas.microsoft.com/office/drawing/2014/main" id="{8E1AFDAF-895C-56F4-7CFE-B98DB96AAE5D}"/>
              </a:ext>
            </a:extLst>
          </p:cNvPr>
          <p:cNvSpPr>
            <a:spLocks noChangeArrowheads="1"/>
          </p:cNvSpPr>
          <p:nvPr/>
        </p:nvSpPr>
        <p:spPr bwMode="auto">
          <a:xfrm>
            <a:off x="2384567" y="37754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4" name="Table 13">
            <a:extLst>
              <a:ext uri="{FF2B5EF4-FFF2-40B4-BE49-F238E27FC236}">
                <a16:creationId xmlns:a16="http://schemas.microsoft.com/office/drawing/2014/main" id="{791B015A-82FA-4C99-C10D-2F268564E913}"/>
              </a:ext>
            </a:extLst>
          </p:cNvPr>
          <p:cNvGraphicFramePr>
            <a:graphicFrameLocks noGrp="1"/>
          </p:cNvGraphicFramePr>
          <p:nvPr>
            <p:extLst>
              <p:ext uri="{D42A27DB-BD31-4B8C-83A1-F6EECF244321}">
                <p14:modId xmlns:p14="http://schemas.microsoft.com/office/powerpoint/2010/main" val="2864275627"/>
              </p:ext>
            </p:extLst>
          </p:nvPr>
        </p:nvGraphicFramePr>
        <p:xfrm>
          <a:off x="5886065" y="2338172"/>
          <a:ext cx="4864410" cy="2196616"/>
        </p:xfrm>
        <a:graphic>
          <a:graphicData uri="http://schemas.openxmlformats.org/drawingml/2006/table">
            <a:tbl>
              <a:tblPr rtl="1" firstRow="1" firstCol="1" bandRow="1">
                <a:tableStyleId>{5C22544A-7EE6-4342-B048-85BDC9FD1C3A}</a:tableStyleId>
              </a:tblPr>
              <a:tblGrid>
                <a:gridCol w="2432205">
                  <a:extLst>
                    <a:ext uri="{9D8B030D-6E8A-4147-A177-3AD203B41FA5}">
                      <a16:colId xmlns:a16="http://schemas.microsoft.com/office/drawing/2014/main" val="204120424"/>
                    </a:ext>
                  </a:extLst>
                </a:gridCol>
                <a:gridCol w="2432205">
                  <a:extLst>
                    <a:ext uri="{9D8B030D-6E8A-4147-A177-3AD203B41FA5}">
                      <a16:colId xmlns:a16="http://schemas.microsoft.com/office/drawing/2014/main" val="2339603508"/>
                    </a:ext>
                  </a:extLst>
                </a:gridCol>
              </a:tblGrid>
              <a:tr h="427234">
                <a:tc>
                  <a:txBody>
                    <a:bodyPr/>
                    <a:lstStyle/>
                    <a:p>
                      <a:pPr marL="0" marR="0" algn="ctr" rtl="1">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Score</a:t>
                      </a:r>
                    </a:p>
                  </a:txBody>
                  <a:tcPr marL="68580" marR="68580" marT="0" marB="0" anchor="ctr"/>
                </a:tc>
                <a:tc>
                  <a:txBody>
                    <a:bodyPr/>
                    <a:lstStyle/>
                    <a:p>
                      <a:pPr marL="0" marR="0" algn="ctr" rtl="1">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Method for CUB_200_2011</a:t>
                      </a:r>
                    </a:p>
                  </a:txBody>
                  <a:tcPr marL="68580" marR="68580" marT="0" marB="0" anchor="ctr"/>
                </a:tc>
                <a:extLst>
                  <a:ext uri="{0D108BD9-81ED-4DB2-BD59-A6C34878D82A}">
                    <a16:rowId xmlns:a16="http://schemas.microsoft.com/office/drawing/2014/main" val="2036232828"/>
                  </a:ext>
                </a:extLst>
              </a:tr>
              <a:tr h="427234">
                <a:tc>
                  <a:txBody>
                    <a:bodyPr/>
                    <a:lstStyle/>
                    <a:p>
                      <a:pPr marL="0" marR="0" algn="ctr" rtl="1">
                        <a:spcBef>
                          <a:spcPts val="0"/>
                        </a:spcBef>
                        <a:spcAft>
                          <a:spcPts val="0"/>
                        </a:spcAft>
                      </a:pPr>
                      <a:r>
                        <a:rPr lang="ar-SA" sz="1600" b="1" kern="1200" dirty="0">
                          <a:solidFill>
                            <a:schemeClr val="lt1"/>
                          </a:solidFill>
                          <a:effectLst/>
                          <a:latin typeface="Calibri" panose="020F0502020204030204" pitchFamily="34" charset="0"/>
                          <a:ea typeface="Calibri" panose="020F0502020204030204" pitchFamily="34" charset="0"/>
                          <a:cs typeface="Calibri" panose="020F0502020204030204" pitchFamily="34" charset="0"/>
                        </a:rPr>
                        <a:t>82.6</a:t>
                      </a:r>
                      <a:r>
                        <a:rPr lang="en-US" sz="1600" b="1" kern="1200" dirty="0">
                          <a:solidFill>
                            <a:schemeClr val="lt1"/>
                          </a:solidFill>
                          <a:effectLst/>
                          <a:latin typeface="Calibri" panose="020F0502020204030204" pitchFamily="34" charset="0"/>
                          <a:ea typeface="Calibri" panose="020F0502020204030204" pitchFamily="34" charset="0"/>
                          <a:cs typeface="Calibri" panose="020F0502020204030204" pitchFamily="34" charset="0"/>
                        </a:rPr>
                        <a:t>%</a:t>
                      </a:r>
                    </a:p>
                  </a:txBody>
                  <a:tcPr marL="68580" marR="68580" marT="0" marB="0" anchor="ctr"/>
                </a:tc>
                <a:tc>
                  <a:txBody>
                    <a:bodyPr/>
                    <a:lstStyle/>
                    <a:p>
                      <a:pPr marL="0" marR="0" algn="ctr" rtl="1">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PDFR</a:t>
                      </a:r>
                    </a:p>
                  </a:txBody>
                  <a:tcPr marL="68580" marR="68580" marT="0" marB="0" anchor="ctr"/>
                </a:tc>
                <a:extLst>
                  <a:ext uri="{0D108BD9-81ED-4DB2-BD59-A6C34878D82A}">
                    <a16:rowId xmlns:a16="http://schemas.microsoft.com/office/drawing/2014/main" val="829624046"/>
                  </a:ext>
                </a:extLst>
              </a:tr>
              <a:tr h="427234">
                <a:tc>
                  <a:txBody>
                    <a:bodyPr/>
                    <a:lstStyle/>
                    <a:p>
                      <a:pPr marL="0" marR="0" algn="ctr" rtl="1">
                        <a:spcBef>
                          <a:spcPts val="0"/>
                        </a:spcBef>
                        <a:spcAft>
                          <a:spcPts val="0"/>
                        </a:spcAft>
                      </a:pPr>
                      <a:r>
                        <a:rPr lang="ar-SA" sz="1600" b="1" kern="1200" dirty="0">
                          <a:solidFill>
                            <a:schemeClr val="lt1"/>
                          </a:solidFill>
                          <a:effectLst/>
                          <a:latin typeface="Calibri" panose="020F0502020204030204" pitchFamily="34" charset="0"/>
                          <a:ea typeface="Calibri" panose="020F0502020204030204" pitchFamily="34" charset="0"/>
                          <a:cs typeface="Calibri" panose="020F0502020204030204" pitchFamily="34" charset="0"/>
                        </a:rPr>
                        <a:t>84.3</a:t>
                      </a:r>
                      <a:r>
                        <a:rPr lang="en-US" sz="1600" b="1" kern="1200" dirty="0">
                          <a:solidFill>
                            <a:schemeClr val="lt1"/>
                          </a:solidFill>
                          <a:effectLst/>
                          <a:latin typeface="Calibri" panose="020F0502020204030204" pitchFamily="34" charset="0"/>
                          <a:ea typeface="Calibri" panose="020F0502020204030204" pitchFamily="34" charset="0"/>
                          <a:cs typeface="Calibri" panose="020F0502020204030204" pitchFamily="34" charset="0"/>
                        </a:rPr>
                        <a:t>%</a:t>
                      </a:r>
                    </a:p>
                  </a:txBody>
                  <a:tcPr marL="68580" marR="68580" marT="0" marB="0" anchor="ctr"/>
                </a:tc>
                <a:tc>
                  <a:txBody>
                    <a:bodyPr/>
                    <a:lstStyle/>
                    <a:p>
                      <a:pPr marL="0" marR="0" algn="ctr" rtl="0">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HDWE </a:t>
                      </a:r>
                    </a:p>
                  </a:txBody>
                  <a:tcPr marL="68580" marR="68580" marT="0" marB="0" anchor="ctr"/>
                </a:tc>
                <a:extLst>
                  <a:ext uri="{0D108BD9-81ED-4DB2-BD59-A6C34878D82A}">
                    <a16:rowId xmlns:a16="http://schemas.microsoft.com/office/drawing/2014/main" val="1795221414"/>
                  </a:ext>
                </a:extLst>
              </a:tr>
              <a:tr h="427234">
                <a:tc>
                  <a:txBody>
                    <a:bodyPr/>
                    <a:lstStyle/>
                    <a:p>
                      <a:pPr marL="0" marR="0" algn="ctr" rtl="1">
                        <a:spcBef>
                          <a:spcPts val="0"/>
                        </a:spcBef>
                        <a:spcAft>
                          <a:spcPts val="0"/>
                        </a:spcAft>
                      </a:pPr>
                      <a:r>
                        <a:rPr lang="ar-SA" sz="1600" b="1" kern="1200" dirty="0">
                          <a:solidFill>
                            <a:schemeClr val="lt1"/>
                          </a:solidFill>
                          <a:effectLst/>
                          <a:latin typeface="Calibri" panose="020F0502020204030204" pitchFamily="34" charset="0"/>
                          <a:ea typeface="Calibri" panose="020F0502020204030204" pitchFamily="34" charset="0"/>
                          <a:cs typeface="Calibri" panose="020F0502020204030204" pitchFamily="34" charset="0"/>
                        </a:rPr>
                        <a:t>85</a:t>
                      </a:r>
                      <a:r>
                        <a:rPr lang="en-US" sz="1600" b="1" kern="1200" dirty="0">
                          <a:solidFill>
                            <a:schemeClr val="lt1"/>
                          </a:solidFill>
                          <a:effectLst/>
                          <a:latin typeface="Calibri" panose="020F0502020204030204" pitchFamily="34" charset="0"/>
                          <a:ea typeface="Calibri" panose="020F0502020204030204" pitchFamily="34" charset="0"/>
                          <a:cs typeface="Calibri" panose="020F0502020204030204" pitchFamily="34" charset="0"/>
                        </a:rPr>
                        <a:t>%</a:t>
                      </a:r>
                    </a:p>
                  </a:txBody>
                  <a:tcPr marL="68580" marR="68580" marT="0" marB="0" anchor="ctr"/>
                </a:tc>
                <a:tc>
                  <a:txBody>
                    <a:bodyPr/>
                    <a:lstStyle/>
                    <a:p>
                      <a:pPr marL="0" marR="0" algn="ctr" rtl="1">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SSA</a:t>
                      </a:r>
                    </a:p>
                  </a:txBody>
                  <a:tcPr marL="68580" marR="68580" marT="0" marB="0" anchor="ctr"/>
                </a:tc>
                <a:extLst>
                  <a:ext uri="{0D108BD9-81ED-4DB2-BD59-A6C34878D82A}">
                    <a16:rowId xmlns:a16="http://schemas.microsoft.com/office/drawing/2014/main" val="2436343253"/>
                  </a:ext>
                </a:extLst>
              </a:tr>
              <a:tr h="427234">
                <a:tc>
                  <a:txBody>
                    <a:bodyPr/>
                    <a:lstStyle/>
                    <a:p>
                      <a:pPr marL="0" marR="0" algn="ctr" rtl="1">
                        <a:spcBef>
                          <a:spcPts val="0"/>
                        </a:spcBef>
                        <a:spcAft>
                          <a:spcPts val="0"/>
                        </a:spcAft>
                      </a:pPr>
                      <a:r>
                        <a:rPr lang="ar-SA" sz="1600" dirty="0">
                          <a:effectLst/>
                          <a:latin typeface="Calibri" panose="020F0502020204030204" pitchFamily="34" charset="0"/>
                          <a:ea typeface="Calibri" panose="020F0502020204030204" pitchFamily="34" charset="0"/>
                          <a:cs typeface="Calibri" panose="020F0502020204030204" pitchFamily="34" charset="0"/>
                        </a:rPr>
                        <a:t>87</a:t>
                      </a:r>
                      <a:r>
                        <a:rPr lang="en-US" sz="1600" dirty="0">
                          <a:effectLst/>
                          <a:latin typeface="Calibri" panose="020F0502020204030204" pitchFamily="34" charset="0"/>
                          <a:ea typeface="Calibri" panose="020F0502020204030204" pitchFamily="34" charset="0"/>
                          <a:cs typeface="Calibri" panose="020F0502020204030204" pitchFamily="34" charset="0"/>
                        </a:rPr>
                        <a:t>%</a:t>
                      </a:r>
                    </a:p>
                  </a:txBody>
                  <a:tcPr marL="68580" marR="68580" marT="0" marB="0" anchor="ctr"/>
                </a:tc>
                <a:tc>
                  <a:txBody>
                    <a:bodyPr/>
                    <a:lstStyle/>
                    <a:p>
                      <a:pPr marL="0" marR="0" algn="ctr" rtl="1">
                        <a:spcBef>
                          <a:spcPts val="0"/>
                        </a:spcBef>
                        <a:spcAft>
                          <a:spcPts val="0"/>
                        </a:spcAft>
                      </a:pPr>
                      <a:r>
                        <a:rPr lang="en-US" sz="1600" b="1" dirty="0">
                          <a:effectLst/>
                          <a:latin typeface="Calibri" panose="020F0502020204030204" pitchFamily="34" charset="0"/>
                          <a:ea typeface="Calibri" panose="020F0502020204030204" pitchFamily="34" charset="0"/>
                          <a:cs typeface="Calibri" panose="020F0502020204030204" pitchFamily="34" charset="0"/>
                        </a:rPr>
                        <a:t>SSA with XRAI Saliency</a:t>
                      </a:r>
                    </a:p>
                  </a:txBody>
                  <a:tcPr marL="68580" marR="68580" marT="0" marB="0" anchor="ctr"/>
                </a:tc>
                <a:extLst>
                  <a:ext uri="{0D108BD9-81ED-4DB2-BD59-A6C34878D82A}">
                    <a16:rowId xmlns:a16="http://schemas.microsoft.com/office/drawing/2014/main" val="642656747"/>
                  </a:ext>
                </a:extLst>
              </a:tr>
            </a:tbl>
          </a:graphicData>
        </a:graphic>
      </p:graphicFrame>
      <p:sp>
        <p:nvSpPr>
          <p:cNvPr id="15" name="Rectangle 7">
            <a:extLst>
              <a:ext uri="{FF2B5EF4-FFF2-40B4-BE49-F238E27FC236}">
                <a16:creationId xmlns:a16="http://schemas.microsoft.com/office/drawing/2014/main" id="{79E29655-85C5-8698-A7C2-9D13EC174C5A}"/>
              </a:ext>
            </a:extLst>
          </p:cNvPr>
          <p:cNvSpPr>
            <a:spLocks noChangeArrowheads="1"/>
          </p:cNvSpPr>
          <p:nvPr/>
        </p:nvSpPr>
        <p:spPr bwMode="auto">
          <a:xfrm>
            <a:off x="2112963" y="3567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Footer Placeholder 2">
            <a:extLst>
              <a:ext uri="{FF2B5EF4-FFF2-40B4-BE49-F238E27FC236}">
                <a16:creationId xmlns:a16="http://schemas.microsoft.com/office/drawing/2014/main" id="{7CAEADB0-B3E3-FEE8-1F19-D15BBBCE4A46}"/>
              </a:ext>
            </a:extLst>
          </p:cNvPr>
          <p:cNvSpPr>
            <a:spLocks noGrp="1"/>
          </p:cNvSpPr>
          <p:nvPr>
            <p:ph type="ftr" sz="quarter" idx="11"/>
          </p:nvPr>
        </p:nvSpPr>
        <p:spPr/>
        <p:txBody>
          <a:bodyPr/>
          <a:lstStyle/>
          <a:p>
            <a:r>
              <a:rPr lang="fa-IR" dirty="0"/>
              <a:t>بازیابی </a:t>
            </a:r>
            <a:r>
              <a:rPr lang="fa-IR" dirty="0" err="1"/>
              <a:t>ریزدانه‌ای</a:t>
            </a:r>
            <a:r>
              <a:rPr lang="fa-IR" dirty="0"/>
              <a:t> تصویر مبتنی بر محتوا - </a:t>
            </a:r>
            <a:r>
              <a:rPr lang="fa-IR" dirty="0" err="1"/>
              <a:t>سیدنیما</a:t>
            </a:r>
            <a:r>
              <a:rPr lang="fa-IR" dirty="0"/>
              <a:t> </a:t>
            </a:r>
            <a:r>
              <a:rPr lang="fa-IR" dirty="0" err="1"/>
              <a:t>سیدآقایزدی</a:t>
            </a:r>
            <a:endParaRPr lang="en-US" dirty="0"/>
          </a:p>
        </p:txBody>
      </p:sp>
      <p:sp>
        <p:nvSpPr>
          <p:cNvPr id="5" name="Slide Number Placeholder 4">
            <a:extLst>
              <a:ext uri="{FF2B5EF4-FFF2-40B4-BE49-F238E27FC236}">
                <a16:creationId xmlns:a16="http://schemas.microsoft.com/office/drawing/2014/main" id="{E976C947-C6A9-72BB-C99B-3FBD49488428}"/>
              </a:ext>
            </a:extLst>
          </p:cNvPr>
          <p:cNvSpPr>
            <a:spLocks noGrp="1"/>
          </p:cNvSpPr>
          <p:nvPr>
            <p:ph type="sldNum" sz="quarter" idx="12"/>
          </p:nvPr>
        </p:nvSpPr>
        <p:spPr/>
        <p:txBody>
          <a:bodyPr/>
          <a:lstStyle/>
          <a:p>
            <a:fld id="{392E2822-1DB0-4ADB-8332-69F691075CE8}" type="slidenum">
              <a:rPr lang="en-US" smtClean="0"/>
              <a:t>20</a:t>
            </a:fld>
            <a:endParaRPr lang="en-US"/>
          </a:p>
        </p:txBody>
      </p:sp>
    </p:spTree>
    <p:extLst>
      <p:ext uri="{BB962C8B-B14F-4D97-AF65-F5344CB8AC3E}">
        <p14:creationId xmlns:p14="http://schemas.microsoft.com/office/powerpoint/2010/main" val="619415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2DA2E746-448E-61B9-982B-44A2E9EB4532}"/>
              </a:ext>
            </a:extLst>
          </p:cNvPr>
          <p:cNvGraphicFramePr/>
          <p:nvPr>
            <p:extLst>
              <p:ext uri="{D42A27DB-BD31-4B8C-83A1-F6EECF244321}">
                <p14:modId xmlns:p14="http://schemas.microsoft.com/office/powerpoint/2010/main" val="2970290389"/>
              </p:ext>
            </p:extLst>
          </p:nvPr>
        </p:nvGraphicFramePr>
        <p:xfrm>
          <a:off x="2068944" y="53024"/>
          <a:ext cx="9259517" cy="156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FE2C0777-A27B-9665-8967-8D5CA1C22405}"/>
              </a:ext>
            </a:extLst>
          </p:cNvPr>
          <p:cNvSpPr txBox="1"/>
          <p:nvPr/>
        </p:nvSpPr>
        <p:spPr>
          <a:xfrm>
            <a:off x="1617518" y="1406016"/>
            <a:ext cx="8956963" cy="5000471"/>
          </a:xfrm>
          <a:prstGeom prst="rect">
            <a:avLst/>
          </a:prstGeom>
          <a:noFill/>
        </p:spPr>
        <p:txBody>
          <a:bodyPr wrap="square">
            <a:spAutoFit/>
          </a:bodyPr>
          <a:lstStyle/>
          <a:p>
            <a:pPr marL="285750" marR="0" indent="-285750" algn="just" rtl="1">
              <a:lnSpc>
                <a:spcPct val="115000"/>
              </a:lnSpc>
              <a:spcBef>
                <a:spcPts val="0"/>
              </a:spcBef>
              <a:spcAft>
                <a:spcPts val="1000"/>
              </a:spcAft>
              <a:buFont typeface="Arial" panose="020B0604020202020204" pitchFamily="34" charset="0"/>
              <a:buChar char="•"/>
            </a:pPr>
            <a:r>
              <a:rPr lang="fa-IR" sz="1400" b="1" dirty="0">
                <a:effectLst/>
                <a:latin typeface="Calibri" panose="020F0502020204030204" pitchFamily="34" charset="0"/>
                <a:ea typeface="Calibri" panose="020F0502020204030204" pitchFamily="34" charset="0"/>
                <a:cs typeface="B Nazanin" panose="00000400000000000000" pitchFamily="2" charset="-78"/>
              </a:rPr>
              <a:t>یکی از </a:t>
            </a:r>
            <a:r>
              <a:rPr lang="fa-IR" sz="1400" b="1" dirty="0" err="1">
                <a:effectLst/>
                <a:latin typeface="Calibri" panose="020F0502020204030204" pitchFamily="34" charset="0"/>
                <a:ea typeface="Calibri" panose="020F0502020204030204" pitchFamily="34" charset="0"/>
                <a:cs typeface="B Nazanin" panose="00000400000000000000" pitchFamily="2" charset="-78"/>
              </a:rPr>
              <a:t>مهم‌ترین</a:t>
            </a:r>
            <a:r>
              <a:rPr lang="fa-IR" sz="1400" b="1" dirty="0">
                <a:effectLst/>
                <a:latin typeface="Calibri" panose="020F0502020204030204" pitchFamily="34" charset="0"/>
                <a:ea typeface="Calibri" panose="020F0502020204030204" pitchFamily="34" charset="0"/>
                <a:cs typeface="B Nazanin" panose="00000400000000000000" pitchFamily="2" charset="-78"/>
              </a:rPr>
              <a:t> </a:t>
            </a:r>
            <a:r>
              <a:rPr lang="fa-IR" sz="1400" b="1" dirty="0" err="1">
                <a:effectLst/>
                <a:latin typeface="Calibri" panose="020F0502020204030204" pitchFamily="34" charset="0"/>
                <a:ea typeface="Calibri" panose="020F0502020204030204" pitchFamily="34" charset="0"/>
                <a:cs typeface="B Nazanin" panose="00000400000000000000" pitchFamily="2" charset="-78"/>
              </a:rPr>
              <a:t>شاخه‌های</a:t>
            </a:r>
            <a:r>
              <a:rPr lang="fa-IR" sz="1400" b="1" dirty="0">
                <a:effectLst/>
                <a:latin typeface="Calibri" panose="020F0502020204030204" pitchFamily="34" charset="0"/>
                <a:ea typeface="Calibri" panose="020F0502020204030204" pitchFamily="34" charset="0"/>
                <a:cs typeface="B Nazanin" panose="00000400000000000000" pitchFamily="2" charset="-78"/>
              </a:rPr>
              <a:t> پردازش تصویر، بازیابی تصاویر </a:t>
            </a:r>
            <a:r>
              <a:rPr lang="fa-IR" sz="1400" b="1" dirty="0" err="1">
                <a:effectLst/>
                <a:latin typeface="Calibri" panose="020F0502020204030204" pitchFamily="34" charset="0"/>
                <a:ea typeface="Calibri" panose="020F0502020204030204" pitchFamily="34" charset="0"/>
                <a:cs typeface="B Nazanin" panose="00000400000000000000" pitchFamily="2" charset="-78"/>
              </a:rPr>
              <a:t>می‌باشد</a:t>
            </a:r>
            <a:r>
              <a:rPr lang="fa-IR" sz="1400" b="1" dirty="0">
                <a:effectLst/>
                <a:latin typeface="Calibri" panose="020F0502020204030204" pitchFamily="34" charset="0"/>
                <a:ea typeface="Calibri" panose="020F0502020204030204" pitchFamily="34" charset="0"/>
                <a:cs typeface="B Nazanin" panose="00000400000000000000" pitchFamily="2" charset="-78"/>
              </a:rPr>
              <a:t>. این شاخه از علم پردازش تصویر، برای اولین بار با رویکرد مبتنی بر متن معرفی گردید. پس از آن رویکردی متفاوت با عنوان مبتنی بر محتوا معرفی گردید و در </a:t>
            </a:r>
            <a:r>
              <a:rPr lang="fa-IR" sz="1400" b="1" dirty="0" err="1">
                <a:effectLst/>
                <a:latin typeface="Calibri" panose="020F0502020204030204" pitchFamily="34" charset="0"/>
                <a:ea typeface="Calibri" panose="020F0502020204030204" pitchFamily="34" charset="0"/>
                <a:cs typeface="B Nazanin" panose="00000400000000000000" pitchFamily="2" charset="-78"/>
              </a:rPr>
              <a:t>حوزه‌های</a:t>
            </a:r>
            <a:r>
              <a:rPr lang="fa-IR" sz="1400" b="1" dirty="0">
                <a:effectLst/>
                <a:latin typeface="Calibri" panose="020F0502020204030204" pitchFamily="34" charset="0"/>
                <a:ea typeface="Calibri" panose="020F0502020204030204" pitchFamily="34" charset="0"/>
                <a:cs typeface="B Nazanin" panose="00000400000000000000" pitchFamily="2" charset="-78"/>
              </a:rPr>
              <a:t> پزشکی، </a:t>
            </a:r>
            <a:r>
              <a:rPr lang="fa-IR" sz="1400" b="1" dirty="0" err="1">
                <a:effectLst/>
                <a:latin typeface="Calibri" panose="020F0502020204030204" pitchFamily="34" charset="0"/>
                <a:ea typeface="Calibri" panose="020F0502020204030204" pitchFamily="34" charset="0"/>
                <a:cs typeface="B Nazanin" panose="00000400000000000000" pitchFamily="2" charset="-78"/>
              </a:rPr>
              <a:t>گیاه‌شناسی</a:t>
            </a:r>
            <a:r>
              <a:rPr lang="fa-IR" sz="1400" b="1" dirty="0">
                <a:effectLst/>
                <a:latin typeface="Calibri" panose="020F0502020204030204" pitchFamily="34" charset="0"/>
                <a:ea typeface="Calibri" panose="020F0502020204030204" pitchFamily="34" charset="0"/>
                <a:cs typeface="B Nazanin" panose="00000400000000000000" pitchFamily="2" charset="-78"/>
              </a:rPr>
              <a:t>، </a:t>
            </a:r>
            <a:r>
              <a:rPr lang="fa-IR" sz="1400" b="1" dirty="0" err="1">
                <a:effectLst/>
                <a:latin typeface="Calibri" panose="020F0502020204030204" pitchFamily="34" charset="0"/>
                <a:ea typeface="Calibri" panose="020F0502020204030204" pitchFamily="34" charset="0"/>
                <a:cs typeface="B Nazanin" panose="00000400000000000000" pitchFamily="2" charset="-78"/>
              </a:rPr>
              <a:t>جانورشناسی</a:t>
            </a:r>
            <a:r>
              <a:rPr lang="fa-IR" sz="1400" b="1" dirty="0">
                <a:effectLst/>
                <a:latin typeface="Calibri" panose="020F0502020204030204" pitchFamily="34" charset="0"/>
                <a:ea typeface="Calibri" panose="020F0502020204030204" pitchFamily="34" charset="0"/>
                <a:cs typeface="B Nazanin" panose="00000400000000000000" pitchFamily="2" charset="-78"/>
              </a:rPr>
              <a:t>، فروش و هنر </a:t>
            </a:r>
            <a:r>
              <a:rPr lang="fa-IR" sz="1400" b="1" dirty="0" err="1">
                <a:effectLst/>
                <a:latin typeface="Calibri" panose="020F0502020204030204" pitchFamily="34" charset="0"/>
                <a:ea typeface="Calibri" panose="020F0502020204030204" pitchFamily="34" charset="0"/>
                <a:cs typeface="B Nazanin" panose="00000400000000000000" pitchFamily="2" charset="-78"/>
              </a:rPr>
              <a:t>مورداستفاده</a:t>
            </a:r>
            <a:r>
              <a:rPr lang="fa-IR" sz="1400" b="1" dirty="0">
                <a:effectLst/>
                <a:latin typeface="Calibri" panose="020F0502020204030204" pitchFamily="34" charset="0"/>
                <a:ea typeface="Calibri" panose="020F0502020204030204" pitchFamily="34" charset="0"/>
                <a:cs typeface="B Nazanin" panose="00000400000000000000" pitchFamily="2" charset="-78"/>
              </a:rPr>
              <a:t> قرار گرفت.</a:t>
            </a:r>
          </a:p>
          <a:p>
            <a:pPr marL="285750" marR="0" indent="-285750" algn="just" rtl="1">
              <a:lnSpc>
                <a:spcPct val="115000"/>
              </a:lnSpc>
              <a:spcBef>
                <a:spcPts val="0"/>
              </a:spcBef>
              <a:spcAft>
                <a:spcPts val="1000"/>
              </a:spcAft>
              <a:buFont typeface="Arial" panose="020B0604020202020204" pitchFamily="34" charset="0"/>
              <a:buChar char="•"/>
            </a:pPr>
            <a:r>
              <a:rPr lang="fa-IR" sz="1400" b="1" dirty="0">
                <a:effectLst/>
                <a:latin typeface="Calibri" panose="020F0502020204030204" pitchFamily="34" charset="0"/>
                <a:ea typeface="Calibri" panose="020F0502020204030204" pitchFamily="34" charset="0"/>
                <a:cs typeface="B Nazanin" panose="00000400000000000000" pitchFamily="2" charset="-78"/>
              </a:rPr>
              <a:t> بازیابی تصویر در سه رویکرد مبتنی بر متن، مبتنی بر محتوا و مبتنی بر طرح، دنبال </a:t>
            </a:r>
            <a:r>
              <a:rPr lang="fa-IR" sz="1400" b="1" dirty="0" err="1">
                <a:effectLst/>
                <a:latin typeface="Calibri" panose="020F0502020204030204" pitchFamily="34" charset="0"/>
                <a:ea typeface="Calibri" panose="020F0502020204030204" pitchFamily="34" charset="0"/>
                <a:cs typeface="B Nazanin" panose="00000400000000000000" pitchFamily="2" charset="-78"/>
              </a:rPr>
              <a:t>می‌گردد</a:t>
            </a:r>
            <a:r>
              <a:rPr lang="fa-IR" sz="1400" b="1" dirty="0">
                <a:effectLst/>
                <a:latin typeface="Calibri" panose="020F0502020204030204" pitchFamily="34" charset="0"/>
                <a:ea typeface="Calibri" panose="020F0502020204030204" pitchFamily="34" charset="0"/>
                <a:cs typeface="B Nazanin" panose="00000400000000000000" pitchFamily="2" charset="-78"/>
              </a:rPr>
              <a:t>. هر کدام از این </a:t>
            </a:r>
            <a:r>
              <a:rPr lang="fa-IR" sz="1400" b="1" dirty="0" err="1">
                <a:effectLst/>
                <a:latin typeface="Calibri" panose="020F0502020204030204" pitchFamily="34" charset="0"/>
                <a:ea typeface="Calibri" panose="020F0502020204030204" pitchFamily="34" charset="0"/>
                <a:cs typeface="B Nazanin" panose="00000400000000000000" pitchFamily="2" charset="-78"/>
              </a:rPr>
              <a:t>رویکردها</a:t>
            </a:r>
            <a:r>
              <a:rPr lang="fa-IR" sz="1400" b="1" dirty="0">
                <a:effectLst/>
                <a:latin typeface="Calibri" panose="020F0502020204030204" pitchFamily="34" charset="0"/>
                <a:ea typeface="Calibri" panose="020F0502020204030204" pitchFamily="34" charset="0"/>
                <a:cs typeface="B Nazanin" panose="00000400000000000000" pitchFamily="2" charset="-78"/>
              </a:rPr>
              <a:t> در </a:t>
            </a:r>
            <a:r>
              <a:rPr lang="fa-IR" sz="1400" b="1" dirty="0" err="1">
                <a:effectLst/>
                <a:latin typeface="Calibri" panose="020F0502020204030204" pitchFamily="34" charset="0"/>
                <a:ea typeface="Calibri" panose="020F0502020204030204" pitchFamily="34" charset="0"/>
                <a:cs typeface="B Nazanin" panose="00000400000000000000" pitchFamily="2" charset="-78"/>
              </a:rPr>
              <a:t>زیرروش</a:t>
            </a:r>
            <a:r>
              <a:rPr lang="fa-IR" sz="1400" b="1" dirty="0">
                <a:effectLst/>
                <a:latin typeface="Calibri" panose="020F0502020204030204" pitchFamily="34" charset="0"/>
                <a:ea typeface="Calibri" panose="020F0502020204030204" pitchFamily="34" charset="0"/>
                <a:cs typeface="B Nazanin" panose="00000400000000000000" pitchFamily="2" charset="-78"/>
              </a:rPr>
              <a:t> های مختلفی </a:t>
            </a:r>
            <a:r>
              <a:rPr lang="fa-IR" sz="1400" b="1" dirty="0" err="1">
                <a:effectLst/>
                <a:latin typeface="Calibri" panose="020F0502020204030204" pitchFamily="34" charset="0"/>
                <a:ea typeface="Calibri" panose="020F0502020204030204" pitchFamily="34" charset="0"/>
                <a:cs typeface="B Nazanin" panose="00000400000000000000" pitchFamily="2" charset="-78"/>
              </a:rPr>
              <a:t>دسته‌بندی</a:t>
            </a:r>
            <a:r>
              <a:rPr lang="fa-IR" sz="1400" b="1" dirty="0">
                <a:effectLst/>
                <a:latin typeface="Calibri" panose="020F0502020204030204" pitchFamily="34" charset="0"/>
                <a:ea typeface="Calibri" panose="020F0502020204030204" pitchFamily="34" charset="0"/>
                <a:cs typeface="B Nazanin" panose="00000400000000000000" pitchFamily="2" charset="-78"/>
              </a:rPr>
              <a:t> </a:t>
            </a:r>
            <a:r>
              <a:rPr lang="fa-IR" sz="1400" b="1" dirty="0" err="1">
                <a:effectLst/>
                <a:latin typeface="Calibri" panose="020F0502020204030204" pitchFamily="34" charset="0"/>
                <a:ea typeface="Calibri" panose="020F0502020204030204" pitchFamily="34" charset="0"/>
                <a:cs typeface="B Nazanin" panose="00000400000000000000" pitchFamily="2" charset="-78"/>
              </a:rPr>
              <a:t>می‌شوند</a:t>
            </a:r>
            <a:r>
              <a:rPr lang="fa-IR" sz="1400" b="1" dirty="0">
                <a:effectLst/>
                <a:latin typeface="Calibri" panose="020F0502020204030204" pitchFamily="34" charset="0"/>
                <a:ea typeface="Calibri" panose="020F0502020204030204" pitchFamily="34" charset="0"/>
                <a:cs typeface="B Nazanin" panose="00000400000000000000" pitchFamily="2" charset="-78"/>
              </a:rPr>
              <a:t> که در نوع استخراج ویژگی، نوع پردازش </a:t>
            </a:r>
            <a:r>
              <a:rPr lang="fa-IR" sz="1400" b="1" dirty="0" err="1">
                <a:effectLst/>
                <a:latin typeface="Calibri" panose="020F0502020204030204" pitchFamily="34" charset="0"/>
                <a:ea typeface="Calibri" panose="020F0502020204030204" pitchFamily="34" charset="0"/>
                <a:cs typeface="B Nazanin" panose="00000400000000000000" pitchFamily="2" charset="-78"/>
              </a:rPr>
              <a:t>ویژگی‌ها</a:t>
            </a:r>
            <a:r>
              <a:rPr lang="fa-IR" sz="1400" b="1" dirty="0">
                <a:effectLst/>
                <a:latin typeface="Calibri" panose="020F0502020204030204" pitchFamily="34" charset="0"/>
                <a:ea typeface="Calibri" panose="020F0502020204030204" pitchFamily="34" charset="0"/>
                <a:cs typeface="B Nazanin" panose="00000400000000000000" pitchFamily="2" charset="-78"/>
              </a:rPr>
              <a:t> و </a:t>
            </a:r>
            <a:r>
              <a:rPr lang="fa-IR" sz="1400" b="1" dirty="0" err="1">
                <a:effectLst/>
                <a:latin typeface="Calibri" panose="020F0502020204030204" pitchFamily="34" charset="0"/>
                <a:ea typeface="Calibri" panose="020F0502020204030204" pitchFamily="34" charset="0"/>
                <a:cs typeface="B Nazanin" panose="00000400000000000000" pitchFamily="2" charset="-78"/>
              </a:rPr>
              <a:t>طبقه‌بندی</a:t>
            </a:r>
            <a:r>
              <a:rPr lang="fa-IR" sz="1400" b="1" dirty="0">
                <a:effectLst/>
                <a:latin typeface="Calibri" panose="020F0502020204030204" pitchFamily="34" charset="0"/>
                <a:ea typeface="Calibri" panose="020F0502020204030204" pitchFamily="34" charset="0"/>
                <a:cs typeface="B Nazanin" panose="00000400000000000000" pitchFamily="2" charset="-78"/>
              </a:rPr>
              <a:t> خروجی با هم تفاوت دارند.</a:t>
            </a:r>
          </a:p>
          <a:p>
            <a:pPr marL="285750" marR="0" indent="-285750" algn="just" rtl="1">
              <a:lnSpc>
                <a:spcPct val="115000"/>
              </a:lnSpc>
              <a:spcBef>
                <a:spcPts val="0"/>
              </a:spcBef>
              <a:spcAft>
                <a:spcPts val="1000"/>
              </a:spcAft>
              <a:buFont typeface="Arial" panose="020B0604020202020204" pitchFamily="34" charset="0"/>
              <a:buChar char="•"/>
            </a:pPr>
            <a:r>
              <a:rPr lang="fa-IR" sz="1400" b="1" dirty="0">
                <a:effectLst/>
                <a:latin typeface="Calibri" panose="020F0502020204030204" pitchFamily="34" charset="0"/>
                <a:ea typeface="Calibri" panose="020F0502020204030204" pitchFamily="34" charset="0"/>
                <a:cs typeface="B Nazanin" panose="00000400000000000000" pitchFamily="2" charset="-78"/>
              </a:rPr>
              <a:t>یکی از </a:t>
            </a:r>
            <a:r>
              <a:rPr lang="fa-IR" sz="1400" b="1" dirty="0" err="1">
                <a:effectLst/>
                <a:latin typeface="Calibri" panose="020F0502020204030204" pitchFamily="34" charset="0"/>
                <a:ea typeface="Calibri" panose="020F0502020204030204" pitchFamily="34" charset="0"/>
                <a:cs typeface="B Nazanin" panose="00000400000000000000" pitchFamily="2" charset="-78"/>
              </a:rPr>
              <a:t>زیرشاخه‌های</a:t>
            </a:r>
            <a:r>
              <a:rPr lang="fa-IR" sz="1400" b="1" dirty="0">
                <a:effectLst/>
                <a:latin typeface="Calibri" panose="020F0502020204030204" pitchFamily="34" charset="0"/>
                <a:ea typeface="Calibri" panose="020F0502020204030204" pitchFamily="34" charset="0"/>
                <a:cs typeface="B Nazanin" panose="00000400000000000000" pitchFamily="2" charset="-78"/>
              </a:rPr>
              <a:t> مبتنی بر محتوا، بازیابی </a:t>
            </a:r>
            <a:r>
              <a:rPr lang="fa-IR" sz="1400" b="1" dirty="0" err="1">
                <a:effectLst/>
                <a:latin typeface="Calibri" panose="020F0502020204030204" pitchFamily="34" charset="0"/>
                <a:ea typeface="Calibri" panose="020F0502020204030204" pitchFamily="34" charset="0"/>
                <a:cs typeface="B Nazanin" panose="00000400000000000000" pitchFamily="2" charset="-78"/>
              </a:rPr>
              <a:t>ریزدانه‌ای</a:t>
            </a:r>
            <a:r>
              <a:rPr lang="fa-IR" sz="1400" b="1" dirty="0">
                <a:effectLst/>
                <a:latin typeface="Calibri" panose="020F0502020204030204" pitchFamily="34" charset="0"/>
                <a:ea typeface="Calibri" panose="020F0502020204030204" pitchFamily="34" charset="0"/>
                <a:cs typeface="B Nazanin" panose="00000400000000000000" pitchFamily="2" charset="-78"/>
              </a:rPr>
              <a:t> تصویر است که تا یک دسته </a:t>
            </a:r>
            <a:r>
              <a:rPr lang="fa-IR" sz="1400" b="1" dirty="0" err="1">
                <a:effectLst/>
                <a:latin typeface="Calibri" panose="020F0502020204030204" pitchFamily="34" charset="0"/>
                <a:ea typeface="Calibri" panose="020F0502020204030204" pitchFamily="34" charset="0"/>
                <a:cs typeface="B Nazanin" panose="00000400000000000000" pitchFamily="2" charset="-78"/>
              </a:rPr>
              <a:t>پایین‌تر</a:t>
            </a:r>
            <a:r>
              <a:rPr lang="fa-IR" sz="1400" b="1" dirty="0">
                <a:effectLst/>
                <a:latin typeface="Calibri" panose="020F0502020204030204" pitchFamily="34" charset="0"/>
                <a:ea typeface="Calibri" panose="020F0502020204030204" pitchFamily="34" charset="0"/>
                <a:cs typeface="B Nazanin" panose="00000400000000000000" pitchFamily="2" charset="-78"/>
              </a:rPr>
              <a:t> تشخیص را جلوتر </a:t>
            </a:r>
            <a:r>
              <a:rPr lang="fa-IR" sz="1400" b="1" dirty="0" err="1">
                <a:effectLst/>
                <a:latin typeface="Calibri" panose="020F0502020204030204" pitchFamily="34" charset="0"/>
                <a:ea typeface="Calibri" panose="020F0502020204030204" pitchFamily="34" charset="0"/>
                <a:cs typeface="B Nazanin" panose="00000400000000000000" pitchFamily="2" charset="-78"/>
              </a:rPr>
              <a:t>می‌برد</a:t>
            </a:r>
            <a:r>
              <a:rPr lang="fa-IR" sz="1400" b="1" dirty="0">
                <a:effectLst/>
                <a:latin typeface="Calibri" panose="020F0502020204030204" pitchFamily="34" charset="0"/>
                <a:ea typeface="Calibri" panose="020F0502020204030204" pitchFamily="34" charset="0"/>
                <a:cs typeface="B Nazanin" panose="00000400000000000000" pitchFamily="2" charset="-78"/>
              </a:rPr>
              <a:t> و هدف آن کم کردن میزان اختلاف میان </a:t>
            </a:r>
            <a:r>
              <a:rPr lang="fa-IR" sz="1400" b="1" dirty="0" err="1">
                <a:effectLst/>
                <a:latin typeface="Calibri" panose="020F0502020204030204" pitchFamily="34" charset="0"/>
                <a:ea typeface="Calibri" panose="020F0502020204030204" pitchFamily="34" charset="0"/>
                <a:cs typeface="B Nazanin" panose="00000400000000000000" pitchFamily="2" charset="-78"/>
              </a:rPr>
              <a:t>ویژگی‌های</a:t>
            </a:r>
            <a:r>
              <a:rPr lang="fa-IR" sz="1400" b="1" dirty="0">
                <a:effectLst/>
                <a:latin typeface="Calibri" panose="020F0502020204030204" pitchFamily="34" charset="0"/>
                <a:ea typeface="Calibri" panose="020F0502020204030204" pitchFamily="34" charset="0"/>
                <a:cs typeface="B Nazanin" panose="00000400000000000000" pitchFamily="2" charset="-78"/>
              </a:rPr>
              <a:t> هر دسته از تصاویر </a:t>
            </a:r>
            <a:r>
              <a:rPr lang="fa-IR" sz="1400" b="1" dirty="0" err="1">
                <a:effectLst/>
                <a:latin typeface="Calibri" panose="020F0502020204030204" pitchFamily="34" charset="0"/>
                <a:ea typeface="Calibri" panose="020F0502020204030204" pitchFamily="34" charset="0"/>
                <a:cs typeface="B Nazanin" panose="00000400000000000000" pitchFamily="2" charset="-78"/>
              </a:rPr>
              <a:t>می‌باشد</a:t>
            </a:r>
            <a:r>
              <a:rPr lang="fa-IR" sz="1400" b="1" dirty="0">
                <a:effectLst/>
                <a:latin typeface="Calibri" panose="020F0502020204030204" pitchFamily="34" charset="0"/>
                <a:ea typeface="Calibri" panose="020F0502020204030204" pitchFamily="34" charset="0"/>
                <a:cs typeface="B Nazanin" panose="00000400000000000000" pitchFamily="2" charset="-78"/>
              </a:rPr>
              <a:t>. در بازیابی </a:t>
            </a:r>
            <a:r>
              <a:rPr lang="fa-IR" sz="1400" b="1" dirty="0" err="1">
                <a:effectLst/>
                <a:latin typeface="Calibri" panose="020F0502020204030204" pitchFamily="34" charset="0"/>
                <a:ea typeface="Calibri" panose="020F0502020204030204" pitchFamily="34" charset="0"/>
                <a:cs typeface="B Nazanin" panose="00000400000000000000" pitchFamily="2" charset="-78"/>
              </a:rPr>
              <a:t>ریزدانه‌ای</a:t>
            </a:r>
            <a:r>
              <a:rPr lang="fa-IR" sz="1400" b="1" dirty="0">
                <a:effectLst/>
                <a:latin typeface="Calibri" panose="020F0502020204030204" pitchFamily="34" charset="0"/>
                <a:ea typeface="Calibri" panose="020F0502020204030204" pitchFamily="34" charset="0"/>
                <a:cs typeface="B Nazanin" panose="00000400000000000000" pitchFamily="2" charset="-78"/>
              </a:rPr>
              <a:t> از بردار ویژگی، </a:t>
            </a:r>
            <a:r>
              <a:rPr lang="fa-IR" sz="1400" b="1" dirty="0" err="1">
                <a:effectLst/>
                <a:latin typeface="Calibri" panose="020F0502020204030204" pitchFamily="34" charset="0"/>
                <a:ea typeface="Calibri" panose="020F0502020204030204" pitchFamily="34" charset="0"/>
                <a:cs typeface="B Nazanin" panose="00000400000000000000" pitchFamily="2" charset="-78"/>
              </a:rPr>
              <a:t>شبکه‌های</a:t>
            </a:r>
            <a:r>
              <a:rPr lang="fa-IR" sz="1400" b="1" dirty="0">
                <a:effectLst/>
                <a:latin typeface="Calibri" panose="020F0502020204030204" pitchFamily="34" charset="0"/>
                <a:ea typeface="Calibri" panose="020F0502020204030204" pitchFamily="34" charset="0"/>
                <a:cs typeface="B Nazanin" panose="00000400000000000000" pitchFamily="2" charset="-78"/>
              </a:rPr>
              <a:t> عصبی مصنوعی و یا ترکیب این دو استفاده </a:t>
            </a:r>
            <a:r>
              <a:rPr lang="fa-IR" sz="1400" b="1" dirty="0" err="1">
                <a:effectLst/>
                <a:latin typeface="Calibri" panose="020F0502020204030204" pitchFamily="34" charset="0"/>
                <a:ea typeface="Calibri" panose="020F0502020204030204" pitchFamily="34" charset="0"/>
                <a:cs typeface="B Nazanin" panose="00000400000000000000" pitchFamily="2" charset="-78"/>
              </a:rPr>
              <a:t>می‌شود</a:t>
            </a:r>
            <a:r>
              <a:rPr lang="fa-IR" sz="1400" b="1" dirty="0">
                <a:effectLst/>
                <a:latin typeface="Calibri" panose="020F0502020204030204" pitchFamily="34" charset="0"/>
                <a:ea typeface="Calibri" panose="020F0502020204030204" pitchFamily="34" charset="0"/>
                <a:cs typeface="B Nazanin" panose="00000400000000000000" pitchFamily="2" charset="-78"/>
              </a:rPr>
              <a:t>.</a:t>
            </a:r>
          </a:p>
          <a:p>
            <a:pPr marL="285750" marR="0" indent="-285750" algn="just" rtl="1">
              <a:lnSpc>
                <a:spcPct val="115000"/>
              </a:lnSpc>
              <a:spcBef>
                <a:spcPts val="0"/>
              </a:spcBef>
              <a:spcAft>
                <a:spcPts val="1000"/>
              </a:spcAft>
              <a:buFont typeface="Arial" panose="020B0604020202020204" pitchFamily="34" charset="0"/>
              <a:buChar char="•"/>
            </a:pPr>
            <a:r>
              <a:rPr lang="fa-IR" sz="1400" b="1" dirty="0">
                <a:effectLst/>
                <a:latin typeface="Cambria Math" panose="02040503050406030204" pitchFamily="18" charset="0"/>
                <a:ea typeface="Calibri" panose="020F0502020204030204" pitchFamily="34" charset="0"/>
                <a:cs typeface="B Nazanin" panose="00000400000000000000" pitchFamily="2" charset="-78"/>
              </a:rPr>
              <a:t>شبکه </a:t>
            </a:r>
            <a:r>
              <a:rPr lang="fa-IR" sz="1400" b="1" dirty="0" err="1">
                <a:effectLst/>
                <a:latin typeface="Cambria Math" panose="02040503050406030204" pitchFamily="18" charset="0"/>
                <a:ea typeface="Calibri" panose="020F0502020204030204" pitchFamily="34" charset="0"/>
                <a:cs typeface="B Nazanin" panose="00000400000000000000" pitchFamily="2" charset="-78"/>
              </a:rPr>
              <a:t>خودتوجهی</a:t>
            </a:r>
            <a:r>
              <a:rPr lang="fa-IR" sz="1400" b="1" dirty="0">
                <a:effectLst/>
                <a:latin typeface="Cambria Math" panose="02040503050406030204" pitchFamily="18" charset="0"/>
                <a:ea typeface="Calibri" panose="020F0502020204030204" pitchFamily="34" charset="0"/>
                <a:cs typeface="B Nazanin" panose="00000400000000000000" pitchFamily="2" charset="-78"/>
              </a:rPr>
              <a:t> مکانی بر اساس سه جزء اصلی ساخته شده است. یک </a:t>
            </a:r>
            <a:r>
              <a:rPr lang="fa-IR" sz="1400" b="1" dirty="0" err="1">
                <a:effectLst/>
                <a:latin typeface="Cambria Math" panose="02040503050406030204" pitchFamily="18" charset="0"/>
                <a:ea typeface="Calibri" panose="020F0502020204030204" pitchFamily="34" charset="0"/>
                <a:cs typeface="B Nazanin" panose="00000400000000000000" pitchFamily="2" charset="-78"/>
              </a:rPr>
              <a:t>ماژول</a:t>
            </a:r>
            <a:r>
              <a:rPr lang="fa-IR" sz="1400" b="1" dirty="0">
                <a:effectLst/>
                <a:latin typeface="Cambria Math" panose="02040503050406030204" pitchFamily="18" charset="0"/>
                <a:ea typeface="Calibri" panose="020F0502020204030204" pitchFamily="34" charset="0"/>
                <a:cs typeface="B Nazanin" panose="00000400000000000000" pitchFamily="2" charset="-78"/>
              </a:rPr>
              <a:t> جهت استخراج ویژگی، یک </a:t>
            </a:r>
            <a:r>
              <a:rPr lang="fa-IR" sz="1400" b="1" dirty="0" err="1">
                <a:effectLst/>
                <a:latin typeface="Cambria Math" panose="02040503050406030204" pitchFamily="18" charset="0"/>
                <a:ea typeface="Calibri" panose="020F0502020204030204" pitchFamily="34" charset="0"/>
                <a:cs typeface="B Nazanin" panose="00000400000000000000" pitchFamily="2" charset="-78"/>
              </a:rPr>
              <a:t>ماژول</a:t>
            </a:r>
            <a:r>
              <a:rPr lang="fa-IR" sz="1400" b="1" dirty="0">
                <a:effectLst/>
                <a:latin typeface="Cambria Math" panose="02040503050406030204" pitchFamily="18" charset="0"/>
                <a:ea typeface="Calibri" panose="020F0502020204030204" pitchFamily="34" charset="0"/>
                <a:cs typeface="B Nazanin" panose="00000400000000000000" pitchFamily="2" charset="-78"/>
              </a:rPr>
              <a:t> جهت </a:t>
            </a:r>
            <a:r>
              <a:rPr lang="fa-IR" sz="1400" b="1" dirty="0" err="1">
                <a:effectLst/>
                <a:latin typeface="Cambria Math" panose="02040503050406030204" pitchFamily="18" charset="0"/>
                <a:ea typeface="Calibri" panose="020F0502020204030204" pitchFamily="34" charset="0"/>
                <a:cs typeface="B Nazanin" panose="00000400000000000000" pitchFamily="2" charset="-78"/>
              </a:rPr>
              <a:t>خودتوجهی</a:t>
            </a:r>
            <a:r>
              <a:rPr lang="fa-IR" sz="1400" b="1" dirty="0">
                <a:effectLst/>
                <a:latin typeface="Cambria Math" panose="02040503050406030204" pitchFamily="18" charset="0"/>
                <a:ea typeface="Calibri" panose="020F0502020204030204" pitchFamily="34" charset="0"/>
                <a:cs typeface="B Nazanin" panose="00000400000000000000" pitchFamily="2" charset="-78"/>
              </a:rPr>
              <a:t> مکانی و یک </a:t>
            </a:r>
            <a:r>
              <a:rPr lang="fa-IR" sz="1400" b="1" dirty="0" err="1">
                <a:effectLst/>
                <a:latin typeface="Cambria Math" panose="02040503050406030204" pitchFamily="18" charset="0"/>
                <a:ea typeface="Calibri" panose="020F0502020204030204" pitchFamily="34" charset="0"/>
                <a:cs typeface="B Nazanin" panose="00000400000000000000" pitchFamily="2" charset="-78"/>
              </a:rPr>
              <a:t>ماژول</a:t>
            </a:r>
            <a:r>
              <a:rPr lang="fa-IR" sz="1400" b="1" dirty="0">
                <a:effectLst/>
                <a:latin typeface="Cambria Math" panose="02040503050406030204" pitchFamily="18" charset="0"/>
                <a:ea typeface="Calibri" panose="020F0502020204030204" pitchFamily="34" charset="0"/>
                <a:cs typeface="B Nazanin" panose="00000400000000000000" pitchFamily="2" charset="-78"/>
              </a:rPr>
              <a:t> جهت بازیابی تصویر و در نهایت یک </a:t>
            </a:r>
            <a:r>
              <a:rPr lang="fa-IR" sz="1400" b="1" dirty="0" err="1">
                <a:effectLst/>
                <a:latin typeface="Cambria Math" panose="02040503050406030204" pitchFamily="18" charset="0"/>
                <a:ea typeface="Calibri" panose="020F0502020204030204" pitchFamily="34" charset="0"/>
                <a:cs typeface="B Nazanin" panose="00000400000000000000" pitchFamily="2" charset="-78"/>
              </a:rPr>
              <a:t>ماژول</a:t>
            </a:r>
            <a:r>
              <a:rPr lang="fa-IR" sz="1400" b="1" dirty="0">
                <a:effectLst/>
                <a:latin typeface="Cambria Math" panose="02040503050406030204" pitchFamily="18" charset="0"/>
                <a:ea typeface="Calibri" panose="020F0502020204030204" pitchFamily="34" charset="0"/>
                <a:cs typeface="B Nazanin" panose="00000400000000000000" pitchFamily="2" charset="-78"/>
              </a:rPr>
              <a:t> به عنوان </a:t>
            </a:r>
            <a:r>
              <a:rPr lang="fa-IR" sz="1400" b="1" dirty="0" err="1">
                <a:effectLst/>
                <a:latin typeface="Cambria Math" panose="02040503050406030204" pitchFamily="18" charset="0"/>
                <a:ea typeface="Calibri" panose="020F0502020204030204" pitchFamily="34" charset="0"/>
                <a:cs typeface="B Nazanin" panose="00000400000000000000" pitchFamily="2" charset="-78"/>
              </a:rPr>
              <a:t>برجسته‌سازی</a:t>
            </a:r>
            <a:r>
              <a:rPr lang="fa-IR" sz="1400" b="1" dirty="0">
                <a:effectLst/>
                <a:latin typeface="Cambria Math" panose="02040503050406030204" pitchFamily="18" charset="0"/>
                <a:ea typeface="Calibri" panose="020F0502020204030204" pitchFamily="34" charset="0"/>
                <a:cs typeface="B Nazanin" panose="00000400000000000000" pitchFamily="2" charset="-78"/>
              </a:rPr>
              <a:t> تصویر ورودی. </a:t>
            </a:r>
            <a:r>
              <a:rPr lang="fa-IR" sz="1400" b="1" dirty="0" err="1">
                <a:effectLst/>
                <a:latin typeface="Cambria Math" panose="02040503050406030204" pitchFamily="18" charset="0"/>
                <a:ea typeface="Calibri" panose="020F0502020204030204" pitchFamily="34" charset="0"/>
                <a:cs typeface="B Nazanin" panose="00000400000000000000" pitchFamily="2" charset="-78"/>
              </a:rPr>
              <a:t>ماژول</a:t>
            </a:r>
            <a:r>
              <a:rPr lang="fa-IR" sz="1400" b="1" dirty="0">
                <a:effectLst/>
                <a:latin typeface="Cambria Math" panose="02040503050406030204" pitchFamily="18" charset="0"/>
                <a:ea typeface="Calibri" panose="020F0502020204030204" pitchFamily="34" charset="0"/>
                <a:cs typeface="B Nazanin" panose="00000400000000000000" pitchFamily="2" charset="-78"/>
              </a:rPr>
              <a:t> اول اطلاعات اصلی موردنیاز را استخراج کرده و به </a:t>
            </a:r>
            <a:r>
              <a:rPr lang="fa-IR" sz="1400" b="1" dirty="0" err="1">
                <a:effectLst/>
                <a:latin typeface="Cambria Math" panose="02040503050406030204" pitchFamily="18" charset="0"/>
                <a:ea typeface="Calibri" panose="020F0502020204030204" pitchFamily="34" charset="0"/>
                <a:cs typeface="B Nazanin" panose="00000400000000000000" pitchFamily="2" charset="-78"/>
              </a:rPr>
              <a:t>ماژول</a:t>
            </a:r>
            <a:r>
              <a:rPr lang="fa-IR" sz="1400" b="1" dirty="0">
                <a:effectLst/>
                <a:latin typeface="Cambria Math" panose="02040503050406030204" pitchFamily="18" charset="0"/>
                <a:ea typeface="Calibri" panose="020F0502020204030204" pitchFamily="34" charset="0"/>
                <a:cs typeface="B Nazanin" panose="00000400000000000000" pitchFamily="2" charset="-78"/>
              </a:rPr>
              <a:t> دوم </a:t>
            </a:r>
            <a:r>
              <a:rPr lang="fa-IR" sz="1400" b="1" dirty="0" err="1">
                <a:effectLst/>
                <a:latin typeface="Cambria Math" panose="02040503050406030204" pitchFamily="18" charset="0"/>
                <a:ea typeface="Calibri" panose="020F0502020204030204" pitchFamily="34" charset="0"/>
                <a:cs typeface="B Nazanin" panose="00000400000000000000" pitchFamily="2" charset="-78"/>
              </a:rPr>
              <a:t>می‌دهد</a:t>
            </a:r>
            <a:r>
              <a:rPr lang="fa-IR" sz="1400" b="1" dirty="0">
                <a:effectLst/>
                <a:latin typeface="Cambria Math" panose="02040503050406030204" pitchFamily="18" charset="0"/>
                <a:ea typeface="Calibri" panose="020F0502020204030204" pitchFamily="34" charset="0"/>
                <a:cs typeface="B Nazanin" panose="00000400000000000000" pitchFamily="2" charset="-78"/>
              </a:rPr>
              <a:t>. در </a:t>
            </a:r>
            <a:r>
              <a:rPr lang="fa-IR" sz="1400" b="1" dirty="0" err="1">
                <a:effectLst/>
                <a:latin typeface="Cambria Math" panose="02040503050406030204" pitchFamily="18" charset="0"/>
                <a:ea typeface="Calibri" panose="020F0502020204030204" pitchFamily="34" charset="0"/>
                <a:cs typeface="B Nazanin" panose="00000400000000000000" pitchFamily="2" charset="-78"/>
              </a:rPr>
              <a:t>ماژول</a:t>
            </a:r>
            <a:r>
              <a:rPr lang="fa-IR" sz="1400" b="1" dirty="0">
                <a:effectLst/>
                <a:latin typeface="Cambria Math" panose="02040503050406030204" pitchFamily="18" charset="0"/>
                <a:ea typeface="Calibri" panose="020F0502020204030204" pitchFamily="34" charset="0"/>
                <a:cs typeface="B Nazanin" panose="00000400000000000000" pitchFamily="2" charset="-78"/>
              </a:rPr>
              <a:t> دوم با محاسبات روی بردار </a:t>
            </a:r>
            <a:r>
              <a:rPr lang="fa-IR" sz="1400" b="1" dirty="0" err="1">
                <a:effectLst/>
                <a:latin typeface="Cambria Math" panose="02040503050406030204" pitchFamily="18" charset="0"/>
                <a:ea typeface="Calibri" panose="020F0502020204030204" pitchFamily="34" charset="0"/>
                <a:cs typeface="B Nazanin" panose="00000400000000000000" pitchFamily="2" charset="-78"/>
              </a:rPr>
              <a:t>کانوالو</a:t>
            </a:r>
            <a:r>
              <a:rPr lang="fa-IR" sz="1400" b="1" dirty="0">
                <a:effectLst/>
                <a:latin typeface="Cambria Math" panose="02040503050406030204" pitchFamily="18" charset="0"/>
                <a:ea typeface="Calibri" panose="020F0502020204030204" pitchFamily="34" charset="0"/>
                <a:cs typeface="B Nazanin" panose="00000400000000000000" pitchFamily="2" charset="-78"/>
              </a:rPr>
              <a:t> </a:t>
            </a:r>
            <a:r>
              <a:rPr lang="fa-IR" sz="1400" b="1" dirty="0" err="1">
                <a:effectLst/>
                <a:latin typeface="Cambria Math" panose="02040503050406030204" pitchFamily="18" charset="0"/>
                <a:ea typeface="Calibri" panose="020F0502020204030204" pitchFamily="34" charset="0"/>
                <a:cs typeface="B Nazanin" panose="00000400000000000000" pitchFamily="2" charset="-78"/>
              </a:rPr>
              <a:t>شده‌ی</a:t>
            </a:r>
            <a:r>
              <a:rPr lang="fa-IR" sz="1400" b="1" dirty="0">
                <a:effectLst/>
                <a:latin typeface="Cambria Math" panose="02040503050406030204" pitchFamily="18" charset="0"/>
                <a:ea typeface="Calibri" panose="020F0502020204030204" pitchFamily="34" charset="0"/>
                <a:cs typeface="B Nazanin" panose="00000400000000000000" pitchFamily="2" charset="-78"/>
              </a:rPr>
              <a:t> تصویر، میزان توجه </a:t>
            </a:r>
            <a:r>
              <a:rPr lang="fa-IR" sz="1400" b="1" dirty="0" err="1">
                <a:effectLst/>
                <a:latin typeface="Cambria Math" panose="02040503050406030204" pitchFamily="18" charset="0"/>
                <a:ea typeface="Calibri" panose="020F0502020204030204" pitchFamily="34" charset="0"/>
                <a:cs typeface="B Nazanin" panose="00000400000000000000" pitchFamily="2" charset="-78"/>
              </a:rPr>
              <a:t>به‌دست‌آمده</a:t>
            </a:r>
            <a:r>
              <a:rPr lang="fa-IR" sz="1400" b="1" dirty="0">
                <a:effectLst/>
                <a:latin typeface="Cambria Math" panose="02040503050406030204" pitchFamily="18" charset="0"/>
                <a:ea typeface="Calibri" panose="020F0502020204030204" pitchFamily="34" charset="0"/>
                <a:cs typeface="B Nazanin" panose="00000400000000000000" pitchFamily="2" charset="-78"/>
              </a:rPr>
              <a:t> و در </a:t>
            </a:r>
            <a:r>
              <a:rPr lang="fa-IR" sz="1400" b="1" dirty="0" err="1">
                <a:effectLst/>
                <a:latin typeface="Cambria Math" panose="02040503050406030204" pitchFamily="18" charset="0"/>
                <a:ea typeface="Calibri" panose="020F0502020204030204" pitchFamily="34" charset="0"/>
                <a:cs typeface="B Nazanin" panose="00000400000000000000" pitchFamily="2" charset="-78"/>
              </a:rPr>
              <a:t>ماژول</a:t>
            </a:r>
            <a:r>
              <a:rPr lang="fa-IR" sz="1400" b="1" dirty="0">
                <a:effectLst/>
                <a:latin typeface="Cambria Math" panose="02040503050406030204" pitchFamily="18" charset="0"/>
                <a:ea typeface="Calibri" panose="020F0502020204030204" pitchFamily="34" charset="0"/>
                <a:cs typeface="B Nazanin" panose="00000400000000000000" pitchFamily="2" charset="-78"/>
              </a:rPr>
              <a:t> آخر با سنجش فاصله </a:t>
            </a:r>
            <a:r>
              <a:rPr lang="fa-IR" sz="1400" b="1" dirty="0" err="1">
                <a:effectLst/>
                <a:latin typeface="Cambria Math" panose="02040503050406030204" pitchFamily="18" charset="0"/>
                <a:ea typeface="Calibri" panose="020F0502020204030204" pitchFamily="34" charset="0"/>
                <a:cs typeface="B Nazanin" panose="00000400000000000000" pitchFamily="2" charset="-78"/>
              </a:rPr>
              <a:t>ویژگی‌های</a:t>
            </a:r>
            <a:r>
              <a:rPr lang="fa-IR" sz="1400" b="1" dirty="0">
                <a:effectLst/>
                <a:latin typeface="Cambria Math" panose="02040503050406030204" pitchFamily="18" charset="0"/>
                <a:ea typeface="Calibri" panose="020F0502020204030204" pitchFamily="34" charset="0"/>
                <a:cs typeface="B Nazanin" panose="00000400000000000000" pitchFamily="2" charset="-78"/>
              </a:rPr>
              <a:t> تصویر ورودی با </a:t>
            </a:r>
            <a:r>
              <a:rPr lang="fa-IR" sz="1400" b="1" dirty="0" err="1">
                <a:effectLst/>
                <a:latin typeface="Cambria Math" panose="02040503050406030204" pitchFamily="18" charset="0"/>
                <a:ea typeface="Calibri" panose="020F0502020204030204" pitchFamily="34" charset="0"/>
                <a:cs typeface="B Nazanin" panose="00000400000000000000" pitchFamily="2" charset="-78"/>
              </a:rPr>
              <a:t>ویژگی‌های</a:t>
            </a:r>
            <a:r>
              <a:rPr lang="fa-IR" sz="1400" b="1" dirty="0">
                <a:effectLst/>
                <a:latin typeface="Cambria Math" panose="02040503050406030204" pitchFamily="18" charset="0"/>
                <a:ea typeface="Calibri" panose="020F0502020204030204" pitchFamily="34" charset="0"/>
                <a:cs typeface="B Nazanin" panose="00000400000000000000" pitchFamily="2" charset="-78"/>
              </a:rPr>
              <a:t> ذخیره شده خروجی را تعیین </a:t>
            </a:r>
            <a:r>
              <a:rPr lang="fa-IR" sz="1400" b="1" dirty="0" err="1">
                <a:effectLst/>
                <a:latin typeface="Cambria Math" panose="02040503050406030204" pitchFamily="18" charset="0"/>
                <a:ea typeface="Calibri" panose="020F0502020204030204" pitchFamily="34" charset="0"/>
                <a:cs typeface="B Nazanin" panose="00000400000000000000" pitchFamily="2" charset="-78"/>
              </a:rPr>
              <a:t>می‌کنیم</a:t>
            </a:r>
            <a:r>
              <a:rPr lang="fa-IR" sz="1400" b="1" dirty="0">
                <a:effectLst/>
                <a:latin typeface="Cambria Math" panose="02040503050406030204" pitchFamily="18" charset="0"/>
                <a:ea typeface="Calibri" panose="020F0502020204030204" pitchFamily="34" charset="0"/>
                <a:cs typeface="B Nazanin" panose="00000400000000000000" pitchFamily="2" charset="-78"/>
              </a:rPr>
              <a:t>. جهت حذف نواحی </a:t>
            </a:r>
            <a:r>
              <a:rPr lang="fa-IR" sz="1400" b="1" dirty="0" err="1">
                <a:effectLst/>
                <a:latin typeface="Cambria Math" panose="02040503050406030204" pitchFamily="18" charset="0"/>
                <a:ea typeface="Calibri" panose="020F0502020204030204" pitchFamily="34" charset="0"/>
                <a:cs typeface="B Nazanin" panose="00000400000000000000" pitchFamily="2" charset="-78"/>
              </a:rPr>
              <a:t>کم‌اهمیت</a:t>
            </a:r>
            <a:r>
              <a:rPr lang="fa-IR" sz="1400" b="1" dirty="0">
                <a:effectLst/>
                <a:latin typeface="Cambria Math" panose="02040503050406030204" pitchFamily="18" charset="0"/>
                <a:ea typeface="Calibri" panose="020F0502020204030204" pitchFamily="34" charset="0"/>
                <a:cs typeface="B Nazanin" panose="00000400000000000000" pitchFamily="2" charset="-78"/>
              </a:rPr>
              <a:t> تصویر از یک </a:t>
            </a:r>
            <a:r>
              <a:rPr lang="fa-IR" sz="1400" b="1" dirty="0" err="1">
                <a:effectLst/>
                <a:latin typeface="Cambria Math" panose="02040503050406030204" pitchFamily="18" charset="0"/>
                <a:ea typeface="Calibri" panose="020F0502020204030204" pitchFamily="34" charset="0"/>
                <a:cs typeface="B Nazanin" panose="00000400000000000000" pitchFamily="2" charset="-78"/>
              </a:rPr>
              <a:t>ماژول</a:t>
            </a:r>
            <a:r>
              <a:rPr lang="fa-IR" sz="1400" b="1" dirty="0">
                <a:effectLst/>
                <a:latin typeface="Cambria Math" panose="02040503050406030204" pitchFamily="18" charset="0"/>
                <a:ea typeface="Calibri" panose="020F0502020204030204" pitchFamily="34" charset="0"/>
                <a:cs typeface="B Nazanin" panose="00000400000000000000" pitchFamily="2" charset="-78"/>
              </a:rPr>
              <a:t> </a:t>
            </a:r>
            <a:r>
              <a:rPr lang="fa-IR" sz="1400" b="1" dirty="0" err="1">
                <a:effectLst/>
                <a:latin typeface="Cambria Math" panose="02040503050406030204" pitchFamily="18" charset="0"/>
                <a:ea typeface="Calibri" panose="020F0502020204030204" pitchFamily="34" charset="0"/>
                <a:cs typeface="B Nazanin" panose="00000400000000000000" pitchFamily="2" charset="-78"/>
              </a:rPr>
              <a:t>برجسته‌سازی</a:t>
            </a:r>
            <a:r>
              <a:rPr lang="fa-IR" sz="1400" b="1" dirty="0">
                <a:effectLst/>
                <a:latin typeface="Cambria Math" panose="02040503050406030204" pitchFamily="18" charset="0"/>
                <a:ea typeface="Calibri" panose="020F0502020204030204" pitchFamily="34" charset="0"/>
                <a:cs typeface="B Nazanin" panose="00000400000000000000" pitchFamily="2" charset="-78"/>
              </a:rPr>
              <a:t> نیز استفاده </a:t>
            </a:r>
            <a:r>
              <a:rPr lang="fa-IR" sz="1400" b="1" dirty="0" err="1">
                <a:effectLst/>
                <a:latin typeface="Cambria Math" panose="02040503050406030204" pitchFamily="18" charset="0"/>
                <a:ea typeface="Calibri" panose="020F0502020204030204" pitchFamily="34" charset="0"/>
                <a:cs typeface="B Nazanin" panose="00000400000000000000" pitchFamily="2" charset="-78"/>
              </a:rPr>
              <a:t>می‌شود</a:t>
            </a:r>
            <a:r>
              <a:rPr lang="fa-IR" sz="1400" b="1" dirty="0">
                <a:effectLst/>
                <a:latin typeface="Cambria Math" panose="02040503050406030204" pitchFamily="18" charset="0"/>
                <a:ea typeface="Calibri" panose="020F0502020204030204" pitchFamily="34" charset="0"/>
                <a:cs typeface="B Nazanin" panose="00000400000000000000" pitchFamily="2" charset="-78"/>
              </a:rPr>
              <a:t>.</a:t>
            </a:r>
          </a:p>
          <a:p>
            <a:pPr marL="285750" marR="0" indent="-285750" algn="r" rtl="1">
              <a:lnSpc>
                <a:spcPct val="115000"/>
              </a:lnSpc>
              <a:spcBef>
                <a:spcPts val="0"/>
              </a:spcBef>
              <a:spcAft>
                <a:spcPts val="1000"/>
              </a:spcAft>
              <a:buFont typeface="Arial" panose="020B0604020202020204" pitchFamily="34" charset="0"/>
              <a:buChar char="•"/>
            </a:pPr>
            <a:r>
              <a:rPr lang="fa-IR" sz="1400" b="1" dirty="0">
                <a:latin typeface="Cambria Math" panose="02040503050406030204" pitchFamily="18" charset="0"/>
                <a:cs typeface="B Nazanin" panose="00000400000000000000" pitchFamily="2" charset="-78"/>
              </a:rPr>
              <a:t>به عنوان تحقیقات آینده، پیشنهاد </a:t>
            </a:r>
            <a:r>
              <a:rPr lang="fa-IR" sz="1400" b="1" dirty="0" err="1">
                <a:latin typeface="Cambria Math" panose="02040503050406030204" pitchFamily="18" charset="0"/>
                <a:cs typeface="B Nazanin" panose="00000400000000000000" pitchFamily="2" charset="-78"/>
              </a:rPr>
              <a:t>می‌شود</a:t>
            </a:r>
            <a:r>
              <a:rPr lang="fa-IR" sz="1400" b="1" dirty="0">
                <a:latin typeface="Cambria Math" panose="02040503050406030204" pitchFamily="18" charset="0"/>
                <a:cs typeface="B Nazanin" panose="00000400000000000000" pitchFamily="2" charset="-78"/>
              </a:rPr>
              <a:t> رویکرد بازیابی تصویر </a:t>
            </a:r>
            <a:r>
              <a:rPr lang="fa-IR" sz="1400" b="1" dirty="0" err="1">
                <a:latin typeface="Cambria Math" panose="02040503050406030204" pitchFamily="18" charset="0"/>
                <a:cs typeface="B Nazanin" panose="00000400000000000000" pitchFamily="2" charset="-78"/>
              </a:rPr>
              <a:t>ریزدانه‌ای</a:t>
            </a:r>
            <a:r>
              <a:rPr lang="fa-IR" sz="1400" b="1" dirty="0">
                <a:latin typeface="Cambria Math" panose="02040503050406030204" pitchFamily="18" charset="0"/>
                <a:cs typeface="B Nazanin" panose="00000400000000000000" pitchFamily="2" charset="-78"/>
              </a:rPr>
              <a:t> مبتنی بر محتوا، با اضافه شدن </a:t>
            </a:r>
            <a:r>
              <a:rPr lang="fa-IR" sz="1400" b="1" dirty="0" err="1">
                <a:latin typeface="Cambria Math" panose="02040503050406030204" pitchFamily="18" charset="0"/>
                <a:cs typeface="B Nazanin" panose="00000400000000000000" pitchFamily="2" charset="-78"/>
              </a:rPr>
              <a:t>ماژول</a:t>
            </a:r>
            <a:r>
              <a:rPr lang="fa-IR" sz="1400" b="1" dirty="0">
                <a:latin typeface="Cambria Math" panose="02040503050406030204" pitchFamily="18" charset="0"/>
                <a:cs typeface="B Nazanin" panose="00000400000000000000" pitchFamily="2" charset="-78"/>
              </a:rPr>
              <a:t> یادگیری تقویتی ادامه یابد. </a:t>
            </a:r>
            <a:r>
              <a:rPr lang="fa-IR" sz="1400" b="1" dirty="0" err="1">
                <a:latin typeface="Cambria Math" panose="02040503050406030204" pitchFamily="18" charset="0"/>
                <a:cs typeface="B Nazanin" panose="00000400000000000000" pitchFamily="2" charset="-78"/>
              </a:rPr>
              <a:t>می‌توان</a:t>
            </a:r>
            <a:r>
              <a:rPr lang="fa-IR" sz="1400" b="1" dirty="0">
                <a:latin typeface="Cambria Math" panose="02040503050406030204" pitchFamily="18" charset="0"/>
                <a:cs typeface="B Nazanin" panose="00000400000000000000" pitchFamily="2" charset="-78"/>
              </a:rPr>
              <a:t> از یادگیری بدون نظارت استفاده کرد و </a:t>
            </a:r>
            <a:r>
              <a:rPr lang="fa-IR" sz="1400" b="1" dirty="0" err="1">
                <a:latin typeface="Cambria Math" panose="02040503050406030204" pitchFamily="18" charset="0"/>
                <a:cs typeface="B Nazanin" panose="00000400000000000000" pitchFamily="2" charset="-78"/>
              </a:rPr>
              <a:t>داده‌هایی</a:t>
            </a:r>
            <a:r>
              <a:rPr lang="fa-IR" sz="1400" b="1" dirty="0">
                <a:latin typeface="Cambria Math" panose="02040503050406030204" pitchFamily="18" charset="0"/>
                <a:cs typeface="B Nazanin" panose="00000400000000000000" pitchFamily="2" charset="-78"/>
              </a:rPr>
              <a:t> که ساختار سلسله </a:t>
            </a:r>
            <a:r>
              <a:rPr lang="fa-IR" sz="1400" b="1" dirty="0" err="1">
                <a:latin typeface="Cambria Math" panose="02040503050406030204" pitchFamily="18" charset="0"/>
                <a:cs typeface="B Nazanin" panose="00000400000000000000" pitchFamily="2" charset="-78"/>
              </a:rPr>
              <a:t>مراتبی</a:t>
            </a:r>
            <a:r>
              <a:rPr lang="fa-IR" sz="1400" b="1" dirty="0">
                <a:latin typeface="Cambria Math" panose="02040503050406030204" pitchFamily="18" charset="0"/>
                <a:cs typeface="B Nazanin" panose="00000400000000000000" pitchFamily="2" charset="-78"/>
              </a:rPr>
              <a:t> ندارند نیز بررسی گردند. سپس  نتایجی که سیستم به عنوان خروجی برگردانده بررسی شده و امتیاز بگیرند. ممکن است در </a:t>
            </a:r>
            <a:r>
              <a:rPr lang="fa-IR" sz="1400" b="1" dirty="0" err="1">
                <a:latin typeface="Cambria Math" panose="02040503050406030204" pitchFamily="18" charset="0"/>
                <a:cs typeface="B Nazanin" panose="00000400000000000000" pitchFamily="2" charset="-78"/>
              </a:rPr>
              <a:t>مواردی</a:t>
            </a:r>
            <a:r>
              <a:rPr lang="fa-IR" sz="1400" b="1" dirty="0">
                <a:latin typeface="Cambria Math" panose="02040503050406030204" pitchFamily="18" charset="0"/>
                <a:cs typeface="B Nazanin" panose="00000400000000000000" pitchFamily="2" charset="-78"/>
              </a:rPr>
              <a:t> منجر به ساختن </a:t>
            </a:r>
            <a:r>
              <a:rPr lang="fa-IR" sz="1400" b="1" dirty="0" err="1">
                <a:latin typeface="Cambria Math" panose="02040503050406030204" pitchFamily="18" charset="0"/>
                <a:cs typeface="B Nazanin" panose="00000400000000000000" pitchFamily="2" charset="-78"/>
              </a:rPr>
              <a:t>خوشه‌های</a:t>
            </a:r>
            <a:r>
              <a:rPr lang="fa-IR" sz="1400" b="1" dirty="0">
                <a:latin typeface="Cambria Math" panose="02040503050406030204" pitchFamily="18" charset="0"/>
                <a:cs typeface="B Nazanin" panose="00000400000000000000" pitchFamily="2" charset="-78"/>
              </a:rPr>
              <a:t> جدید تصاویر شود و </a:t>
            </a:r>
            <a:r>
              <a:rPr lang="fa-IR" sz="1400" b="1" dirty="0" err="1">
                <a:latin typeface="Cambria Math" panose="02040503050406030204" pitchFamily="18" charset="0"/>
                <a:cs typeface="B Nazanin" panose="00000400000000000000" pitchFamily="2" charset="-78"/>
              </a:rPr>
              <a:t>مجموعه‌تصاویر</a:t>
            </a:r>
            <a:r>
              <a:rPr lang="fa-IR" sz="1400" b="1" dirty="0">
                <a:latin typeface="Cambria Math" panose="02040503050406030204" pitchFamily="18" charset="0"/>
                <a:cs typeface="B Nazanin" panose="00000400000000000000" pitchFamily="2" charset="-78"/>
              </a:rPr>
              <a:t> بتوانند با امتیازهای متفاوت </a:t>
            </a:r>
            <a:r>
              <a:rPr lang="fa-IR" sz="1400" b="1" dirty="0" err="1">
                <a:latin typeface="Cambria Math" panose="02040503050406030204" pitchFamily="18" charset="0"/>
                <a:cs typeface="B Nazanin" panose="00000400000000000000" pitchFamily="2" charset="-78"/>
              </a:rPr>
              <a:t>دسته‌بندی</a:t>
            </a:r>
            <a:r>
              <a:rPr lang="fa-IR" sz="1400" b="1" dirty="0">
                <a:latin typeface="Cambria Math" panose="02040503050406030204" pitchFamily="18" charset="0"/>
                <a:cs typeface="B Nazanin" panose="00000400000000000000" pitchFamily="2" charset="-78"/>
              </a:rPr>
              <a:t> سلسله </a:t>
            </a:r>
            <a:r>
              <a:rPr lang="fa-IR" sz="1400" b="1" dirty="0" err="1">
                <a:latin typeface="Cambria Math" panose="02040503050406030204" pitchFamily="18" charset="0"/>
                <a:cs typeface="B Nazanin" panose="00000400000000000000" pitchFamily="2" charset="-78"/>
              </a:rPr>
              <a:t>مراتبی</a:t>
            </a:r>
            <a:r>
              <a:rPr lang="fa-IR" sz="1400" b="1" dirty="0">
                <a:latin typeface="Cambria Math" panose="02040503050406030204" pitchFamily="18" charset="0"/>
                <a:cs typeface="B Nazanin" panose="00000400000000000000" pitchFamily="2" charset="-78"/>
              </a:rPr>
              <a:t> را ایجاد کنند.</a:t>
            </a:r>
            <a:br>
              <a:rPr lang="fa-IR"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Footer Placeholder 1">
            <a:extLst>
              <a:ext uri="{FF2B5EF4-FFF2-40B4-BE49-F238E27FC236}">
                <a16:creationId xmlns:a16="http://schemas.microsoft.com/office/drawing/2014/main" id="{08FFFA84-E599-D178-604B-2E1FBFF5E4CC}"/>
              </a:ext>
            </a:extLst>
          </p:cNvPr>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6" name="Slide Number Placeholder 5">
            <a:extLst>
              <a:ext uri="{FF2B5EF4-FFF2-40B4-BE49-F238E27FC236}">
                <a16:creationId xmlns:a16="http://schemas.microsoft.com/office/drawing/2014/main" id="{ADBA32D9-C57B-F6B3-09C7-08D09AE40B00}"/>
              </a:ext>
            </a:extLst>
          </p:cNvPr>
          <p:cNvSpPr>
            <a:spLocks noGrp="1"/>
          </p:cNvSpPr>
          <p:nvPr>
            <p:ph type="sldNum" sz="quarter" idx="12"/>
          </p:nvPr>
        </p:nvSpPr>
        <p:spPr/>
        <p:txBody>
          <a:bodyPr/>
          <a:lstStyle/>
          <a:p>
            <a:fld id="{392E2822-1DB0-4ADB-8332-69F691075CE8}" type="slidenum">
              <a:rPr lang="en-US" smtClean="0"/>
              <a:t>21</a:t>
            </a:fld>
            <a:endParaRPr lang="en-US"/>
          </a:p>
        </p:txBody>
      </p:sp>
    </p:spTree>
    <p:extLst>
      <p:ext uri="{BB962C8B-B14F-4D97-AF65-F5344CB8AC3E}">
        <p14:creationId xmlns:p14="http://schemas.microsoft.com/office/powerpoint/2010/main" val="2035860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C108-02B0-4875-AE56-ACC19F2ADDA7}"/>
              </a:ext>
            </a:extLst>
          </p:cNvPr>
          <p:cNvSpPr>
            <a:spLocks noGrp="1"/>
          </p:cNvSpPr>
          <p:nvPr>
            <p:ph type="ctrTitle"/>
          </p:nvPr>
        </p:nvSpPr>
        <p:spPr>
          <a:ln>
            <a:noFill/>
          </a:ln>
          <a:effectLst>
            <a:outerShdw blurRad="190500" dist="228600" dir="2700000" algn="ctr">
              <a:srgbClr val="000000">
                <a:alpha val="30000"/>
              </a:srgbClr>
            </a:outerShdw>
            <a:reflection stA="0" endPos="65000" dir="5400000" sy="-100000" algn="bl" rotWithShape="0"/>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fa-IR" sz="5400" b="1" dirty="0">
                <a:solidFill>
                  <a:schemeClr val="bg2">
                    <a:lumMod val="50000"/>
                  </a:schemeClr>
                </a:solidFill>
                <a:effectLst>
                  <a:outerShdw blurRad="38100" dist="38100" dir="2700000" algn="tl">
                    <a:srgbClr val="000000">
                      <a:alpha val="43137"/>
                    </a:srgbClr>
                  </a:outerShdw>
                </a:effectLst>
                <a:cs typeface="B Nazanin" panose="00000400000000000000" pitchFamily="2" charset="-78"/>
              </a:rPr>
              <a:t>با تشکر از توجه شما</a:t>
            </a:r>
            <a:endParaRPr lang="en-US" sz="5400" b="1" dirty="0">
              <a:solidFill>
                <a:schemeClr val="bg2">
                  <a:lumMod val="50000"/>
                </a:schemeClr>
              </a:solidFill>
              <a:effectLst>
                <a:outerShdw blurRad="38100" dist="38100" dir="2700000" algn="tl">
                  <a:srgbClr val="000000">
                    <a:alpha val="43137"/>
                  </a:srgbClr>
                </a:outerShdw>
              </a:effectLst>
              <a:cs typeface="B Nazanin" panose="00000400000000000000" pitchFamily="2" charset="-78"/>
            </a:endParaRPr>
          </a:p>
        </p:txBody>
      </p:sp>
    </p:spTree>
    <p:extLst>
      <p:ext uri="{BB962C8B-B14F-4D97-AF65-F5344CB8AC3E}">
        <p14:creationId xmlns:p14="http://schemas.microsoft.com/office/powerpoint/2010/main" val="2797277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7B976FF-A4DE-48D5-B859-8B30F9B73C21}"/>
              </a:ext>
            </a:extLst>
          </p:cNvPr>
          <p:cNvSpPr>
            <a:spLocks noGrp="1"/>
          </p:cNvSpPr>
          <p:nvPr>
            <p:ph type="body" sz="quarter" idx="13"/>
          </p:nvPr>
        </p:nvSpPr>
        <p:spPr>
          <a:xfrm>
            <a:off x="1066406" y="2506680"/>
            <a:ext cx="9843797" cy="3471170"/>
          </a:xfrm>
        </p:spPr>
        <p:txBody>
          <a:bodyPr>
            <a:noAutofit/>
          </a:bodyPr>
          <a:lstStyle/>
          <a:p>
            <a:pPr marL="342900" indent="-342900" algn="r" rtl="1">
              <a:lnSpc>
                <a:spcPct val="200000"/>
              </a:lnSpc>
              <a:buClr>
                <a:schemeClr val="bg2">
                  <a:lumMod val="25000"/>
                </a:schemeClr>
              </a:buClr>
              <a:buFont typeface="Arial" panose="020B0604020202020204" pitchFamily="34" charset="0"/>
              <a:buChar char="•"/>
            </a:pPr>
            <a:r>
              <a:rPr lang="ar-SA" sz="1400" b="1" dirty="0">
                <a:solidFill>
                  <a:schemeClr val="tx1"/>
                </a:solidFill>
                <a:latin typeface="Calibri" panose="020F0502020204030204" pitchFamily="34" charset="0"/>
                <a:ea typeface="Calibri" panose="020F0502020204030204" pitchFamily="34" charset="0"/>
                <a:cs typeface="B Nazanin" panose="00000400000000000000" pitchFamily="2" charset="-78"/>
              </a:rPr>
              <a:t>تصاویر نقش مهمی در انتقال اطلاعات دارند. با پیشرفت سریع فناوری رایانه، میزان داده‌های تصاویر دیجیتال به‌سرعت در حال افزایش است. نیاز اجتناب‌ناپذیری به روش‌های کارآمدی وجود دارد که می‌تواند به جستجو و بازیابی اطلاعات بصری تصاویر کمک کند. بازیابی تصاویر ازآن‌رو حائز اهمیت است که حجم زیادی از محتوای در دسترس را شامل می‌شود. باتوجه‌به آنکه پردازش متن گاهی با کژتابی همراه است</a:t>
            </a:r>
            <a:endParaRPr lang="en-US" sz="1400" b="1" dirty="0">
              <a:solidFill>
                <a:schemeClr val="tx1"/>
              </a:solidFill>
              <a:latin typeface="Calibri" panose="020F0502020204030204" pitchFamily="34" charset="0"/>
              <a:ea typeface="Calibri" panose="020F0502020204030204" pitchFamily="34" charset="0"/>
              <a:cs typeface="B Nazanin" panose="00000400000000000000" pitchFamily="2" charset="-78"/>
            </a:endParaRPr>
          </a:p>
          <a:p>
            <a:pPr marL="342900" indent="-342900" algn="r" rtl="1">
              <a:lnSpc>
                <a:spcPct val="200000"/>
              </a:lnSpc>
              <a:buClr>
                <a:schemeClr val="bg2">
                  <a:lumMod val="25000"/>
                </a:schemeClr>
              </a:buClr>
              <a:buFont typeface="Arial" panose="020B0604020202020204" pitchFamily="34" charset="0"/>
              <a:buChar char="•"/>
            </a:pPr>
            <a:r>
              <a:rPr lang="fa-IR" sz="1400" b="1" dirty="0">
                <a:solidFill>
                  <a:schemeClr val="tx1"/>
                </a:solidFill>
                <a:latin typeface="Calibri" panose="020F0502020204030204" pitchFamily="34" charset="0"/>
                <a:ea typeface="Calibri" panose="020F0502020204030204" pitchFamily="34" charset="0"/>
                <a:cs typeface="B Nazanin" panose="00000400000000000000" pitchFamily="2" charset="-78"/>
              </a:rPr>
              <a:t> یکی از </a:t>
            </a:r>
            <a:r>
              <a:rPr lang="fa-IR" sz="1400" b="1" dirty="0" err="1">
                <a:solidFill>
                  <a:schemeClr val="tx1"/>
                </a:solidFill>
                <a:latin typeface="Calibri" panose="020F0502020204030204" pitchFamily="34" charset="0"/>
                <a:ea typeface="Calibri" panose="020F0502020204030204" pitchFamily="34" charset="0"/>
                <a:cs typeface="B Nazanin" panose="00000400000000000000" pitchFamily="2" charset="-78"/>
              </a:rPr>
              <a:t>مهم‌ترین</a:t>
            </a:r>
            <a:r>
              <a:rPr lang="fa-IR" sz="1400" b="1" dirty="0">
                <a:solidFill>
                  <a:schemeClr val="tx1"/>
                </a:solidFill>
                <a:latin typeface="Calibri" panose="020F0502020204030204" pitchFamily="34" charset="0"/>
                <a:ea typeface="Calibri" panose="020F0502020204030204" pitchFamily="34" charset="0"/>
                <a:cs typeface="B Nazanin" panose="00000400000000000000" pitchFamily="2" charset="-78"/>
              </a:rPr>
              <a:t> </a:t>
            </a:r>
            <a:r>
              <a:rPr lang="fa-IR" sz="1400" b="1" dirty="0" err="1">
                <a:solidFill>
                  <a:schemeClr val="tx1"/>
                </a:solidFill>
                <a:latin typeface="Calibri" panose="020F0502020204030204" pitchFamily="34" charset="0"/>
                <a:ea typeface="Calibri" panose="020F0502020204030204" pitchFamily="34" charset="0"/>
                <a:cs typeface="B Nazanin" panose="00000400000000000000" pitchFamily="2" charset="-78"/>
              </a:rPr>
              <a:t>شاخه‌های</a:t>
            </a:r>
            <a:r>
              <a:rPr lang="fa-IR" sz="1400" b="1" dirty="0">
                <a:solidFill>
                  <a:schemeClr val="tx1"/>
                </a:solidFill>
                <a:latin typeface="Calibri" panose="020F0502020204030204" pitchFamily="34" charset="0"/>
                <a:ea typeface="Calibri" panose="020F0502020204030204" pitchFamily="34" charset="0"/>
                <a:cs typeface="B Nazanin" panose="00000400000000000000" pitchFamily="2" charset="-78"/>
              </a:rPr>
              <a:t> پردازش تصویر، بازیابی تصاویر </a:t>
            </a:r>
            <a:r>
              <a:rPr lang="fa-IR" sz="1400" b="1" dirty="0" err="1">
                <a:solidFill>
                  <a:schemeClr val="tx1"/>
                </a:solidFill>
                <a:latin typeface="Calibri" panose="020F0502020204030204" pitchFamily="34" charset="0"/>
                <a:ea typeface="Calibri" panose="020F0502020204030204" pitchFamily="34" charset="0"/>
                <a:cs typeface="B Nazanin" panose="00000400000000000000" pitchFamily="2" charset="-78"/>
              </a:rPr>
              <a:t>می‌باشد</a:t>
            </a:r>
            <a:r>
              <a:rPr lang="fa-IR" sz="1400" b="1" dirty="0">
                <a:solidFill>
                  <a:schemeClr val="tx1"/>
                </a:solidFill>
                <a:latin typeface="Calibri" panose="020F0502020204030204" pitchFamily="34" charset="0"/>
                <a:ea typeface="Calibri" panose="020F0502020204030204" pitchFamily="34" charset="0"/>
                <a:cs typeface="B Nazanin" panose="00000400000000000000" pitchFamily="2" charset="-78"/>
              </a:rPr>
              <a:t>. </a:t>
            </a:r>
            <a:r>
              <a:rPr lang="ar-SA" sz="1400" b="1" dirty="0">
                <a:solidFill>
                  <a:schemeClr val="tx1"/>
                </a:solidFill>
                <a:latin typeface="Calibri" panose="020F0502020204030204" pitchFamily="34" charset="0"/>
                <a:ea typeface="Calibri" panose="020F0502020204030204" pitchFamily="34" charset="0"/>
                <a:cs typeface="B Nazanin" panose="00000400000000000000" pitchFamily="2" charset="-78"/>
              </a:rPr>
              <a:t>بازیابی تصویر همان یافتن تصاویر مشابه از مجموعه بزرگی از داده‌های تصویری است. دو رویکرد اصلی برای حل مسئله بازیابی تصویر عبارت‌اند از: مبتنی بر متن و مبتنی بر محتوا. در رویکرد مبتنی بر محتوا</a:t>
            </a:r>
            <a:r>
              <a:rPr lang="fa-IR" sz="1400" b="1" dirty="0">
                <a:solidFill>
                  <a:schemeClr val="tx1"/>
                </a:solidFill>
                <a:latin typeface="Calibri" panose="020F0502020204030204" pitchFamily="34" charset="0"/>
                <a:ea typeface="Calibri" panose="020F0502020204030204" pitchFamily="34" charset="0"/>
                <a:cs typeface="B Nazanin" panose="00000400000000000000" pitchFamily="2" charset="-78"/>
              </a:rPr>
              <a:t>.</a:t>
            </a:r>
          </a:p>
          <a:p>
            <a:pPr marL="342900" indent="-342900" algn="r" rtl="1">
              <a:lnSpc>
                <a:spcPct val="200000"/>
              </a:lnSpc>
              <a:buClr>
                <a:schemeClr val="bg2">
                  <a:lumMod val="25000"/>
                </a:schemeClr>
              </a:buClr>
              <a:buFont typeface="Arial" panose="020B0604020202020204" pitchFamily="34" charset="0"/>
              <a:buChar char="•"/>
            </a:pPr>
            <a:r>
              <a:rPr lang="ar-SA" sz="1400" b="1" dirty="0">
                <a:solidFill>
                  <a:schemeClr val="tx1"/>
                </a:solidFill>
                <a:latin typeface="Calibri" panose="020F0502020204030204" pitchFamily="34" charset="0"/>
                <a:ea typeface="Calibri" panose="020F0502020204030204" pitchFamily="34" charset="0"/>
                <a:cs typeface="B Nazanin" panose="00000400000000000000" pitchFamily="2" charset="-78"/>
              </a:rPr>
              <a:t>روش‌های حاضر دارای چند مشکل هستند و مورد اول اینکه در روش‌های مرسوم، تمرکز الگوریتم‌ها، روی مقایسة میزان تفاوت بخش‌های مختلف تصویر است. هنگامی که جستجوی ما داخل یک طبقه‌بندی ریزتر انجام گیرد، بازیابی ریزدانه‌ای نامیده می‌شود</a:t>
            </a:r>
            <a:r>
              <a:rPr lang="fa-IR" sz="1400" b="1" dirty="0">
                <a:solidFill>
                  <a:schemeClr val="tx1"/>
                </a:solidFill>
                <a:latin typeface="Calibri" panose="020F0502020204030204" pitchFamily="34" charset="0"/>
                <a:ea typeface="Calibri" panose="020F0502020204030204" pitchFamily="34" charset="0"/>
                <a:cs typeface="B Nazanin" panose="00000400000000000000" pitchFamily="2" charset="-78"/>
              </a:rPr>
              <a:t>.</a:t>
            </a:r>
          </a:p>
        </p:txBody>
      </p:sp>
      <p:sp>
        <p:nvSpPr>
          <p:cNvPr id="4" name="Text Placeholder 3">
            <a:extLst>
              <a:ext uri="{FF2B5EF4-FFF2-40B4-BE49-F238E27FC236}">
                <a16:creationId xmlns:a16="http://schemas.microsoft.com/office/drawing/2014/main" id="{870681E4-0C5C-4D51-A239-9AE98B78091F}"/>
              </a:ext>
            </a:extLst>
          </p:cNvPr>
          <p:cNvSpPr>
            <a:spLocks noGrp="1"/>
          </p:cNvSpPr>
          <p:nvPr>
            <p:ph type="body" idx="1"/>
          </p:nvPr>
        </p:nvSpPr>
        <p:spPr>
          <a:xfrm>
            <a:off x="891492" y="1875459"/>
            <a:ext cx="10018711" cy="631221"/>
          </a:xfrm>
        </p:spPr>
        <p:txBody>
          <a:bodyPr>
            <a:normAutofit/>
          </a:bodyPr>
          <a:lstStyle/>
          <a:p>
            <a:pPr algn="r" rtl="1"/>
            <a:r>
              <a:rPr lang="fa-IR" sz="2000" b="1" dirty="0">
                <a:solidFill>
                  <a:schemeClr val="tx1"/>
                </a:solidFill>
                <a:cs typeface="B Nazanin" panose="00000400000000000000" pitchFamily="2" charset="-78"/>
              </a:rPr>
              <a:t>تعریف مساله</a:t>
            </a:r>
            <a:endParaRPr lang="en-US" sz="2000" b="1" dirty="0">
              <a:solidFill>
                <a:schemeClr val="tx1"/>
              </a:solidFill>
              <a:cs typeface="B Nazanin" panose="00000400000000000000" pitchFamily="2" charset="-78"/>
            </a:endParaRPr>
          </a:p>
        </p:txBody>
      </p:sp>
      <p:graphicFrame>
        <p:nvGraphicFramePr>
          <p:cNvPr id="5" name="Diagram 4">
            <a:extLst>
              <a:ext uri="{FF2B5EF4-FFF2-40B4-BE49-F238E27FC236}">
                <a16:creationId xmlns:a16="http://schemas.microsoft.com/office/drawing/2014/main" id="{68B4D9FF-87CD-4DFB-B622-67E26E4CA636}"/>
              </a:ext>
            </a:extLst>
          </p:cNvPr>
          <p:cNvGraphicFramePr/>
          <p:nvPr>
            <p:extLst>
              <p:ext uri="{D42A27DB-BD31-4B8C-83A1-F6EECF244321}">
                <p14:modId xmlns:p14="http://schemas.microsoft.com/office/powerpoint/2010/main" val="480587532"/>
              </p:ext>
            </p:extLst>
          </p:nvPr>
        </p:nvGraphicFramePr>
        <p:xfrm>
          <a:off x="2110556" y="82411"/>
          <a:ext cx="9259517" cy="156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15408A20-9C9D-1C08-ACF7-41007EB9FA4E}"/>
              </a:ext>
            </a:extLst>
          </p:cNvPr>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8" name="Slide Number Placeholder 7">
            <a:extLst>
              <a:ext uri="{FF2B5EF4-FFF2-40B4-BE49-F238E27FC236}">
                <a16:creationId xmlns:a16="http://schemas.microsoft.com/office/drawing/2014/main" id="{C349B84C-D4CB-A3D0-AB2D-CFAE23D3CEE6}"/>
              </a:ext>
            </a:extLst>
          </p:cNvPr>
          <p:cNvSpPr>
            <a:spLocks noGrp="1"/>
          </p:cNvSpPr>
          <p:nvPr>
            <p:ph type="sldNum" sz="quarter" idx="12"/>
          </p:nvPr>
        </p:nvSpPr>
        <p:spPr/>
        <p:txBody>
          <a:bodyPr/>
          <a:lstStyle/>
          <a:p>
            <a:r>
              <a:rPr lang="en-US" dirty="0"/>
              <a:t>3</a:t>
            </a:r>
          </a:p>
        </p:txBody>
      </p:sp>
    </p:spTree>
    <p:extLst>
      <p:ext uri="{BB962C8B-B14F-4D97-AF65-F5344CB8AC3E}">
        <p14:creationId xmlns:p14="http://schemas.microsoft.com/office/powerpoint/2010/main" val="3734511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7B976FF-A4DE-48D5-B859-8B30F9B73C21}"/>
              </a:ext>
            </a:extLst>
          </p:cNvPr>
          <p:cNvSpPr>
            <a:spLocks noGrp="1"/>
          </p:cNvSpPr>
          <p:nvPr>
            <p:ph type="body" sz="quarter" idx="13"/>
          </p:nvPr>
        </p:nvSpPr>
        <p:spPr>
          <a:xfrm>
            <a:off x="3568823" y="2484583"/>
            <a:ext cx="5903198" cy="3427946"/>
          </a:xfrm>
        </p:spPr>
        <p:txBody>
          <a:bodyPr>
            <a:noAutofit/>
          </a:bodyPr>
          <a:lstStyle/>
          <a:p>
            <a:pPr marL="342900" indent="-342900" algn="r" rtl="1">
              <a:lnSpc>
                <a:spcPct val="200000"/>
              </a:lnSpc>
              <a:buClr>
                <a:schemeClr val="bg2">
                  <a:lumMod val="25000"/>
                </a:schemeClr>
              </a:buClr>
              <a:buFont typeface="Arial" panose="020B0604020202020204" pitchFamily="34" charset="0"/>
              <a:buChar char="•"/>
            </a:pP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پزشکی (</a:t>
            </a:r>
            <a:r>
              <a:rPr lang="fa-IR" sz="1800" b="1" dirty="0" err="1">
                <a:solidFill>
                  <a:schemeClr val="tx1"/>
                </a:solidFill>
                <a:effectLst/>
                <a:latin typeface="Calibri" panose="020F0502020204030204" pitchFamily="34" charset="0"/>
                <a:ea typeface="Calibri" panose="020F0502020204030204" pitchFamily="34" charset="0"/>
                <a:cs typeface="B Nazanin" panose="00000400000000000000" pitchFamily="2" charset="-78"/>
              </a:rPr>
              <a:t>عکس‌های</a:t>
            </a: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 </a:t>
            </a:r>
            <a:r>
              <a:rPr lang="en-US"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CT-Scan</a:t>
            </a: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a:t>
            </a:r>
          </a:p>
          <a:p>
            <a:pPr marL="342900" indent="-342900" algn="r" rtl="1">
              <a:lnSpc>
                <a:spcPct val="200000"/>
              </a:lnSpc>
              <a:buClr>
                <a:schemeClr val="bg2">
                  <a:lumMod val="25000"/>
                </a:schemeClr>
              </a:buClr>
              <a:buFont typeface="Arial" panose="020B0604020202020204" pitchFamily="34" charset="0"/>
              <a:buChar char="•"/>
            </a:pPr>
            <a:r>
              <a:rPr lang="fa-IR" sz="1800" b="1" dirty="0" err="1">
                <a:solidFill>
                  <a:schemeClr val="tx1"/>
                </a:solidFill>
                <a:effectLst/>
                <a:latin typeface="Calibri" panose="020F0502020204030204" pitchFamily="34" charset="0"/>
                <a:ea typeface="Calibri" panose="020F0502020204030204" pitchFamily="34" charset="0"/>
                <a:cs typeface="B Nazanin" panose="00000400000000000000" pitchFamily="2" charset="-78"/>
              </a:rPr>
              <a:t>گیاه‌شناسی</a:t>
            </a: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 (</a:t>
            </a:r>
            <a:r>
              <a:rPr lang="fa-IR" sz="1800" b="1" dirty="0" err="1">
                <a:solidFill>
                  <a:schemeClr val="tx1"/>
                </a:solidFill>
                <a:effectLst/>
                <a:latin typeface="Calibri" panose="020F0502020204030204" pitchFamily="34" charset="0"/>
                <a:ea typeface="Calibri" panose="020F0502020204030204" pitchFamily="34" charset="0"/>
                <a:cs typeface="B Nazanin" panose="00000400000000000000" pitchFamily="2" charset="-78"/>
              </a:rPr>
              <a:t>طبقه‌بندی</a:t>
            </a: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 و تشخیص)</a:t>
            </a:r>
          </a:p>
          <a:p>
            <a:pPr marL="342900" indent="-342900" algn="r" rtl="1">
              <a:lnSpc>
                <a:spcPct val="200000"/>
              </a:lnSpc>
              <a:buClr>
                <a:schemeClr val="bg2">
                  <a:lumMod val="25000"/>
                </a:schemeClr>
              </a:buClr>
              <a:buFont typeface="Arial" panose="020B0604020202020204" pitchFamily="34" charset="0"/>
              <a:buChar char="•"/>
            </a:pPr>
            <a:r>
              <a:rPr lang="fa-IR" sz="1800" b="1" dirty="0" err="1">
                <a:solidFill>
                  <a:schemeClr val="tx1"/>
                </a:solidFill>
                <a:effectLst/>
                <a:latin typeface="Calibri" panose="020F0502020204030204" pitchFamily="34" charset="0"/>
                <a:ea typeface="Calibri" panose="020F0502020204030204" pitchFamily="34" charset="0"/>
                <a:cs typeface="B Nazanin" panose="00000400000000000000" pitchFamily="2" charset="-78"/>
              </a:rPr>
              <a:t>جانورشناسی</a:t>
            </a: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 (تعیین نژاد جانوران)</a:t>
            </a:r>
          </a:p>
          <a:p>
            <a:pPr marL="342900" indent="-342900" algn="r" rtl="1">
              <a:lnSpc>
                <a:spcPct val="200000"/>
              </a:lnSpc>
              <a:buClr>
                <a:schemeClr val="bg2">
                  <a:lumMod val="25000"/>
                </a:schemeClr>
              </a:buClr>
              <a:buFont typeface="Arial" panose="020B0604020202020204" pitchFamily="34" charset="0"/>
              <a:buChar char="•"/>
            </a:pP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فروش (ارتباط بین انبار و پر کردن </a:t>
            </a:r>
            <a:r>
              <a:rPr lang="fa-IR" sz="1800" b="1" dirty="0" err="1">
                <a:solidFill>
                  <a:schemeClr val="tx1"/>
                </a:solidFill>
                <a:effectLst/>
                <a:latin typeface="Calibri" panose="020F0502020204030204" pitchFamily="34" charset="0"/>
                <a:ea typeface="Calibri" panose="020F0502020204030204" pitchFamily="34" charset="0"/>
                <a:cs typeface="B Nazanin" panose="00000400000000000000" pitchFamily="2" charset="-78"/>
              </a:rPr>
              <a:t>قفسه‌های</a:t>
            </a: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 </a:t>
            </a:r>
            <a:r>
              <a:rPr lang="fa-IR" sz="1800" b="1" dirty="0" err="1">
                <a:solidFill>
                  <a:schemeClr val="tx1"/>
                </a:solidFill>
                <a:effectLst/>
                <a:latin typeface="Calibri" panose="020F0502020204030204" pitchFamily="34" charset="0"/>
                <a:ea typeface="Calibri" panose="020F0502020204030204" pitchFamily="34" charset="0"/>
                <a:cs typeface="B Nazanin" panose="00000400000000000000" pitchFamily="2" charset="-78"/>
              </a:rPr>
              <a:t>سوپرمارکت</a:t>
            </a: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a:t>
            </a:r>
          </a:p>
          <a:p>
            <a:pPr marL="342900" indent="-342900" algn="r" rtl="1">
              <a:lnSpc>
                <a:spcPct val="200000"/>
              </a:lnSpc>
              <a:buClr>
                <a:schemeClr val="bg2">
                  <a:lumMod val="25000"/>
                </a:schemeClr>
              </a:buClr>
              <a:buFont typeface="Arial" panose="020B0604020202020204" pitchFamily="34" charset="0"/>
              <a:buChar char="•"/>
            </a:pP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هنر (تشخیص سبک ادبی، زیبایی </a:t>
            </a:r>
            <a:r>
              <a:rPr lang="fa-IR" sz="1800" b="1" dirty="0" err="1">
                <a:solidFill>
                  <a:schemeClr val="tx1"/>
                </a:solidFill>
                <a:effectLst/>
                <a:latin typeface="Calibri" panose="020F0502020204030204" pitchFamily="34" charset="0"/>
                <a:ea typeface="Calibri" panose="020F0502020204030204" pitchFamily="34" charset="0"/>
                <a:cs typeface="B Nazanin" panose="00000400000000000000" pitchFamily="2" charset="-78"/>
              </a:rPr>
              <a:t>شناسی</a:t>
            </a:r>
            <a:endParaRPr lang="en-US" b="1" dirty="0">
              <a:solidFill>
                <a:schemeClr val="tx1"/>
              </a:solidFill>
            </a:endParaRPr>
          </a:p>
        </p:txBody>
      </p:sp>
      <p:sp>
        <p:nvSpPr>
          <p:cNvPr id="4" name="Text Placeholder 3">
            <a:extLst>
              <a:ext uri="{FF2B5EF4-FFF2-40B4-BE49-F238E27FC236}">
                <a16:creationId xmlns:a16="http://schemas.microsoft.com/office/drawing/2014/main" id="{870681E4-0C5C-4D51-A239-9AE98B78091F}"/>
              </a:ext>
            </a:extLst>
          </p:cNvPr>
          <p:cNvSpPr>
            <a:spLocks noGrp="1"/>
          </p:cNvSpPr>
          <p:nvPr>
            <p:ph type="body" idx="1"/>
          </p:nvPr>
        </p:nvSpPr>
        <p:spPr>
          <a:xfrm>
            <a:off x="1307657" y="1749973"/>
            <a:ext cx="8164364" cy="631221"/>
          </a:xfrm>
        </p:spPr>
        <p:txBody>
          <a:bodyPr>
            <a:normAutofit/>
          </a:bodyPr>
          <a:lstStyle/>
          <a:p>
            <a:pPr algn="r" rtl="1"/>
            <a:r>
              <a:rPr lang="fa-IR" sz="2000" b="1" dirty="0" err="1">
                <a:solidFill>
                  <a:schemeClr val="tx1"/>
                </a:solidFill>
                <a:cs typeface="B Nazanin" panose="00000400000000000000" pitchFamily="2" charset="-78"/>
              </a:rPr>
              <a:t>کاربردها</a:t>
            </a:r>
            <a:endParaRPr lang="en-US" sz="2000" b="1" dirty="0">
              <a:solidFill>
                <a:schemeClr val="tx1"/>
              </a:solidFill>
              <a:cs typeface="B Nazanin" panose="00000400000000000000" pitchFamily="2" charset="-78"/>
            </a:endParaRPr>
          </a:p>
        </p:txBody>
      </p:sp>
      <p:graphicFrame>
        <p:nvGraphicFramePr>
          <p:cNvPr id="5" name="Diagram 4">
            <a:extLst>
              <a:ext uri="{FF2B5EF4-FFF2-40B4-BE49-F238E27FC236}">
                <a16:creationId xmlns:a16="http://schemas.microsoft.com/office/drawing/2014/main" id="{68B4D9FF-87CD-4DFB-B622-67E26E4CA636}"/>
              </a:ext>
            </a:extLst>
          </p:cNvPr>
          <p:cNvGraphicFramePr/>
          <p:nvPr/>
        </p:nvGraphicFramePr>
        <p:xfrm>
          <a:off x="2110556" y="82411"/>
          <a:ext cx="9259517" cy="156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15408A20-9C9D-1C08-ACF7-41007EB9FA4E}"/>
              </a:ext>
            </a:extLst>
          </p:cNvPr>
          <p:cNvSpPr>
            <a:spLocks noGrp="1"/>
          </p:cNvSpPr>
          <p:nvPr>
            <p:ph type="ftr" sz="quarter" idx="11"/>
          </p:nvPr>
        </p:nvSpPr>
        <p:spPr/>
        <p:txBody>
          <a:bodyPr/>
          <a:lstStyle/>
          <a:p>
            <a:r>
              <a:rPr lang="fa-IR" dirty="0"/>
              <a:t>بازیابی </a:t>
            </a:r>
            <a:r>
              <a:rPr lang="fa-IR" dirty="0" err="1"/>
              <a:t>ریزدانه‌ای</a:t>
            </a:r>
            <a:r>
              <a:rPr lang="fa-IR" dirty="0"/>
              <a:t> تصویر مبتنی بر محتوا - </a:t>
            </a:r>
            <a:r>
              <a:rPr lang="fa-IR" dirty="0" err="1"/>
              <a:t>سیدنیما</a:t>
            </a:r>
            <a:r>
              <a:rPr lang="fa-IR" dirty="0"/>
              <a:t> </a:t>
            </a:r>
            <a:r>
              <a:rPr lang="fa-IR" dirty="0" err="1"/>
              <a:t>سیدآقایزدی</a:t>
            </a:r>
            <a:endParaRPr lang="en-US" dirty="0"/>
          </a:p>
        </p:txBody>
      </p:sp>
      <p:sp>
        <p:nvSpPr>
          <p:cNvPr id="8" name="Slide Number Placeholder 7">
            <a:extLst>
              <a:ext uri="{FF2B5EF4-FFF2-40B4-BE49-F238E27FC236}">
                <a16:creationId xmlns:a16="http://schemas.microsoft.com/office/drawing/2014/main" id="{C349B84C-D4CB-A3D0-AB2D-CFAE23D3CEE6}"/>
              </a:ext>
            </a:extLst>
          </p:cNvPr>
          <p:cNvSpPr>
            <a:spLocks noGrp="1"/>
          </p:cNvSpPr>
          <p:nvPr>
            <p:ph type="sldNum" sz="quarter" idx="12"/>
          </p:nvPr>
        </p:nvSpPr>
        <p:spPr/>
        <p:txBody>
          <a:bodyPr/>
          <a:lstStyle/>
          <a:p>
            <a:fld id="{A2E5959A-2594-46DA-90FA-6AA33836FE90}" type="slidenum">
              <a:rPr lang="en-US" smtClean="0"/>
              <a:t>4</a:t>
            </a:fld>
            <a:endParaRPr lang="en-US" dirty="0"/>
          </a:p>
        </p:txBody>
      </p:sp>
    </p:spTree>
    <p:extLst>
      <p:ext uri="{BB962C8B-B14F-4D97-AF65-F5344CB8AC3E}">
        <p14:creationId xmlns:p14="http://schemas.microsoft.com/office/powerpoint/2010/main" val="18661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2DA2E746-448E-61B9-982B-44A2E9EB4532}"/>
              </a:ext>
            </a:extLst>
          </p:cNvPr>
          <p:cNvGraphicFramePr/>
          <p:nvPr>
            <p:extLst>
              <p:ext uri="{D42A27DB-BD31-4B8C-83A1-F6EECF244321}">
                <p14:modId xmlns:p14="http://schemas.microsoft.com/office/powerpoint/2010/main" val="3071478527"/>
              </p:ext>
            </p:extLst>
          </p:nvPr>
        </p:nvGraphicFramePr>
        <p:xfrm>
          <a:off x="2068944" y="53024"/>
          <a:ext cx="9259517" cy="156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2">
            <a:extLst>
              <a:ext uri="{FF2B5EF4-FFF2-40B4-BE49-F238E27FC236}">
                <a16:creationId xmlns:a16="http://schemas.microsoft.com/office/drawing/2014/main" id="{F9851CB9-05A4-5E47-F3F0-FFB9AA4994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9113" y="1749988"/>
            <a:ext cx="8293773" cy="4807830"/>
          </a:xfrm>
          <a:prstGeom prst="rect">
            <a:avLst/>
          </a:prstGeom>
        </p:spPr>
      </p:pic>
      <p:sp>
        <p:nvSpPr>
          <p:cNvPr id="2" name="Footer Placeholder 1">
            <a:extLst>
              <a:ext uri="{FF2B5EF4-FFF2-40B4-BE49-F238E27FC236}">
                <a16:creationId xmlns:a16="http://schemas.microsoft.com/office/drawing/2014/main" id="{0D2A70E8-9AAE-F28E-7C01-7484569BE607}"/>
              </a:ext>
            </a:extLst>
          </p:cNvPr>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5" name="Slide Number Placeholder 4">
            <a:extLst>
              <a:ext uri="{FF2B5EF4-FFF2-40B4-BE49-F238E27FC236}">
                <a16:creationId xmlns:a16="http://schemas.microsoft.com/office/drawing/2014/main" id="{18DEF5E4-1C85-4D64-E07A-BA9475A8528D}"/>
              </a:ext>
            </a:extLst>
          </p:cNvPr>
          <p:cNvSpPr>
            <a:spLocks noGrp="1"/>
          </p:cNvSpPr>
          <p:nvPr>
            <p:ph type="sldNum" sz="quarter" idx="12"/>
          </p:nvPr>
        </p:nvSpPr>
        <p:spPr/>
        <p:txBody>
          <a:bodyPr/>
          <a:lstStyle/>
          <a:p>
            <a:fld id="{392E2822-1DB0-4ADB-8332-69F691075CE8}" type="slidenum">
              <a:rPr lang="en-US" smtClean="0"/>
              <a:t>5</a:t>
            </a:fld>
            <a:endParaRPr lang="en-US"/>
          </a:p>
        </p:txBody>
      </p:sp>
    </p:spTree>
    <p:extLst>
      <p:ext uri="{BB962C8B-B14F-4D97-AF65-F5344CB8AC3E}">
        <p14:creationId xmlns:p14="http://schemas.microsoft.com/office/powerpoint/2010/main" val="1104527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2DA2E746-448E-61B9-982B-44A2E9EB4532}"/>
              </a:ext>
            </a:extLst>
          </p:cNvPr>
          <p:cNvGraphicFramePr/>
          <p:nvPr>
            <p:extLst>
              <p:ext uri="{D42A27DB-BD31-4B8C-83A1-F6EECF244321}">
                <p14:modId xmlns:p14="http://schemas.microsoft.com/office/powerpoint/2010/main" val="3671531176"/>
              </p:ext>
            </p:extLst>
          </p:nvPr>
        </p:nvGraphicFramePr>
        <p:xfrm>
          <a:off x="2068944" y="53024"/>
          <a:ext cx="9259517" cy="156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TextBox 27">
            <a:extLst>
              <a:ext uri="{FF2B5EF4-FFF2-40B4-BE49-F238E27FC236}">
                <a16:creationId xmlns:a16="http://schemas.microsoft.com/office/drawing/2014/main" id="{97AD299E-D1BA-A057-D61D-4ED2759CEE2F}"/>
              </a:ext>
            </a:extLst>
          </p:cNvPr>
          <p:cNvSpPr txBox="1"/>
          <p:nvPr/>
        </p:nvSpPr>
        <p:spPr>
          <a:xfrm>
            <a:off x="2411460" y="2166553"/>
            <a:ext cx="6520872" cy="2862322"/>
          </a:xfrm>
          <a:prstGeom prst="rect">
            <a:avLst/>
          </a:prstGeom>
          <a:noFill/>
        </p:spPr>
        <p:txBody>
          <a:bodyPr wrap="square" rtlCol="0">
            <a:spAutoFit/>
          </a:bodyPr>
          <a:lstStyle/>
          <a:p>
            <a:pPr marL="0" marR="0" algn="just" rtl="1">
              <a:spcBef>
                <a:spcPts val="0"/>
              </a:spcBef>
              <a:spcAft>
                <a:spcPts val="0"/>
              </a:spcAft>
            </a:pPr>
            <a:r>
              <a:rPr lang="fa-IR" sz="1800" b="1" dirty="0">
                <a:effectLst/>
                <a:latin typeface="Cambria Math" panose="02040503050406030204" pitchFamily="18" charset="0"/>
                <a:ea typeface="Calibri" panose="020F0502020204030204" pitchFamily="34" charset="0"/>
                <a:cs typeface="B Nazanin" panose="00000400000000000000" pitchFamily="2" charset="-78"/>
              </a:rPr>
              <a:t>شبکه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خودتوجهی</a:t>
            </a:r>
            <a:r>
              <a:rPr lang="fa-IR" sz="1800" b="1" dirty="0">
                <a:effectLst/>
                <a:latin typeface="Cambria Math" panose="02040503050406030204" pitchFamily="18" charset="0"/>
                <a:ea typeface="Calibri" panose="020F0502020204030204" pitchFamily="34" charset="0"/>
                <a:cs typeface="B Nazanin" panose="00000400000000000000" pitchFamily="2" charset="-78"/>
              </a:rPr>
              <a:t> مکانی</a:t>
            </a:r>
            <a:r>
              <a:rPr lang="fa-IR" sz="1800" b="1" dirty="0">
                <a:effectLst/>
                <a:ea typeface="Calibri" panose="020F0502020204030204" pitchFamily="34" charset="0"/>
                <a:cs typeface="Cambria Math" panose="02040503050406030204" pitchFamily="18" charset="0"/>
              </a:rPr>
              <a:t> </a:t>
            </a:r>
            <a:r>
              <a:rPr lang="fa-IR" b="1" dirty="0">
                <a:latin typeface="Cambria Math" panose="02040503050406030204" pitchFamily="18" charset="0"/>
                <a:ea typeface="Calibri" panose="020F0502020204030204" pitchFamily="34" charset="0"/>
                <a:cs typeface="B Nazanin" panose="00000400000000000000" pitchFamily="2" charset="-78"/>
              </a:rPr>
              <a:t>از مکانیسم </a:t>
            </a:r>
            <a:r>
              <a:rPr lang="fa-IR" b="1" dirty="0" err="1">
                <a:latin typeface="Cambria Math" panose="02040503050406030204" pitchFamily="18" charset="0"/>
                <a:ea typeface="Calibri" panose="020F0502020204030204" pitchFamily="34" charset="0"/>
                <a:cs typeface="B Nazanin" panose="00000400000000000000" pitchFamily="2" charset="-78"/>
              </a:rPr>
              <a:t>خودتوجهی</a:t>
            </a:r>
            <a:r>
              <a:rPr lang="fa-IR" b="1" dirty="0">
                <a:latin typeface="Cambria Math" panose="02040503050406030204" pitchFamily="18" charset="0"/>
                <a:ea typeface="Calibri" panose="020F0502020204030204" pitchFamily="34" charset="0"/>
                <a:cs typeface="B Nazanin" panose="00000400000000000000" pitchFamily="2" charset="-78"/>
              </a:rPr>
              <a:t> برای دستیابی به </a:t>
            </a:r>
            <a:r>
              <a:rPr lang="fa-IR" b="1" dirty="0" err="1">
                <a:latin typeface="Cambria Math" panose="02040503050406030204" pitchFamily="18" charset="0"/>
                <a:ea typeface="Calibri" panose="020F0502020204030204" pitchFamily="34" charset="0"/>
                <a:cs typeface="B Nazanin" panose="00000400000000000000" pitchFamily="2" charset="-78"/>
              </a:rPr>
              <a:t>ویژگی‌های</a:t>
            </a:r>
            <a:r>
              <a:rPr lang="fa-IR" b="1" dirty="0">
                <a:latin typeface="Cambria Math" panose="02040503050406030204" pitchFamily="18" charset="0"/>
                <a:ea typeface="Calibri" panose="020F0502020204030204" pitchFamily="34" charset="0"/>
                <a:cs typeface="B Nazanin" panose="00000400000000000000" pitchFamily="2" charset="-78"/>
              </a:rPr>
              <a:t> تصویر استفاده </a:t>
            </a:r>
            <a:r>
              <a:rPr lang="fa-IR" b="1" dirty="0" err="1">
                <a:latin typeface="Cambria Math" panose="02040503050406030204" pitchFamily="18" charset="0"/>
                <a:ea typeface="Calibri" panose="020F0502020204030204" pitchFamily="34" charset="0"/>
                <a:cs typeface="B Nazanin" panose="00000400000000000000" pitchFamily="2" charset="-78"/>
              </a:rPr>
              <a:t>می‌کند</a:t>
            </a:r>
            <a:r>
              <a:rPr lang="fa-IR" b="1" dirty="0">
                <a:latin typeface="Cambria Math" panose="02040503050406030204" pitchFamily="18" charset="0"/>
                <a:ea typeface="Calibri" panose="020F0502020204030204" pitchFamily="34" charset="0"/>
                <a:cs typeface="B Nazanin" panose="00000400000000000000" pitchFamily="2" charset="-78"/>
              </a:rPr>
              <a:t>. نواحی مورد توجه بیشتر تقویت شده و امکان بررسی </a:t>
            </a:r>
            <a:r>
              <a:rPr lang="fa-IR" b="1" dirty="0" err="1">
                <a:latin typeface="Cambria Math" panose="02040503050406030204" pitchFamily="18" charset="0"/>
                <a:ea typeface="Calibri" panose="020F0502020204030204" pitchFamily="34" charset="0"/>
                <a:cs typeface="B Nazanin" panose="00000400000000000000" pitchFamily="2" charset="-78"/>
              </a:rPr>
              <a:t>تفاوت‌ها</a:t>
            </a:r>
            <a:r>
              <a:rPr lang="fa-IR" b="1" dirty="0">
                <a:latin typeface="Cambria Math" panose="02040503050406030204" pitchFamily="18" charset="0"/>
                <a:ea typeface="Calibri" panose="020F0502020204030204" pitchFamily="34" charset="0"/>
                <a:cs typeface="B Nazanin" panose="00000400000000000000" pitchFamily="2" charset="-78"/>
              </a:rPr>
              <a:t> را </a:t>
            </a:r>
            <a:r>
              <a:rPr lang="fa-IR" b="1" dirty="0" err="1">
                <a:latin typeface="Cambria Math" panose="02040503050406030204" pitchFamily="18" charset="0"/>
                <a:ea typeface="Calibri" panose="020F0502020204030204" pitchFamily="34" charset="0"/>
                <a:cs typeface="B Nazanin" panose="00000400000000000000" pitchFamily="2" charset="-78"/>
              </a:rPr>
              <a:t>ساده‌تر</a:t>
            </a:r>
            <a:r>
              <a:rPr lang="fa-IR" b="1" dirty="0">
                <a:latin typeface="Cambria Math" panose="02040503050406030204" pitchFamily="18" charset="0"/>
                <a:ea typeface="Calibri" panose="020F0502020204030204" pitchFamily="34" charset="0"/>
                <a:cs typeface="B Nazanin" panose="00000400000000000000" pitchFamily="2" charset="-78"/>
              </a:rPr>
              <a:t> </a:t>
            </a:r>
            <a:r>
              <a:rPr lang="fa-IR" b="1" dirty="0" err="1">
                <a:latin typeface="Cambria Math" panose="02040503050406030204" pitchFamily="18" charset="0"/>
                <a:ea typeface="Calibri" panose="020F0502020204030204" pitchFamily="34" charset="0"/>
                <a:cs typeface="B Nazanin" panose="00000400000000000000" pitchFamily="2" charset="-78"/>
              </a:rPr>
              <a:t>می‌کند</a:t>
            </a:r>
            <a:r>
              <a:rPr lang="fa-IR" b="1" dirty="0">
                <a:latin typeface="Cambria Math" panose="02040503050406030204" pitchFamily="18" charset="0"/>
                <a:ea typeface="Calibri" panose="020F0502020204030204" pitchFamily="34" charset="0"/>
                <a:cs typeface="B Nazanin" panose="00000400000000000000" pitchFamily="2" charset="-78"/>
              </a:rPr>
              <a:t>.</a:t>
            </a:r>
          </a:p>
          <a:p>
            <a:pPr marL="0" marR="0" algn="just" rtl="1">
              <a:spcBef>
                <a:spcPts val="0"/>
              </a:spcBef>
              <a:spcAft>
                <a:spcPts val="0"/>
              </a:spcAft>
            </a:pPr>
            <a:endParaRPr lang="fa-IR" b="1" dirty="0">
              <a:latin typeface="Cambria Math" panose="02040503050406030204" pitchFamily="18" charset="0"/>
              <a:ea typeface="Calibri" panose="020F0502020204030204" pitchFamily="34" charset="0"/>
              <a:cs typeface="B Nazanin" panose="00000400000000000000" pitchFamily="2" charset="-78"/>
            </a:endParaRPr>
          </a:p>
          <a:p>
            <a:pPr marL="0" marR="0" algn="just" rtl="1">
              <a:spcBef>
                <a:spcPts val="0"/>
              </a:spcBef>
              <a:spcAft>
                <a:spcPts val="0"/>
              </a:spcAft>
            </a:pPr>
            <a:r>
              <a:rPr lang="fa-IR" sz="1800" b="1" dirty="0">
                <a:effectLst/>
                <a:latin typeface="Cambria Math" panose="02040503050406030204" pitchFamily="18" charset="0"/>
                <a:ea typeface="Calibri" panose="020F0502020204030204" pitchFamily="34" charset="0"/>
                <a:cs typeface="B Nazanin" panose="00000400000000000000" pitchFamily="2" charset="-78"/>
              </a:rPr>
              <a:t>این شبکه از سه جزء اصلی تشکیل شده است:</a:t>
            </a:r>
          </a:p>
          <a:p>
            <a:pPr marL="285750" marR="0" indent="-285750" algn="just" rtl="1">
              <a:spcBef>
                <a:spcPts val="0"/>
              </a:spcBef>
              <a:spcAft>
                <a:spcPts val="0"/>
              </a:spcAft>
              <a:buFont typeface="Arial" panose="020B0604020202020204" pitchFamily="34" charset="0"/>
              <a:buChar char="•"/>
            </a:pPr>
            <a:endParaRPr lang="fa-IR" sz="1800" b="1" dirty="0">
              <a:effectLst/>
              <a:latin typeface="Cambria Math" panose="02040503050406030204" pitchFamily="18" charset="0"/>
              <a:ea typeface="Calibri" panose="020F0502020204030204" pitchFamily="34" charset="0"/>
              <a:cs typeface="B Nazanin" panose="00000400000000000000" pitchFamily="2" charset="-78"/>
            </a:endParaRPr>
          </a:p>
          <a:p>
            <a:pPr marL="285750" marR="0" indent="-285750" algn="just" rtl="1">
              <a:spcBef>
                <a:spcPts val="0"/>
              </a:spcBef>
              <a:spcAft>
                <a:spcPts val="0"/>
              </a:spcAft>
              <a:buFont typeface="Arial" panose="020B0604020202020204" pitchFamily="34" charset="0"/>
              <a:buChar char="•"/>
            </a:pPr>
            <a:r>
              <a:rPr lang="fa-IR" sz="1800" b="1" dirty="0" err="1">
                <a:effectLst/>
                <a:latin typeface="Cambria Math" panose="02040503050406030204" pitchFamily="18" charset="0"/>
                <a:ea typeface="Calibri" panose="020F0502020204030204" pitchFamily="34" charset="0"/>
                <a:cs typeface="B Nazanin" panose="00000400000000000000" pitchFamily="2" charset="-78"/>
              </a:rPr>
              <a:t>استخراج‌کننده</a:t>
            </a:r>
            <a:r>
              <a:rPr lang="fa-IR" sz="1800" b="1" dirty="0">
                <a:effectLst/>
                <a:latin typeface="Cambria Math" panose="02040503050406030204" pitchFamily="18" charset="0"/>
                <a:ea typeface="Calibri" panose="020F0502020204030204" pitchFamily="34" charset="0"/>
                <a:cs typeface="B Nazanin" panose="00000400000000000000" pitchFamily="2" charset="-78"/>
              </a:rPr>
              <a:t> ویژگی</a:t>
            </a:r>
          </a:p>
          <a:p>
            <a:pPr marL="285750" marR="0" indent="-285750" algn="just" rtl="1">
              <a:spcBef>
                <a:spcPts val="0"/>
              </a:spcBef>
              <a:spcAft>
                <a:spcPts val="0"/>
              </a:spcAft>
              <a:buFont typeface="Arial" panose="020B0604020202020204" pitchFamily="34" charset="0"/>
              <a:buChar char="•"/>
            </a:pPr>
            <a:r>
              <a:rPr lang="fa-IR" b="1" dirty="0" err="1">
                <a:latin typeface="Cambria Math" panose="02040503050406030204" pitchFamily="18" charset="0"/>
                <a:ea typeface="Calibri" panose="020F0502020204030204" pitchFamily="34" charset="0"/>
                <a:cs typeface="B Nazanin" panose="00000400000000000000" pitchFamily="2" charset="-78"/>
              </a:rPr>
              <a:t>ماژول</a:t>
            </a:r>
            <a:r>
              <a:rPr lang="fa-IR" b="1" dirty="0">
                <a:latin typeface="Cambria Math" panose="02040503050406030204" pitchFamily="18" charset="0"/>
                <a:ea typeface="Calibri" panose="020F0502020204030204" pitchFamily="34" charset="0"/>
                <a:cs typeface="B Nazanin" panose="00000400000000000000" pitchFamily="2" charset="-78"/>
              </a:rPr>
              <a:t> شبکه </a:t>
            </a:r>
            <a:r>
              <a:rPr lang="fa-IR" b="1" dirty="0" err="1">
                <a:latin typeface="Cambria Math" panose="02040503050406030204" pitchFamily="18" charset="0"/>
                <a:ea typeface="Calibri" panose="020F0502020204030204" pitchFamily="34" charset="0"/>
                <a:cs typeface="B Nazanin" panose="00000400000000000000" pitchFamily="2" charset="-78"/>
              </a:rPr>
              <a:t>خودتوجهی</a:t>
            </a:r>
            <a:r>
              <a:rPr lang="fa-IR" b="1" dirty="0">
                <a:latin typeface="Cambria Math" panose="02040503050406030204" pitchFamily="18" charset="0"/>
                <a:ea typeface="Calibri" panose="020F0502020204030204" pitchFamily="34" charset="0"/>
                <a:cs typeface="B Nazanin" panose="00000400000000000000" pitchFamily="2" charset="-78"/>
              </a:rPr>
              <a:t> مکانی</a:t>
            </a:r>
          </a:p>
          <a:p>
            <a:pPr marL="285750" marR="0" indent="-285750" algn="just" rtl="1">
              <a:spcBef>
                <a:spcPts val="0"/>
              </a:spcBef>
              <a:spcAft>
                <a:spcPts val="0"/>
              </a:spcAft>
              <a:buFont typeface="Arial" panose="020B0604020202020204" pitchFamily="34" charset="0"/>
              <a:buChar char="•"/>
            </a:pPr>
            <a:r>
              <a:rPr lang="fa-IR" sz="1800" b="1" dirty="0">
                <a:effectLst/>
                <a:latin typeface="Cambria Math" panose="02040503050406030204" pitchFamily="18" charset="0"/>
                <a:ea typeface="Calibri" panose="020F0502020204030204" pitchFamily="34" charset="0"/>
                <a:cs typeface="B Nazanin" panose="00000400000000000000" pitchFamily="2" charset="-78"/>
              </a:rPr>
              <a:t>بازیابی تصویر</a:t>
            </a:r>
            <a:endParaRPr lang="fa-IR" b="1" dirty="0">
              <a:latin typeface="Cambria Math" panose="02040503050406030204" pitchFamily="18" charset="0"/>
              <a:ea typeface="Calibri" panose="020F0502020204030204" pitchFamily="34" charset="0"/>
              <a:cs typeface="B Nazanin" panose="00000400000000000000" pitchFamily="2" charset="-78"/>
            </a:endParaRPr>
          </a:p>
          <a:p>
            <a:pPr marL="285750" marR="0" indent="-285750" algn="just" rtl="1">
              <a:spcBef>
                <a:spcPts val="0"/>
              </a:spcBef>
              <a:spcAft>
                <a:spcPts val="0"/>
              </a:spcAft>
              <a:buFont typeface="Arial" panose="020B0604020202020204" pitchFamily="34" charset="0"/>
              <a:buChar char="•"/>
            </a:pPr>
            <a:r>
              <a:rPr lang="fa-IR" sz="1800" b="1" dirty="0">
                <a:effectLst/>
                <a:latin typeface="Cambria Math" panose="02040503050406030204" pitchFamily="18" charset="0"/>
                <a:ea typeface="Calibri" panose="020F0502020204030204" pitchFamily="34" charset="0"/>
                <a:cs typeface="B Nazanin" panose="00000400000000000000" pitchFamily="2" charset="-78"/>
              </a:rPr>
              <a:t>مکانیسم </a:t>
            </a:r>
            <a:r>
              <a:rPr lang="fa-IR" sz="1800" b="1" dirty="0" err="1">
                <a:effectLst/>
                <a:latin typeface="Cambria Math" panose="02040503050406030204" pitchFamily="18" charset="0"/>
                <a:ea typeface="Calibri" panose="020F0502020204030204" pitchFamily="34" charset="0"/>
                <a:cs typeface="B Nazanin" panose="00000400000000000000" pitchFamily="2" charset="-78"/>
              </a:rPr>
              <a:t>برجسته‌سازی</a:t>
            </a:r>
            <a:endParaRPr lang="en-US" b="1" dirty="0"/>
          </a:p>
        </p:txBody>
      </p:sp>
      <p:sp>
        <p:nvSpPr>
          <p:cNvPr id="2" name="Footer Placeholder 1">
            <a:extLst>
              <a:ext uri="{FF2B5EF4-FFF2-40B4-BE49-F238E27FC236}">
                <a16:creationId xmlns:a16="http://schemas.microsoft.com/office/drawing/2014/main" id="{94093CC2-B310-23D0-2349-663912617962}"/>
              </a:ext>
            </a:extLst>
          </p:cNvPr>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4" name="Slide Number Placeholder 3">
            <a:extLst>
              <a:ext uri="{FF2B5EF4-FFF2-40B4-BE49-F238E27FC236}">
                <a16:creationId xmlns:a16="http://schemas.microsoft.com/office/drawing/2014/main" id="{B6174439-A8ED-5A5A-27C9-DE7D7DD2ECB4}"/>
              </a:ext>
            </a:extLst>
          </p:cNvPr>
          <p:cNvSpPr>
            <a:spLocks noGrp="1"/>
          </p:cNvSpPr>
          <p:nvPr>
            <p:ph type="sldNum" sz="quarter" idx="12"/>
          </p:nvPr>
        </p:nvSpPr>
        <p:spPr/>
        <p:txBody>
          <a:bodyPr/>
          <a:lstStyle/>
          <a:p>
            <a:fld id="{392E2822-1DB0-4ADB-8332-69F691075CE8}" type="slidenum">
              <a:rPr lang="en-US" smtClean="0"/>
              <a:t>6</a:t>
            </a:fld>
            <a:endParaRPr lang="en-US"/>
          </a:p>
        </p:txBody>
      </p:sp>
    </p:spTree>
    <p:extLst>
      <p:ext uri="{BB962C8B-B14F-4D97-AF65-F5344CB8AC3E}">
        <p14:creationId xmlns:p14="http://schemas.microsoft.com/office/powerpoint/2010/main" val="415276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2DA2E746-448E-61B9-982B-44A2E9EB4532}"/>
              </a:ext>
            </a:extLst>
          </p:cNvPr>
          <p:cNvGraphicFramePr/>
          <p:nvPr/>
        </p:nvGraphicFramePr>
        <p:xfrm>
          <a:off x="2068944" y="53024"/>
          <a:ext cx="9259517" cy="156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66020290-6DCC-9151-9A9A-BA8397C82A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4580" y="1817796"/>
            <a:ext cx="9629775" cy="3524250"/>
          </a:xfrm>
          <a:prstGeom prst="rect">
            <a:avLst/>
          </a:prstGeom>
          <a:ln>
            <a:noFill/>
          </a:ln>
          <a:effectLst>
            <a:outerShdw blurRad="190500" algn="tl" rotWithShape="0">
              <a:srgbClr val="000000">
                <a:alpha val="70000"/>
              </a:srgbClr>
            </a:outerShdw>
          </a:effectLst>
        </p:spPr>
      </p:pic>
      <p:sp>
        <p:nvSpPr>
          <p:cNvPr id="2" name="Footer Placeholder 1">
            <a:extLst>
              <a:ext uri="{FF2B5EF4-FFF2-40B4-BE49-F238E27FC236}">
                <a16:creationId xmlns:a16="http://schemas.microsoft.com/office/drawing/2014/main" id="{0030F2A1-AA60-5948-AC51-F1FFF7249E89}"/>
              </a:ext>
            </a:extLst>
          </p:cNvPr>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5" name="Slide Number Placeholder 4">
            <a:extLst>
              <a:ext uri="{FF2B5EF4-FFF2-40B4-BE49-F238E27FC236}">
                <a16:creationId xmlns:a16="http://schemas.microsoft.com/office/drawing/2014/main" id="{16516A76-C811-2067-FA81-B871DE10FC6F}"/>
              </a:ext>
            </a:extLst>
          </p:cNvPr>
          <p:cNvSpPr>
            <a:spLocks noGrp="1"/>
          </p:cNvSpPr>
          <p:nvPr>
            <p:ph type="sldNum" sz="quarter" idx="12"/>
          </p:nvPr>
        </p:nvSpPr>
        <p:spPr/>
        <p:txBody>
          <a:bodyPr/>
          <a:lstStyle/>
          <a:p>
            <a:fld id="{392E2822-1DB0-4ADB-8332-69F691075CE8}" type="slidenum">
              <a:rPr lang="en-US" smtClean="0"/>
              <a:t>7</a:t>
            </a:fld>
            <a:endParaRPr lang="en-US"/>
          </a:p>
        </p:txBody>
      </p:sp>
    </p:spTree>
    <p:extLst>
      <p:ext uri="{BB962C8B-B14F-4D97-AF65-F5344CB8AC3E}">
        <p14:creationId xmlns:p14="http://schemas.microsoft.com/office/powerpoint/2010/main" val="4199580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2DA2E746-448E-61B9-982B-44A2E9EB4532}"/>
              </a:ext>
            </a:extLst>
          </p:cNvPr>
          <p:cNvGraphicFramePr/>
          <p:nvPr/>
        </p:nvGraphicFramePr>
        <p:xfrm>
          <a:off x="2068944" y="53024"/>
          <a:ext cx="9259517" cy="156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B2FDD989-9396-9672-D030-4B136481A777}"/>
              </a:ext>
            </a:extLst>
          </p:cNvPr>
          <p:cNvSpPr txBox="1"/>
          <p:nvPr/>
        </p:nvSpPr>
        <p:spPr>
          <a:xfrm>
            <a:off x="677334" y="1694630"/>
            <a:ext cx="9608156" cy="857671"/>
          </a:xfrm>
          <a:prstGeom prst="rect">
            <a:avLst/>
          </a:prstGeom>
          <a:noFill/>
        </p:spPr>
        <p:txBody>
          <a:bodyPr wrap="square" rtlCol="0">
            <a:spAutoFit/>
          </a:bodyPr>
          <a:lstStyle/>
          <a:p>
            <a:pPr marL="0" marR="0" algn="just" rtl="1">
              <a:lnSpc>
                <a:spcPct val="115000"/>
              </a:lnSpc>
              <a:spcBef>
                <a:spcPts val="0"/>
              </a:spcBef>
              <a:spcAft>
                <a:spcPts val="1000"/>
              </a:spcAft>
            </a:pPr>
            <a:r>
              <a:rPr lang="fa-IR" sz="2000" b="1" dirty="0">
                <a:effectLst/>
                <a:latin typeface="Cambria Math" panose="02040503050406030204" pitchFamily="18" charset="0"/>
                <a:ea typeface="Calibri" panose="020F0502020204030204" pitchFamily="34" charset="0"/>
                <a:cs typeface="B Nazanin" panose="00000400000000000000" pitchFamily="2" charset="-78"/>
              </a:rPr>
              <a:t>استخراج کننده ویژگی:</a:t>
            </a:r>
          </a:p>
          <a:p>
            <a:pPr marL="0" marR="0" algn="just" rtl="1">
              <a:lnSpc>
                <a:spcPct val="115000"/>
              </a:lnSpc>
              <a:spcBef>
                <a:spcPts val="0"/>
              </a:spcBef>
              <a:spcAft>
                <a:spcPts val="1000"/>
              </a:spcAft>
            </a:pPr>
            <a:r>
              <a:rPr lang="fa-IR" sz="1600" b="1" dirty="0">
                <a:effectLst/>
                <a:latin typeface="Cambria Math" panose="02040503050406030204" pitchFamily="18" charset="0"/>
                <a:ea typeface="Calibri" panose="020F0502020204030204" pitchFamily="34" charset="0"/>
                <a:cs typeface="B Nazanin" panose="00000400000000000000" pitchFamily="2" charset="-78"/>
              </a:rPr>
              <a:t>برای مقایسه منصفانه با سایر </a:t>
            </a:r>
            <a:r>
              <a:rPr lang="fa-IR" sz="1600" b="1" dirty="0" err="1">
                <a:effectLst/>
                <a:latin typeface="Cambria Math" panose="02040503050406030204" pitchFamily="18" charset="0"/>
                <a:ea typeface="Calibri" panose="020F0502020204030204" pitchFamily="34" charset="0"/>
                <a:cs typeface="B Nazanin" panose="00000400000000000000" pitchFamily="2" charset="-78"/>
              </a:rPr>
              <a:t>روش‌های</a:t>
            </a:r>
            <a:r>
              <a:rPr lang="fa-IR" sz="1600" b="1" dirty="0">
                <a:effectLst/>
                <a:latin typeface="Cambria Math" panose="02040503050406030204" pitchFamily="18" charset="0"/>
                <a:ea typeface="Calibri" panose="020F0502020204030204" pitchFamily="34" charset="0"/>
                <a:cs typeface="B Nazanin" panose="00000400000000000000" pitchFamily="2" charset="-78"/>
              </a:rPr>
              <a:t> پیشرفته، از  </a:t>
            </a:r>
            <a:r>
              <a:rPr lang="en-US" sz="1600" b="1" dirty="0">
                <a:effectLst/>
                <a:latin typeface="Cambria Math" panose="02040503050406030204" pitchFamily="18" charset="0"/>
                <a:ea typeface="Calibri" panose="020F0502020204030204" pitchFamily="34" charset="0"/>
                <a:cs typeface="B Nazanin" panose="00000400000000000000" pitchFamily="2" charset="-78"/>
              </a:rPr>
              <a:t>VGG-16</a:t>
            </a:r>
            <a:r>
              <a:rPr lang="fa-IR" sz="1600" b="1" dirty="0">
                <a:effectLst/>
                <a:latin typeface="Cambria Math" panose="02040503050406030204" pitchFamily="18" charset="0"/>
                <a:ea typeface="Calibri" panose="020F0502020204030204" pitchFamily="34" charset="0"/>
                <a:cs typeface="B Nazanin" panose="00000400000000000000" pitchFamily="2" charset="-78"/>
              </a:rPr>
              <a:t>  از پیش </a:t>
            </a:r>
            <a:r>
              <a:rPr lang="fa-IR" sz="1600" b="1" dirty="0" err="1">
                <a:effectLst/>
                <a:latin typeface="Cambria Math" panose="02040503050406030204" pitchFamily="18" charset="0"/>
                <a:ea typeface="Calibri" panose="020F0502020204030204" pitchFamily="34" charset="0"/>
                <a:cs typeface="B Nazanin" panose="00000400000000000000" pitchFamily="2" charset="-78"/>
              </a:rPr>
              <a:t>آموزش‌دیده</a:t>
            </a:r>
            <a:r>
              <a:rPr lang="fa-IR" sz="1600" b="1" dirty="0">
                <a:effectLst/>
                <a:latin typeface="Cambria Math" panose="02040503050406030204" pitchFamily="18" charset="0"/>
                <a:ea typeface="Calibri" panose="020F0502020204030204" pitchFamily="34" charset="0"/>
                <a:cs typeface="B Nazanin" panose="00000400000000000000" pitchFamily="2" charset="-78"/>
              </a:rPr>
              <a:t> بر روی </a:t>
            </a:r>
            <a:r>
              <a:rPr lang="fa-IR" sz="1600" b="1" dirty="0" err="1">
                <a:effectLst/>
                <a:latin typeface="Cambria Math" panose="02040503050406030204" pitchFamily="18" charset="0"/>
                <a:ea typeface="Calibri" panose="020F0502020204030204" pitchFamily="34" charset="0"/>
                <a:cs typeface="B Nazanin" panose="00000400000000000000" pitchFamily="2" charset="-78"/>
              </a:rPr>
              <a:t>مجموعه‌داده</a:t>
            </a:r>
            <a:r>
              <a:rPr lang="fa-IR" sz="1600" b="1" dirty="0">
                <a:effectLst/>
                <a:latin typeface="Cambria Math" panose="02040503050406030204" pitchFamily="18" charset="0"/>
                <a:ea typeface="Calibri" panose="020F0502020204030204" pitchFamily="34" charset="0"/>
                <a:cs typeface="B Nazanin" panose="00000400000000000000" pitchFamily="2" charset="-78"/>
              </a:rPr>
              <a:t> </a:t>
            </a:r>
            <a:r>
              <a:rPr lang="en-US" sz="1600" b="1" dirty="0">
                <a:effectLst/>
                <a:latin typeface="Cambria Math" panose="02040503050406030204" pitchFamily="18" charset="0"/>
                <a:ea typeface="Calibri" panose="020F0502020204030204" pitchFamily="34" charset="0"/>
                <a:cs typeface="B Nazanin" panose="00000400000000000000" pitchFamily="2" charset="-78"/>
              </a:rPr>
              <a:t>ImageNet</a:t>
            </a:r>
            <a:r>
              <a:rPr lang="fa-IR" sz="1600" b="1" dirty="0">
                <a:effectLst/>
                <a:latin typeface="Cambria Math" panose="02040503050406030204" pitchFamily="18" charset="0"/>
                <a:ea typeface="Calibri" panose="020F0502020204030204" pitchFamily="34" charset="0"/>
                <a:cs typeface="B Nazanin" panose="00000400000000000000" pitchFamily="2" charset="-78"/>
              </a:rPr>
              <a:t> استفاده </a:t>
            </a:r>
            <a:r>
              <a:rPr lang="fa-IR" sz="1600" b="1" dirty="0" err="1">
                <a:effectLst/>
                <a:latin typeface="Cambria Math" panose="02040503050406030204" pitchFamily="18" charset="0"/>
                <a:ea typeface="Calibri" panose="020F0502020204030204" pitchFamily="34" charset="0"/>
                <a:cs typeface="B Nazanin" panose="00000400000000000000" pitchFamily="2" charset="-78"/>
              </a:rPr>
              <a:t>می‌شود</a:t>
            </a:r>
            <a:r>
              <a:rPr lang="fa-IR" sz="1600" b="1" dirty="0">
                <a:effectLst/>
                <a:latin typeface="Cambria Math" panose="02040503050406030204" pitchFamily="18" charset="0"/>
                <a:ea typeface="Calibri" panose="020F0502020204030204" pitchFamily="34" charset="0"/>
                <a:cs typeface="B Nazanin" panose="00000400000000000000" pitchFamily="2" charset="-78"/>
              </a:rPr>
              <a:t>. </a:t>
            </a:r>
            <a:endParaRPr lang="en-US" sz="1600" b="1" dirty="0">
              <a:effectLst/>
              <a:latin typeface="Calibri" panose="020F0502020204030204" pitchFamily="34" charset="0"/>
              <a:ea typeface="Calibri" panose="020F0502020204030204" pitchFamily="34" charset="0"/>
              <a:cs typeface="B Nazanin" panose="00000400000000000000" pitchFamily="2" charset="-78"/>
            </a:endParaRPr>
          </a:p>
        </p:txBody>
      </p:sp>
      <p:pic>
        <p:nvPicPr>
          <p:cNvPr id="3" name="Picture 2" descr="vgg16">
            <a:extLst>
              <a:ext uri="{FF2B5EF4-FFF2-40B4-BE49-F238E27FC236}">
                <a16:creationId xmlns:a16="http://schemas.microsoft.com/office/drawing/2014/main" id="{2DFC7DDB-0386-310C-2F9A-A7563F09859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108531" y="2788140"/>
            <a:ext cx="7974938" cy="2981987"/>
          </a:xfrm>
          <a:prstGeom prst="rect">
            <a:avLst/>
          </a:prstGeom>
          <a:ln>
            <a:noFill/>
          </a:ln>
          <a:effectLst>
            <a:outerShdw blurRad="190500" algn="tl" rotWithShape="0">
              <a:srgbClr val="000000">
                <a:alpha val="70000"/>
              </a:srgbClr>
            </a:outerShdw>
          </a:effectLst>
        </p:spPr>
      </p:pic>
      <p:sp>
        <p:nvSpPr>
          <p:cNvPr id="4" name="Footer Placeholder 3">
            <a:extLst>
              <a:ext uri="{FF2B5EF4-FFF2-40B4-BE49-F238E27FC236}">
                <a16:creationId xmlns:a16="http://schemas.microsoft.com/office/drawing/2014/main" id="{FF8EEFB4-6E04-E166-FD84-5FC15A9337E0}"/>
              </a:ext>
            </a:extLst>
          </p:cNvPr>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6" name="Slide Number Placeholder 5">
            <a:extLst>
              <a:ext uri="{FF2B5EF4-FFF2-40B4-BE49-F238E27FC236}">
                <a16:creationId xmlns:a16="http://schemas.microsoft.com/office/drawing/2014/main" id="{7E7616DC-877B-8B0E-10DF-C69FECA137DD}"/>
              </a:ext>
            </a:extLst>
          </p:cNvPr>
          <p:cNvSpPr>
            <a:spLocks noGrp="1"/>
          </p:cNvSpPr>
          <p:nvPr>
            <p:ph type="sldNum" sz="quarter" idx="12"/>
          </p:nvPr>
        </p:nvSpPr>
        <p:spPr/>
        <p:txBody>
          <a:bodyPr/>
          <a:lstStyle/>
          <a:p>
            <a:fld id="{392E2822-1DB0-4ADB-8332-69F691075CE8}" type="slidenum">
              <a:rPr lang="en-US" smtClean="0"/>
              <a:t>8</a:t>
            </a:fld>
            <a:endParaRPr lang="en-US"/>
          </a:p>
        </p:txBody>
      </p:sp>
    </p:spTree>
    <p:extLst>
      <p:ext uri="{BB962C8B-B14F-4D97-AF65-F5344CB8AC3E}">
        <p14:creationId xmlns:p14="http://schemas.microsoft.com/office/powerpoint/2010/main" val="1389914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2DA2E746-448E-61B9-982B-44A2E9EB4532}"/>
              </a:ext>
            </a:extLst>
          </p:cNvPr>
          <p:cNvGraphicFramePr/>
          <p:nvPr/>
        </p:nvGraphicFramePr>
        <p:xfrm>
          <a:off x="2068944" y="53024"/>
          <a:ext cx="9259517" cy="156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2FDD989-9396-9672-D030-4B136481A777}"/>
                  </a:ext>
                </a:extLst>
              </p:cNvPr>
              <p:cNvSpPr txBox="1"/>
              <p:nvPr/>
            </p:nvSpPr>
            <p:spPr>
              <a:xfrm>
                <a:off x="554183" y="2216729"/>
                <a:ext cx="9608156" cy="2663230"/>
              </a:xfrm>
              <a:prstGeom prst="rect">
                <a:avLst/>
              </a:prstGeom>
              <a:noFill/>
            </p:spPr>
            <p:txBody>
              <a:bodyPr wrap="square" rtlCol="0">
                <a:spAutoFit/>
              </a:bodyPr>
              <a:lstStyle/>
              <a:p>
                <a:pPr marL="0" marR="0" algn="just" rtl="1">
                  <a:lnSpc>
                    <a:spcPct val="115000"/>
                  </a:lnSpc>
                  <a:spcBef>
                    <a:spcPts val="0"/>
                  </a:spcBef>
                  <a:spcAft>
                    <a:spcPts val="1000"/>
                  </a:spcAft>
                </a:pPr>
                <a:r>
                  <a:rPr lang="fa-IR" sz="2000" b="1" dirty="0">
                    <a:effectLst/>
                    <a:latin typeface="Cambria Math" panose="02040503050406030204" pitchFamily="18" charset="0"/>
                    <a:ea typeface="Calibri" panose="020F0502020204030204" pitchFamily="34" charset="0"/>
                    <a:cs typeface="B Nazanin" panose="00000400000000000000" pitchFamily="2" charset="-78"/>
                  </a:rPr>
                  <a:t>استخراج کننده ویژگی:</a:t>
                </a:r>
              </a:p>
              <a:p>
                <a:pPr marL="0" marR="0" algn="just" rtl="1">
                  <a:lnSpc>
                    <a:spcPct val="115000"/>
                  </a:lnSpc>
                  <a:spcBef>
                    <a:spcPts val="0"/>
                  </a:spcBef>
                  <a:spcAft>
                    <a:spcPts val="1000"/>
                  </a:spcAft>
                </a:pPr>
                <a:r>
                  <a:rPr lang="fa-IR" sz="1600" b="1" dirty="0">
                    <a:effectLst/>
                    <a:latin typeface="Cambria Math" panose="02040503050406030204" pitchFamily="18" charset="0"/>
                    <a:ea typeface="Calibri" panose="020F0502020204030204" pitchFamily="34" charset="0"/>
                    <a:cs typeface="B Nazanin" panose="00000400000000000000" pitchFamily="2" charset="-78"/>
                  </a:rPr>
                  <a:t>برای استخراج اولیه، </a:t>
                </a:r>
                <a:r>
                  <a:rPr lang="fa-IR" sz="1600" b="1" dirty="0" err="1">
                    <a:effectLst/>
                    <a:latin typeface="Cambria Math" panose="02040503050406030204" pitchFamily="18" charset="0"/>
                    <a:ea typeface="Calibri" panose="020F0502020204030204" pitchFamily="34" charset="0"/>
                    <a:cs typeface="B Nazanin" panose="00000400000000000000" pitchFamily="2" charset="-78"/>
                  </a:rPr>
                  <a:t>سه‌لایه</a:t>
                </a:r>
                <a:r>
                  <a:rPr lang="fa-IR" sz="1600" b="1" dirty="0">
                    <a:effectLst/>
                    <a:latin typeface="Cambria Math" panose="02040503050406030204" pitchFamily="18" charset="0"/>
                    <a:ea typeface="Calibri" panose="020F0502020204030204" pitchFamily="34" charset="0"/>
                    <a:cs typeface="B Nazanin" panose="00000400000000000000" pitchFamily="2" charset="-78"/>
                  </a:rPr>
                  <a:t> آخر که کاملاً متصل هستند حذف </a:t>
                </a:r>
                <a:r>
                  <a:rPr lang="fa-IR" sz="1600" b="1" dirty="0" err="1">
                    <a:effectLst/>
                    <a:latin typeface="Cambria Math" panose="02040503050406030204" pitchFamily="18" charset="0"/>
                    <a:ea typeface="Calibri" panose="020F0502020204030204" pitchFamily="34" charset="0"/>
                    <a:cs typeface="B Nazanin" panose="00000400000000000000" pitchFamily="2" charset="-78"/>
                  </a:rPr>
                  <a:t>می‌شوند</a:t>
                </a:r>
                <a:endParaRPr lang="en-US" sz="1600" b="1"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sz="1600" b="1" dirty="0">
                    <a:effectLst/>
                    <a:latin typeface="Cambria Math" panose="02040503050406030204" pitchFamily="18" charset="0"/>
                    <a:ea typeface="Calibri" panose="020F0502020204030204" pitchFamily="34" charset="0"/>
                    <a:cs typeface="B Nazanin" panose="00000400000000000000" pitchFamily="2" charset="-78"/>
                  </a:rPr>
                  <a:t>ویژگی </a:t>
                </a:r>
                <a:r>
                  <a:rPr lang="fa-IR" sz="1600" b="1" dirty="0" err="1">
                    <a:effectLst/>
                    <a:latin typeface="Cambria Math" panose="02040503050406030204" pitchFamily="18" charset="0"/>
                    <a:ea typeface="Calibri" panose="020F0502020204030204" pitchFamily="34" charset="0"/>
                    <a:cs typeface="B Nazanin" panose="00000400000000000000" pitchFamily="2" charset="-78"/>
                  </a:rPr>
                  <a:t>نقشه‌ها</a:t>
                </a:r>
                <a:r>
                  <a:rPr lang="fa-IR" sz="1600" b="1" dirty="0">
                    <a:effectLst/>
                    <a:latin typeface="Cambria Math" panose="02040503050406030204" pitchFamily="18" charset="0"/>
                    <a:ea typeface="Calibri" panose="020F0502020204030204" pitchFamily="34" charset="0"/>
                    <a:cs typeface="B Nazanin" panose="00000400000000000000" pitchFamily="2" charset="-78"/>
                  </a:rPr>
                  <a:t> از تصاویر ورودی برای یک تصویر ورودی </a:t>
                </a:r>
                <a:r>
                  <a:rPr lang="en-US" sz="1600" b="1" dirty="0">
                    <a:effectLst/>
                    <a:latin typeface="Cambria Math" panose="02040503050406030204" pitchFamily="18" charset="0"/>
                    <a:ea typeface="Calibri" panose="020F0502020204030204" pitchFamily="34" charset="0"/>
                    <a:cs typeface="Cambria Math" panose="02040503050406030204" pitchFamily="18" charset="0"/>
                  </a:rPr>
                  <a:t>𝑋</a:t>
                </a:r>
                <a:r>
                  <a:rPr lang="fa-IR" sz="1600" b="1" dirty="0">
                    <a:effectLst/>
                    <a:latin typeface="Cambria Math" panose="02040503050406030204" pitchFamily="18" charset="0"/>
                    <a:ea typeface="Calibri" panose="020F0502020204030204" pitchFamily="34" charset="0"/>
                    <a:cs typeface="B Nazanin" panose="00000400000000000000" pitchFamily="2" charset="-78"/>
                  </a:rPr>
                  <a:t> یک مجموعه داده، خروجی نقشه ویژگی از لایه </a:t>
                </a:r>
                <a:r>
                  <a:rPr lang="fa-IR" sz="1600" b="1" dirty="0" err="1">
                    <a:effectLst/>
                    <a:latin typeface="Cambria Math" panose="02040503050406030204" pitchFamily="18" charset="0"/>
                    <a:ea typeface="Calibri" panose="020F0502020204030204" pitchFamily="34" charset="0"/>
                    <a:cs typeface="B Nazanin" panose="00000400000000000000" pitchFamily="2" charset="-78"/>
                  </a:rPr>
                  <a:t>کانولوشنی</a:t>
                </a:r>
                <a:r>
                  <a:rPr lang="fa-IR" sz="1600" b="1" dirty="0">
                    <a:effectLst/>
                    <a:latin typeface="Cambria Math" panose="02040503050406030204" pitchFamily="18" charset="0"/>
                    <a:ea typeface="Calibri" panose="020F0502020204030204" pitchFamily="34" charset="0"/>
                    <a:cs typeface="B Nazanin" panose="00000400000000000000" pitchFamily="2" charset="-78"/>
                  </a:rPr>
                  <a:t> نهایی </a:t>
                </a:r>
                <a:r>
                  <a:rPr lang="fa-IR" sz="1600" b="1" dirty="0" err="1">
                    <a:effectLst/>
                    <a:latin typeface="Cambria Math" panose="02040503050406030204" pitchFamily="18" charset="0"/>
                    <a:ea typeface="Calibri" panose="020F0502020204030204" pitchFamily="34" charset="0"/>
                    <a:cs typeface="B Nazanin" panose="00000400000000000000" pitchFamily="2" charset="-78"/>
                  </a:rPr>
                  <a:t>گرفته‌می‌شود</a:t>
                </a:r>
                <a:r>
                  <a:rPr lang="fa-IR" sz="1600" b="1" dirty="0">
                    <a:effectLst/>
                    <a:latin typeface="Cambria Math" panose="02040503050406030204" pitchFamily="18" charset="0"/>
                    <a:ea typeface="Calibri" panose="020F0502020204030204" pitchFamily="34" charset="0"/>
                    <a:cs typeface="B Nazanin" panose="00000400000000000000" pitchFamily="2" charset="-78"/>
                  </a:rPr>
                  <a:t>. این فرآیند به صورت نشان داده شده است</a:t>
                </a:r>
                <a:endParaRPr lang="en-US" sz="1600" b="1" dirty="0">
                  <a:effectLst/>
                  <a:latin typeface="Calibri" panose="020F0502020204030204" pitchFamily="34" charset="0"/>
                  <a:ea typeface="Calibri" panose="020F0502020204030204" pitchFamily="34" charset="0"/>
                  <a:cs typeface="B Nazanin" panose="00000400000000000000" pitchFamily="2" charset="-78"/>
                </a:endParaRPr>
              </a:p>
              <a:p>
                <a:pPr marL="0" marR="0" rtl="1">
                  <a:lnSpc>
                    <a:spcPct val="115000"/>
                  </a:lnSpc>
                  <a:spcBef>
                    <a:spcPts val="0"/>
                  </a:spcBef>
                  <a:spcAft>
                    <a:spcPts val="1000"/>
                  </a:spcAft>
                </a:pPr>
                <a:r>
                  <a:rPr lang="en-US" sz="1600" b="1" dirty="0">
                    <a:effectLst/>
                    <a:latin typeface="Cambria Math" panose="02040503050406030204" pitchFamily="18" charset="0"/>
                    <a:ea typeface="Calibri" panose="020F0502020204030204" pitchFamily="34" charset="0"/>
                    <a:cs typeface="Cambria Math" panose="02040503050406030204" pitchFamily="18" charset="0"/>
                  </a:rPr>
                  <a:t>𝐹</a:t>
                </a:r>
                <a:r>
                  <a:rPr lang="en-US" sz="1600" b="1" dirty="0">
                    <a:effectLst/>
                    <a:latin typeface="Cambria Math" panose="02040503050406030204" pitchFamily="18" charset="0"/>
                    <a:ea typeface="Calibri" panose="020F0502020204030204" pitchFamily="34" charset="0"/>
                    <a:cs typeface="B Nazanin" panose="00000400000000000000" pitchFamily="2" charset="-78"/>
                  </a:rPr>
                  <a:t> = </a:t>
                </a:r>
                <a:r>
                  <a:rPr lang="en-US" sz="1600" b="1" dirty="0">
                    <a:effectLst/>
                    <a:latin typeface="Cambria Math" panose="02040503050406030204" pitchFamily="18" charset="0"/>
                    <a:ea typeface="Calibri" panose="020F0502020204030204" pitchFamily="34" charset="0"/>
                    <a:cs typeface="Cambria Math" panose="02040503050406030204" pitchFamily="18" charset="0"/>
                  </a:rPr>
                  <a:t>𝑉𝐺𝐺</a:t>
                </a:r>
                <a:r>
                  <a:rPr lang="en-US" sz="1600" b="1" dirty="0">
                    <a:effectLst/>
                    <a:latin typeface="Cambria Math" panose="02040503050406030204" pitchFamily="18" charset="0"/>
                    <a:ea typeface="Calibri" panose="020F0502020204030204" pitchFamily="34" charset="0"/>
                    <a:cs typeface="B Nazanin" panose="00000400000000000000" pitchFamily="2" charset="-78"/>
                  </a:rPr>
                  <a:t>(</a:t>
                </a:r>
                <a:r>
                  <a:rPr lang="en-US" sz="1600" b="1" dirty="0">
                    <a:effectLst/>
                    <a:latin typeface="Cambria Math" panose="02040503050406030204" pitchFamily="18" charset="0"/>
                    <a:ea typeface="Calibri" panose="020F0502020204030204" pitchFamily="34" charset="0"/>
                    <a:cs typeface="Cambria Math" panose="02040503050406030204" pitchFamily="18" charset="0"/>
                  </a:rPr>
                  <a:t>𝑋</a:t>
                </a:r>
                <a:r>
                  <a:rPr lang="en-US" sz="1600" b="1" dirty="0">
                    <a:effectLst/>
                    <a:latin typeface="Cambria Math" panose="02040503050406030204" pitchFamily="18" charset="0"/>
                    <a:ea typeface="Calibri" panose="020F0502020204030204" pitchFamily="34" charset="0"/>
                    <a:cs typeface="B Nazanin" panose="00000400000000000000" pitchFamily="2" charset="-78"/>
                  </a:rPr>
                  <a:t>)</a:t>
                </a:r>
                <a:r>
                  <a:rPr lang="fa-IR" sz="1600" b="1" dirty="0">
                    <a:effectLst/>
                    <a:latin typeface="Cambria Math" panose="02040503050406030204" pitchFamily="18" charset="0"/>
                    <a:ea typeface="Calibri" panose="020F0502020204030204" pitchFamily="34" charset="0"/>
                    <a:cs typeface="B Nazanin" panose="00000400000000000000" pitchFamily="2" charset="-78"/>
                  </a:rPr>
                  <a:t>. </a:t>
                </a:r>
                <a:endParaRPr lang="en-US" sz="1600" b="1"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sz="1600" b="1" dirty="0">
                    <a:effectLst/>
                    <a:latin typeface="Cambria Math" panose="02040503050406030204" pitchFamily="18" charset="0"/>
                    <a:ea typeface="Calibri" panose="020F0502020204030204" pitchFamily="34" charset="0"/>
                    <a:cs typeface="B Nazanin" panose="00000400000000000000" pitchFamily="2" charset="-78"/>
                  </a:rPr>
                  <a:t>به طور خاص، </a:t>
                </a:r>
                <a:r>
                  <a:rPr lang="fa-IR" sz="1600" b="1" dirty="0" err="1">
                    <a:effectLst/>
                    <a:latin typeface="Cambria Math" panose="02040503050406030204" pitchFamily="18" charset="0"/>
                    <a:ea typeface="Calibri" panose="020F0502020204030204" pitchFamily="34" charset="0"/>
                    <a:cs typeface="B Nazanin" panose="00000400000000000000" pitchFamily="2" charset="-78"/>
                  </a:rPr>
                  <a:t>استخراج‌کننده</a:t>
                </a:r>
                <a:r>
                  <a:rPr lang="fa-IR" sz="1600" b="1" dirty="0">
                    <a:effectLst/>
                    <a:latin typeface="Cambria Math" panose="02040503050406030204" pitchFamily="18" charset="0"/>
                    <a:ea typeface="Calibri" panose="020F0502020204030204" pitchFamily="34" charset="0"/>
                    <a:cs typeface="B Nazanin" panose="00000400000000000000" pitchFamily="2" charset="-78"/>
                  </a:rPr>
                  <a:t> ویژگی یک تصویر ورودی </a:t>
                </a:r>
                <a:r>
                  <a:rPr lang="en-US" sz="1600" b="1" dirty="0">
                    <a:effectLst/>
                    <a:latin typeface="Cambria Math" panose="02040503050406030204" pitchFamily="18" charset="0"/>
                    <a:ea typeface="Calibri" panose="020F0502020204030204" pitchFamily="34" charset="0"/>
                    <a:cs typeface="Cambria Math" panose="02040503050406030204" pitchFamily="18" charset="0"/>
                  </a:rPr>
                  <a:t>𝑋</a:t>
                </a:r>
                <a:r>
                  <a:rPr lang="fa-IR" sz="1600" b="1" dirty="0">
                    <a:effectLst/>
                    <a:latin typeface="Cambria Math" panose="02040503050406030204" pitchFamily="18" charset="0"/>
                    <a:ea typeface="Calibri" panose="020F0502020204030204" pitchFamily="34" charset="0"/>
                    <a:cs typeface="B Nazanin" panose="00000400000000000000" pitchFamily="2" charset="-78"/>
                  </a:rPr>
                  <a:t> را به یک نقشه ویژگی ابعادی </a:t>
                </a:r>
                <a:r>
                  <a:rPr lang="en-US" sz="1600" b="1" dirty="0">
                    <a:effectLst/>
                    <a:latin typeface="Cambria Math" panose="02040503050406030204" pitchFamily="18" charset="0"/>
                    <a:ea typeface="Calibri" panose="020F0502020204030204" pitchFamily="34" charset="0"/>
                    <a:cs typeface="Cambria Math" panose="02040503050406030204" pitchFamily="18" charset="0"/>
                  </a:rPr>
                  <a:t>𝐹</a:t>
                </a:r>
                <a:r>
                  <a:rPr lang="en-US" sz="1600" b="1" dirty="0">
                    <a:effectLst/>
                    <a:latin typeface="Cambria Math" panose="02040503050406030204" pitchFamily="18" charset="0"/>
                    <a:ea typeface="Calibri" panose="020F0502020204030204" pitchFamily="34" charset="0"/>
                    <a:cs typeface="B Nazanin" panose="00000400000000000000" pitchFamily="2" charset="-78"/>
                  </a:rPr>
                  <a:t> </a:t>
                </a:r>
                <a:r>
                  <a:rPr lang="en-US" sz="1600" b="1" dirty="0">
                    <a:effectLst/>
                    <a:latin typeface="Cambria Math" panose="02040503050406030204" pitchFamily="18" charset="0"/>
                    <a:ea typeface="Calibri" panose="020F0502020204030204" pitchFamily="34" charset="0"/>
                    <a:cs typeface="Cambria Math" panose="02040503050406030204" pitchFamily="18" charset="0"/>
                  </a:rPr>
                  <a:t>∈</a:t>
                </a:r>
                <a:r>
                  <a:rPr lang="en-US" sz="1600" b="1" dirty="0">
                    <a:effectLst/>
                    <a:latin typeface="Cambria Math" panose="02040503050406030204" pitchFamily="18" charset="0"/>
                    <a:ea typeface="Calibri" panose="020F0502020204030204" pitchFamily="34" charset="0"/>
                    <a:cs typeface="B Nazanin" panose="00000400000000000000" pitchFamily="2" charset="-78"/>
                  </a:rPr>
                  <a:t> </a:t>
                </a:r>
                <a14:m>
                  <m:oMath xmlns:m="http://schemas.openxmlformats.org/officeDocument/2006/math">
                    <m:sSup>
                      <m:sSupPr>
                        <m:ctrlPr>
                          <a:rPr lang="en-US" sz="1600" b="1" i="1">
                            <a:effectLst/>
                            <a:latin typeface="Cambria Math" panose="02040503050406030204" pitchFamily="18" charset="0"/>
                            <a:ea typeface="Calibri" panose="020F0502020204030204" pitchFamily="34" charset="0"/>
                            <a:cs typeface="B Nazanin" panose="00000400000000000000" pitchFamily="2" charset="-78"/>
                          </a:rPr>
                        </m:ctrlPr>
                      </m:sSupPr>
                      <m:e>
                        <m:r>
                          <a:rPr lang="en-US" sz="1600" b="1" i="1" smtClean="0">
                            <a:effectLst/>
                            <a:latin typeface="Cambria Math" panose="02040503050406030204" pitchFamily="18" charset="0"/>
                            <a:ea typeface="Calibri" panose="020F0502020204030204" pitchFamily="34" charset="0"/>
                            <a:cs typeface="B Nazanin" panose="00000400000000000000" pitchFamily="2" charset="-78"/>
                          </a:rPr>
                          <m:t>𝑹</m:t>
                        </m:r>
                      </m:e>
                      <m:sup>
                        <m:r>
                          <a:rPr lang="en-US" sz="1600" b="1" i="1" smtClean="0">
                            <a:effectLst/>
                            <a:latin typeface="Cambria Math" panose="02040503050406030204" pitchFamily="18" charset="0"/>
                            <a:ea typeface="Calibri" panose="020F0502020204030204" pitchFamily="34" charset="0"/>
                            <a:cs typeface="Cambria Math" panose="02040503050406030204" pitchFamily="18" charset="0"/>
                          </a:rPr>
                          <m:t>𝐇</m:t>
                        </m:r>
                        <m:r>
                          <a:rPr lang="en-US" sz="1600" b="1" smtClean="0">
                            <a:effectLst/>
                            <a:latin typeface="Cambria Math" panose="02040503050406030204" pitchFamily="18" charset="0"/>
                            <a:ea typeface="Calibri" panose="020F0502020204030204" pitchFamily="34" charset="0"/>
                            <a:cs typeface="B Nazanin" panose="00000400000000000000" pitchFamily="2" charset="-78"/>
                          </a:rPr>
                          <m:t>×</m:t>
                        </m:r>
                        <m:r>
                          <a:rPr lang="en-US" sz="1600" b="1" i="1" smtClean="0">
                            <a:effectLst/>
                            <a:latin typeface="Cambria Math" panose="02040503050406030204" pitchFamily="18" charset="0"/>
                            <a:ea typeface="Calibri" panose="020F0502020204030204" pitchFamily="34" charset="0"/>
                            <a:cs typeface="Cambria Math" panose="02040503050406030204" pitchFamily="18" charset="0"/>
                          </a:rPr>
                          <m:t>𝐖</m:t>
                        </m:r>
                        <m:r>
                          <a:rPr lang="en-US" sz="1600" b="1" smtClean="0">
                            <a:effectLst/>
                            <a:latin typeface="Cambria Math" panose="02040503050406030204" pitchFamily="18" charset="0"/>
                            <a:ea typeface="Calibri" panose="020F0502020204030204" pitchFamily="34" charset="0"/>
                            <a:cs typeface="B Nazanin" panose="00000400000000000000" pitchFamily="2" charset="-78"/>
                          </a:rPr>
                          <m:t> ×</m:t>
                        </m:r>
                        <m:r>
                          <a:rPr lang="en-US" sz="1600" b="1" i="1" smtClean="0">
                            <a:effectLst/>
                            <a:latin typeface="Cambria Math" panose="02040503050406030204" pitchFamily="18" charset="0"/>
                            <a:ea typeface="Calibri" panose="020F0502020204030204" pitchFamily="34" charset="0"/>
                            <a:cs typeface="Cambria Math" panose="02040503050406030204" pitchFamily="18" charset="0"/>
                          </a:rPr>
                          <m:t>𝐊</m:t>
                        </m:r>
                        <m:r>
                          <a:rPr lang="en-US" sz="1600" b="1" smtClean="0">
                            <a:effectLst/>
                            <a:latin typeface="Cambria Math" panose="02040503050406030204" pitchFamily="18" charset="0"/>
                            <a:ea typeface="Calibri" panose="020F0502020204030204" pitchFamily="34" charset="0"/>
                            <a:cs typeface="B Nazanin" panose="00000400000000000000" pitchFamily="2" charset="-78"/>
                          </a:rPr>
                          <m:t> </m:t>
                        </m:r>
                      </m:sup>
                    </m:sSup>
                  </m:oMath>
                </a14:m>
                <a:r>
                  <a:rPr lang="fa-IR" sz="1600" b="1" dirty="0">
                    <a:effectLst/>
                    <a:latin typeface="Cambria Math" panose="02040503050406030204" pitchFamily="18" charset="0"/>
                    <a:ea typeface="Calibri" panose="020F0502020204030204" pitchFamily="34" charset="0"/>
                    <a:cs typeface="B Nazanin" panose="00000400000000000000" pitchFamily="2" charset="-78"/>
                  </a:rPr>
                  <a:t> نگاشت </a:t>
                </a:r>
                <a:r>
                  <a:rPr lang="fa-IR" sz="1600" b="1" dirty="0" err="1">
                    <a:effectLst/>
                    <a:latin typeface="Cambria Math" panose="02040503050406030204" pitchFamily="18" charset="0"/>
                    <a:ea typeface="Calibri" panose="020F0502020204030204" pitchFamily="34" charset="0"/>
                    <a:cs typeface="B Nazanin" panose="00000400000000000000" pitchFamily="2" charset="-78"/>
                  </a:rPr>
                  <a:t>می‌کند</a:t>
                </a:r>
                <a:r>
                  <a:rPr lang="fa-IR" sz="1600" b="1" dirty="0">
                    <a:effectLst/>
                    <a:latin typeface="Cambria Math" panose="02040503050406030204" pitchFamily="18" charset="0"/>
                    <a:ea typeface="Calibri" panose="020F0502020204030204" pitchFamily="34" charset="0"/>
                    <a:cs typeface="B Nazanin" panose="00000400000000000000" pitchFamily="2" charset="-78"/>
                  </a:rPr>
                  <a:t>، که در آن </a:t>
                </a:r>
                <a:r>
                  <a:rPr lang="en-US" sz="1600" b="1" dirty="0">
                    <a:effectLst/>
                    <a:latin typeface="Cambria Math" panose="02040503050406030204" pitchFamily="18" charset="0"/>
                    <a:ea typeface="Calibri" panose="020F0502020204030204" pitchFamily="34" charset="0"/>
                    <a:cs typeface="Cambria Math" panose="02040503050406030204" pitchFamily="18" charset="0"/>
                  </a:rPr>
                  <a:t>𝐻</a:t>
                </a:r>
                <a:r>
                  <a:rPr lang="fa-IR" sz="1600" b="1" dirty="0">
                    <a:effectLst/>
                    <a:latin typeface="Cambria Math" panose="02040503050406030204" pitchFamily="18" charset="0"/>
                    <a:ea typeface="Calibri" panose="020F0502020204030204" pitchFamily="34" charset="0"/>
                    <a:cs typeface="B Nazanin" panose="00000400000000000000" pitchFamily="2" charset="-78"/>
                  </a:rPr>
                  <a:t>، </a:t>
                </a:r>
                <a:r>
                  <a:rPr lang="en-US" sz="1600" b="1" dirty="0">
                    <a:effectLst/>
                    <a:latin typeface="Cambria Math" panose="02040503050406030204" pitchFamily="18" charset="0"/>
                    <a:ea typeface="Calibri" panose="020F0502020204030204" pitchFamily="34" charset="0"/>
                    <a:cs typeface="Times New Roman" panose="02020603050405020304" pitchFamily="18" charset="0"/>
                  </a:rPr>
                  <a:t>W</a:t>
                </a:r>
                <a:r>
                  <a:rPr lang="fa-IR" sz="1600" b="1" dirty="0">
                    <a:effectLst/>
                    <a:latin typeface="Cambria Math" panose="02040503050406030204" pitchFamily="18" charset="0"/>
                    <a:ea typeface="Calibri" panose="020F0502020204030204" pitchFamily="34" charset="0"/>
                    <a:cs typeface="B Nazanin" panose="00000400000000000000" pitchFamily="2" charset="-78"/>
                  </a:rPr>
                  <a:t> و </a:t>
                </a:r>
                <a:r>
                  <a:rPr lang="en-US" sz="1600" b="1" dirty="0">
                    <a:effectLst/>
                    <a:latin typeface="Cambria Math" panose="02040503050406030204" pitchFamily="18" charset="0"/>
                    <a:ea typeface="Calibri" panose="020F0502020204030204" pitchFamily="34" charset="0"/>
                    <a:cs typeface="Cambria Math" panose="02040503050406030204" pitchFamily="18" charset="0"/>
                  </a:rPr>
                  <a:t>𝐾</a:t>
                </a:r>
                <a:r>
                  <a:rPr lang="fa-IR" sz="1600" b="1" dirty="0">
                    <a:effectLst/>
                    <a:latin typeface="Cambria Math" panose="02040503050406030204" pitchFamily="18" charset="0"/>
                    <a:ea typeface="Calibri" panose="020F0502020204030204" pitchFamily="34" charset="0"/>
                    <a:cs typeface="B Nazanin" panose="00000400000000000000" pitchFamily="2" charset="-78"/>
                  </a:rPr>
                  <a:t> نشان دهنده ارتفاع مکانی، عرض مکانی، تعداد کانال ها/کرنل حاوی کانال هستند. این روند به ترتیب تا آخرین لایه پیش </a:t>
                </a:r>
                <a:r>
                  <a:rPr lang="fa-IR" sz="1600" b="1" dirty="0" err="1">
                    <a:effectLst/>
                    <a:latin typeface="Cambria Math" panose="02040503050406030204" pitchFamily="18" charset="0"/>
                    <a:ea typeface="Calibri" panose="020F0502020204030204" pitchFamily="34" charset="0"/>
                    <a:cs typeface="B Nazanin" panose="00000400000000000000" pitchFamily="2" charset="-78"/>
                  </a:rPr>
                  <a:t>می‌رود</a:t>
                </a:r>
                <a:r>
                  <a:rPr lang="fa-IR" sz="1600" b="1" dirty="0">
                    <a:effectLst/>
                    <a:latin typeface="Cambria Math" panose="02040503050406030204" pitchFamily="18" charset="0"/>
                    <a:ea typeface="Calibri" panose="020F0502020204030204" pitchFamily="34" charset="0"/>
                    <a:cs typeface="B Nazanin" panose="00000400000000000000" pitchFamily="2" charset="-78"/>
                  </a:rPr>
                  <a:t>. </a:t>
                </a:r>
                <a:endParaRPr lang="en-US" sz="1600" b="1" dirty="0">
                  <a:effectLst/>
                  <a:latin typeface="Calibri" panose="020F0502020204030204" pitchFamily="34" charset="0"/>
                  <a:ea typeface="Calibri" panose="020F0502020204030204" pitchFamily="34" charset="0"/>
                  <a:cs typeface="B Nazanin" panose="00000400000000000000" pitchFamily="2" charset="-78"/>
                </a:endParaRPr>
              </a:p>
            </p:txBody>
          </p:sp>
        </mc:Choice>
        <mc:Fallback>
          <p:sp>
            <p:nvSpPr>
              <p:cNvPr id="2" name="TextBox 1">
                <a:extLst>
                  <a:ext uri="{FF2B5EF4-FFF2-40B4-BE49-F238E27FC236}">
                    <a16:creationId xmlns:a16="http://schemas.microsoft.com/office/drawing/2014/main" id="{B2FDD989-9396-9672-D030-4B136481A777}"/>
                  </a:ext>
                </a:extLst>
              </p:cNvPr>
              <p:cNvSpPr txBox="1">
                <a:spLocks noRot="1" noChangeAspect="1" noMove="1" noResize="1" noEditPoints="1" noAdjustHandles="1" noChangeArrowheads="1" noChangeShapeType="1" noTextEdit="1"/>
              </p:cNvSpPr>
              <p:nvPr/>
            </p:nvSpPr>
            <p:spPr>
              <a:xfrm>
                <a:off x="554183" y="2216729"/>
                <a:ext cx="9608156" cy="2663230"/>
              </a:xfrm>
              <a:prstGeom prst="rect">
                <a:avLst/>
              </a:prstGeom>
              <a:blipFill>
                <a:blip r:embed="rId7"/>
                <a:stretch>
                  <a:fillRect l="-888" r="-635" b="-2517"/>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25625F31-CB18-DB45-047A-C9B4AFFCFD67}"/>
              </a:ext>
            </a:extLst>
          </p:cNvPr>
          <p:cNvSpPr>
            <a:spLocks noGrp="1"/>
          </p:cNvSpPr>
          <p:nvPr>
            <p:ph type="ftr" sz="quarter" idx="11"/>
          </p:nvPr>
        </p:nvSpPr>
        <p:spPr/>
        <p:txBody>
          <a:bodyPr/>
          <a:lstStyle/>
          <a:p>
            <a:r>
              <a:rPr lang="fa-IR"/>
              <a:t>بازیابی ریزدانه‌ای تصویر مبتنی بر محتوا - سیدنیما سیدآقایزدی</a:t>
            </a:r>
            <a:endParaRPr lang="en-US"/>
          </a:p>
        </p:txBody>
      </p:sp>
      <p:sp>
        <p:nvSpPr>
          <p:cNvPr id="5" name="Slide Number Placeholder 4">
            <a:extLst>
              <a:ext uri="{FF2B5EF4-FFF2-40B4-BE49-F238E27FC236}">
                <a16:creationId xmlns:a16="http://schemas.microsoft.com/office/drawing/2014/main" id="{FBBFC3AB-E2FC-C78C-33E2-012DE42A6421}"/>
              </a:ext>
            </a:extLst>
          </p:cNvPr>
          <p:cNvSpPr>
            <a:spLocks noGrp="1"/>
          </p:cNvSpPr>
          <p:nvPr>
            <p:ph type="sldNum" sz="quarter" idx="12"/>
          </p:nvPr>
        </p:nvSpPr>
        <p:spPr/>
        <p:txBody>
          <a:bodyPr/>
          <a:lstStyle/>
          <a:p>
            <a:fld id="{392E2822-1DB0-4ADB-8332-69F691075CE8}" type="slidenum">
              <a:rPr lang="en-US" smtClean="0"/>
              <a:t>9</a:t>
            </a:fld>
            <a:endParaRPr lang="en-US"/>
          </a:p>
        </p:txBody>
      </p:sp>
    </p:spTree>
    <p:extLst>
      <p:ext uri="{BB962C8B-B14F-4D97-AF65-F5344CB8AC3E}">
        <p14:creationId xmlns:p14="http://schemas.microsoft.com/office/powerpoint/2010/main" val="148869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2268</TotalTime>
  <Words>2215</Words>
  <Application>Microsoft Office PowerPoint</Application>
  <PresentationFormat>Widescreen</PresentationFormat>
  <Paragraphs>342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 Nazanin</vt:lpstr>
      <vt:lpstr>Calibri</vt:lpstr>
      <vt:lpstr>Cambria Math</vt:lpstr>
      <vt:lpstr>Trebuchet MS</vt:lpstr>
      <vt:lpstr>Wingdings 3</vt:lpstr>
      <vt:lpstr>Facet</vt:lpstr>
      <vt:lpstr>PowerPoint Presentation</vt:lpstr>
      <vt:lpstr>عنوان پایان نامه: بازیابی تصویر ریزدانه‌ای مبتنی بر محتوا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با تشکر از توجه شما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c:title>
  <dc:creator>elham habibi</dc:creator>
  <cp:lastModifiedBy>Nima Yazdi</cp:lastModifiedBy>
  <cp:revision>73</cp:revision>
  <dcterms:created xsi:type="dcterms:W3CDTF">2021-05-15T09:48:29Z</dcterms:created>
  <dcterms:modified xsi:type="dcterms:W3CDTF">2022-12-05T13:27:58Z</dcterms:modified>
</cp:coreProperties>
</file>