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1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70" r:id="rId6"/>
    <p:sldId id="283" r:id="rId7"/>
    <p:sldId id="277" r:id="rId8"/>
    <p:sldId id="278" r:id="rId9"/>
    <p:sldId id="284" r:id="rId10"/>
    <p:sldId id="285" r:id="rId11"/>
    <p:sldId id="281" r:id="rId12"/>
    <p:sldId id="282" r:id="rId13"/>
    <p:sldId id="27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ham habibi" initials="eh" lastIdx="1" clrIdx="0">
    <p:extLst>
      <p:ext uri="{19B8F6BF-5375-455C-9EA6-DF929625EA0E}">
        <p15:presenceInfo xmlns:p15="http://schemas.microsoft.com/office/powerpoint/2012/main" userId="d76706d8988bd4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DFF0"/>
    <a:srgbClr val="C39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D52C8A-D174-410F-9FC9-FE89FEFE7F10}" type="doc">
      <dgm:prSet loTypeId="urn:microsoft.com/office/officeart/2005/8/layout/architecture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C31AE75-4DC8-47BE-8410-192D9FCE12A3}">
      <dgm:prSet phldrT="[Text]"/>
      <dgm:spPr>
        <a:solidFill>
          <a:srgbClr val="0070C0"/>
        </a:solidFill>
      </dgm:spPr>
      <dgm:t>
        <a:bodyPr/>
        <a:lstStyle/>
        <a:p>
          <a:r>
            <a:rPr lang="fa-IR" dirty="0">
              <a:cs typeface="B Nazanin" panose="00000400000000000000" pitchFamily="2" charset="-78"/>
            </a:rPr>
            <a:t>سر فصل مطالب</a:t>
          </a:r>
          <a:endParaRPr lang="en-US" dirty="0">
            <a:cs typeface="B Nazanin" panose="00000400000000000000" pitchFamily="2" charset="-78"/>
          </a:endParaRPr>
        </a:p>
      </dgm:t>
    </dgm:pt>
    <dgm:pt modelId="{F3252C2A-D1DA-4368-B11C-02BD7762986B}" type="parTrans" cxnId="{81D29276-BB04-4122-B146-CE569767DA82}">
      <dgm:prSet/>
      <dgm:spPr/>
      <dgm:t>
        <a:bodyPr/>
        <a:lstStyle/>
        <a:p>
          <a:endParaRPr lang="en-US"/>
        </a:p>
      </dgm:t>
    </dgm:pt>
    <dgm:pt modelId="{7BD0CA51-F4F9-4E7B-AC5B-844E17424F34}" type="sibTrans" cxnId="{81D29276-BB04-4122-B146-CE569767DA82}">
      <dgm:prSet/>
      <dgm:spPr/>
      <dgm:t>
        <a:bodyPr/>
        <a:lstStyle/>
        <a:p>
          <a:endParaRPr lang="en-US"/>
        </a:p>
      </dgm:t>
    </dgm:pt>
    <dgm:pt modelId="{A6231776-5F6C-4D0E-9EF5-0F5D639E6E89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600" dirty="0">
              <a:cs typeface="B Nazanin" panose="00000400000000000000" pitchFamily="2" charset="-78"/>
            </a:rPr>
            <a:t>فصل 1</a:t>
          </a:r>
        </a:p>
        <a:p>
          <a:r>
            <a:rPr lang="fa-IR" sz="1600" dirty="0">
              <a:cs typeface="B Nazanin" panose="00000400000000000000" pitchFamily="2" charset="-78"/>
            </a:rPr>
            <a:t>کلیات پژوهش</a:t>
          </a:r>
          <a:endParaRPr lang="en-US" sz="1600" dirty="0">
            <a:cs typeface="B Nazanin" panose="00000400000000000000" pitchFamily="2" charset="-78"/>
          </a:endParaRPr>
        </a:p>
      </dgm:t>
    </dgm:pt>
    <dgm:pt modelId="{8E40348C-1301-4C70-8DD9-26315340172C}" type="parTrans" cxnId="{DAC0FA21-2ABD-4EFD-BC5D-9FF06E2BE6A1}">
      <dgm:prSet/>
      <dgm:spPr/>
      <dgm:t>
        <a:bodyPr/>
        <a:lstStyle/>
        <a:p>
          <a:endParaRPr lang="en-US"/>
        </a:p>
      </dgm:t>
    </dgm:pt>
    <dgm:pt modelId="{05041BC8-56DB-4BA4-B1DA-C48257472FF6}" type="sibTrans" cxnId="{DAC0FA21-2ABD-4EFD-BC5D-9FF06E2BE6A1}">
      <dgm:prSet/>
      <dgm:spPr/>
      <dgm:t>
        <a:bodyPr/>
        <a:lstStyle/>
        <a:p>
          <a:endParaRPr lang="en-US"/>
        </a:p>
      </dgm:t>
    </dgm:pt>
    <dgm:pt modelId="{D8C5C2B6-1FC6-4639-A551-299D4C1D9AF1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2</a:t>
          </a:r>
        </a:p>
        <a:p>
          <a:r>
            <a:rPr lang="fa-IR" sz="1600" dirty="0">
              <a:cs typeface="B Nazanin" panose="00000400000000000000" pitchFamily="2" charset="-78"/>
            </a:rPr>
            <a:t> مروری بر پیشینه پژوهش</a:t>
          </a:r>
          <a:endParaRPr lang="en-US" sz="1600" dirty="0">
            <a:cs typeface="B Nazanin" panose="00000400000000000000" pitchFamily="2" charset="-78"/>
          </a:endParaRPr>
        </a:p>
      </dgm:t>
    </dgm:pt>
    <dgm:pt modelId="{22BC1E1A-FC2A-4C0E-A0F3-138B949CC260}" type="parTrans" cxnId="{018B3E48-FDB9-4E4D-AE70-D9F4A168678B}">
      <dgm:prSet/>
      <dgm:spPr/>
      <dgm:t>
        <a:bodyPr/>
        <a:lstStyle/>
        <a:p>
          <a:endParaRPr lang="en-US"/>
        </a:p>
      </dgm:t>
    </dgm:pt>
    <dgm:pt modelId="{B5ED866D-2AF5-4F00-A386-13A9906D0B67}" type="sibTrans" cxnId="{018B3E48-FDB9-4E4D-AE70-D9F4A168678B}">
      <dgm:prSet/>
      <dgm:spPr/>
      <dgm:t>
        <a:bodyPr/>
        <a:lstStyle/>
        <a:p>
          <a:endParaRPr lang="en-US"/>
        </a:p>
      </dgm:t>
    </dgm:pt>
    <dgm:pt modelId="{F68D7928-8B59-4A11-8AE1-596C6BCF1279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600" dirty="0">
              <a:cs typeface="B Nazanin" panose="00000400000000000000" pitchFamily="2" charset="-78"/>
            </a:rPr>
            <a:t>فصل 3</a:t>
          </a:r>
        </a:p>
        <a:p>
          <a:r>
            <a:rPr lang="fa-IR" sz="1600" dirty="0">
              <a:cs typeface="B Nazanin" panose="00000400000000000000" pitchFamily="2" charset="-78"/>
            </a:rPr>
            <a:t>روش پیشنهادی</a:t>
          </a:r>
          <a:endParaRPr lang="en-US" sz="1600" dirty="0">
            <a:cs typeface="B Nazanin" panose="00000400000000000000" pitchFamily="2" charset="-78"/>
          </a:endParaRPr>
        </a:p>
      </dgm:t>
    </dgm:pt>
    <dgm:pt modelId="{A195861A-1AC0-4842-80F5-E6A3BB4EF7C6}" type="parTrans" cxnId="{97445963-0147-476F-A6AC-71C06F47EC23}">
      <dgm:prSet/>
      <dgm:spPr/>
      <dgm:t>
        <a:bodyPr/>
        <a:lstStyle/>
        <a:p>
          <a:endParaRPr lang="en-US"/>
        </a:p>
      </dgm:t>
    </dgm:pt>
    <dgm:pt modelId="{E8F93584-3C38-4DE9-9FBB-2C0420610FAB}" type="sibTrans" cxnId="{97445963-0147-476F-A6AC-71C06F47EC23}">
      <dgm:prSet/>
      <dgm:spPr/>
      <dgm:t>
        <a:bodyPr/>
        <a:lstStyle/>
        <a:p>
          <a:endParaRPr lang="en-US"/>
        </a:p>
      </dgm:t>
    </dgm:pt>
    <dgm:pt modelId="{A1645169-6866-4CC1-9586-7948940CB747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600" dirty="0">
              <a:cs typeface="B Nazanin" panose="00000400000000000000" pitchFamily="2" charset="-78"/>
            </a:rPr>
            <a:t>فصل 4</a:t>
          </a:r>
        </a:p>
        <a:p>
          <a:r>
            <a:rPr lang="fa-IR" sz="1600" dirty="0">
              <a:cs typeface="B Nazanin" panose="00000400000000000000" pitchFamily="2" charset="-78"/>
            </a:rPr>
            <a:t>نتایج آزمایشگاهی</a:t>
          </a:r>
          <a:endParaRPr lang="en-US" sz="1600" dirty="0">
            <a:cs typeface="B Nazanin" panose="00000400000000000000" pitchFamily="2" charset="-78"/>
          </a:endParaRPr>
        </a:p>
      </dgm:t>
    </dgm:pt>
    <dgm:pt modelId="{56177CA4-537F-446B-A669-015EDA6754E3}" type="parTrans" cxnId="{EEA9C1A1-7EF1-4AD2-A9D8-A61F05BD71DB}">
      <dgm:prSet/>
      <dgm:spPr/>
      <dgm:t>
        <a:bodyPr/>
        <a:lstStyle/>
        <a:p>
          <a:endParaRPr lang="en-US"/>
        </a:p>
      </dgm:t>
    </dgm:pt>
    <dgm:pt modelId="{B58AF8CA-6667-4798-BB50-7CC8AD461351}" type="sibTrans" cxnId="{EEA9C1A1-7EF1-4AD2-A9D8-A61F05BD71DB}">
      <dgm:prSet/>
      <dgm:spPr/>
      <dgm:t>
        <a:bodyPr/>
        <a:lstStyle/>
        <a:p>
          <a:endParaRPr lang="en-US"/>
        </a:p>
      </dgm:t>
    </dgm:pt>
    <dgm:pt modelId="{E3B91427-4B62-4D27-92C0-CBFD4EF2310F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600" dirty="0">
              <a:cs typeface="B Nazanin" panose="00000400000000000000" pitchFamily="2" charset="-78"/>
            </a:rPr>
            <a:t>فصل 5</a:t>
          </a:r>
        </a:p>
        <a:p>
          <a:r>
            <a:rPr lang="fa-IR" sz="16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6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600" dirty="0">
            <a:cs typeface="B Nazanin" panose="00000400000000000000" pitchFamily="2" charset="-78"/>
          </a:endParaRPr>
        </a:p>
      </dgm:t>
    </dgm:pt>
    <dgm:pt modelId="{AFFE552B-8547-4DCE-B7F8-CBE084D09FBC}" type="parTrans" cxnId="{C814CE55-8C1A-49AE-AB2B-543BAEDCD6B3}">
      <dgm:prSet/>
      <dgm:spPr/>
      <dgm:t>
        <a:bodyPr/>
        <a:lstStyle/>
        <a:p>
          <a:endParaRPr lang="en-US"/>
        </a:p>
      </dgm:t>
    </dgm:pt>
    <dgm:pt modelId="{05B7675E-EAE5-44D3-9200-50CEA619FD02}" type="sibTrans" cxnId="{C814CE55-8C1A-49AE-AB2B-543BAEDCD6B3}">
      <dgm:prSet/>
      <dgm:spPr/>
      <dgm:t>
        <a:bodyPr/>
        <a:lstStyle/>
        <a:p>
          <a:endParaRPr lang="en-US"/>
        </a:p>
      </dgm:t>
    </dgm:pt>
    <dgm:pt modelId="{E93E8483-E3A5-4E6E-9EB5-E48A7A452B0D}" type="pres">
      <dgm:prSet presAssocID="{9DD52C8A-D174-410F-9FC9-FE89FEFE7F1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49A17B-88D3-4B13-B5F8-2CE5AD49890F}" type="pres">
      <dgm:prSet presAssocID="{6C31AE75-4DC8-47BE-8410-192D9FCE12A3}" presName="vertOne" presStyleCnt="0"/>
      <dgm:spPr/>
    </dgm:pt>
    <dgm:pt modelId="{689D21AC-DB82-4090-826B-CABB5F70AF37}" type="pres">
      <dgm:prSet presAssocID="{6C31AE75-4DC8-47BE-8410-192D9FCE12A3}" presName="txOne" presStyleLbl="node0" presStyleIdx="0" presStyleCnt="1" custLinFactNeighborX="-22856" custLinFactNeighborY="71468">
        <dgm:presLayoutVars>
          <dgm:chPref val="3"/>
        </dgm:presLayoutVars>
      </dgm:prSet>
      <dgm:spPr/>
    </dgm:pt>
    <dgm:pt modelId="{92D6E415-2493-4CA0-92D5-7F992E932697}" type="pres">
      <dgm:prSet presAssocID="{6C31AE75-4DC8-47BE-8410-192D9FCE12A3}" presName="parTransOne" presStyleCnt="0"/>
      <dgm:spPr/>
    </dgm:pt>
    <dgm:pt modelId="{79AEB8ED-D925-4A97-A4C9-19FB94867FC4}" type="pres">
      <dgm:prSet presAssocID="{6C31AE75-4DC8-47BE-8410-192D9FCE12A3}" presName="horzOne" presStyleCnt="0"/>
      <dgm:spPr/>
    </dgm:pt>
    <dgm:pt modelId="{B345F6ED-33DE-4A72-8A54-59EEEADDB1AE}" type="pres">
      <dgm:prSet presAssocID="{A6231776-5F6C-4D0E-9EF5-0F5D639E6E89}" presName="vertTwo" presStyleCnt="0"/>
      <dgm:spPr/>
    </dgm:pt>
    <dgm:pt modelId="{0922C0E2-19F5-43B8-97BD-90D2D89441AE}" type="pres">
      <dgm:prSet presAssocID="{A6231776-5F6C-4D0E-9EF5-0F5D639E6E89}" presName="txTwo" presStyleLbl="node2" presStyleIdx="0" presStyleCnt="5" custScaleX="78056" custLinFactX="200000" custLinFactNeighborX="245402" custLinFactNeighborY="8064">
        <dgm:presLayoutVars>
          <dgm:chPref val="3"/>
        </dgm:presLayoutVars>
      </dgm:prSet>
      <dgm:spPr/>
    </dgm:pt>
    <dgm:pt modelId="{FE53DB0B-569F-4F55-AC3D-0B5739B111DB}" type="pres">
      <dgm:prSet presAssocID="{A6231776-5F6C-4D0E-9EF5-0F5D639E6E89}" presName="horzTwo" presStyleCnt="0"/>
      <dgm:spPr/>
    </dgm:pt>
    <dgm:pt modelId="{DF05031A-A4B6-466D-8B6D-CDF4D1EF2F8D}" type="pres">
      <dgm:prSet presAssocID="{05041BC8-56DB-4BA4-B1DA-C48257472FF6}" presName="sibSpaceTwo" presStyleCnt="0"/>
      <dgm:spPr/>
    </dgm:pt>
    <dgm:pt modelId="{EADFEAF8-9319-445F-9718-4A36D48F46C7}" type="pres">
      <dgm:prSet presAssocID="{D8C5C2B6-1FC6-4639-A551-299D4C1D9AF1}" presName="vertTwo" presStyleCnt="0"/>
      <dgm:spPr/>
    </dgm:pt>
    <dgm:pt modelId="{C91639B9-D000-4107-8BB5-95C0DE9B2230}" type="pres">
      <dgm:prSet presAssocID="{D8C5C2B6-1FC6-4639-A551-299D4C1D9AF1}" presName="txTwo" presStyleLbl="node2" presStyleIdx="1" presStyleCnt="5" custScaleX="111475" custLinFactX="100000" custLinFactNeighborX="139899" custLinFactNeighborY="8064">
        <dgm:presLayoutVars>
          <dgm:chPref val="3"/>
        </dgm:presLayoutVars>
      </dgm:prSet>
      <dgm:spPr/>
    </dgm:pt>
    <dgm:pt modelId="{207156EC-0F59-4394-A5AE-3D7C732B50F5}" type="pres">
      <dgm:prSet presAssocID="{D8C5C2B6-1FC6-4639-A551-299D4C1D9AF1}" presName="horzTwo" presStyleCnt="0"/>
      <dgm:spPr/>
    </dgm:pt>
    <dgm:pt modelId="{D3109999-C2DB-46CA-885D-F79444F1CFA2}" type="pres">
      <dgm:prSet presAssocID="{B5ED866D-2AF5-4F00-A386-13A9906D0B67}" presName="sibSpaceTwo" presStyleCnt="0"/>
      <dgm:spPr/>
    </dgm:pt>
    <dgm:pt modelId="{8517ED0A-BB58-4972-BB95-1FAB539D6863}" type="pres">
      <dgm:prSet presAssocID="{F68D7928-8B59-4A11-8AE1-596C6BCF1279}" presName="vertTwo" presStyleCnt="0"/>
      <dgm:spPr/>
    </dgm:pt>
    <dgm:pt modelId="{2BCBDAB9-59AF-4A42-A364-A34A1AEBB488}" type="pres">
      <dgm:prSet presAssocID="{F68D7928-8B59-4A11-8AE1-596C6BCF1279}" presName="txTwo" presStyleLbl="node2" presStyleIdx="2" presStyleCnt="5" custLinFactNeighborX="10664" custLinFactNeighborY="8064">
        <dgm:presLayoutVars>
          <dgm:chPref val="3"/>
        </dgm:presLayoutVars>
      </dgm:prSet>
      <dgm:spPr/>
    </dgm:pt>
    <dgm:pt modelId="{ECDD0799-1476-48A1-84FC-0222F18F2CD7}" type="pres">
      <dgm:prSet presAssocID="{F68D7928-8B59-4A11-8AE1-596C6BCF1279}" presName="horzTwo" presStyleCnt="0"/>
      <dgm:spPr/>
    </dgm:pt>
    <dgm:pt modelId="{DDC6D2FA-82DB-4CA0-9E81-EDE945A5775D}" type="pres">
      <dgm:prSet presAssocID="{E8F93584-3C38-4DE9-9FBB-2C0420610FAB}" presName="sibSpaceTwo" presStyleCnt="0"/>
      <dgm:spPr/>
    </dgm:pt>
    <dgm:pt modelId="{4CE0CD50-D845-47E1-A0C5-503A840D03D9}" type="pres">
      <dgm:prSet presAssocID="{A1645169-6866-4CC1-9586-7948940CB747}" presName="vertTwo" presStyleCnt="0"/>
      <dgm:spPr/>
    </dgm:pt>
    <dgm:pt modelId="{3495580F-7FAC-401C-98B9-6F6D1081022A}" type="pres">
      <dgm:prSet presAssocID="{A1645169-6866-4CC1-9586-7948940CB747}" presName="txTwo" presStyleLbl="node2" presStyleIdx="3" presStyleCnt="5" custLinFactX="-100000" custLinFactNeighborX="-107814" custLinFactNeighborY="8064">
        <dgm:presLayoutVars>
          <dgm:chPref val="3"/>
        </dgm:presLayoutVars>
      </dgm:prSet>
      <dgm:spPr/>
    </dgm:pt>
    <dgm:pt modelId="{B0F69B9F-32B2-494E-B503-C24C01C0D5A3}" type="pres">
      <dgm:prSet presAssocID="{A1645169-6866-4CC1-9586-7948940CB747}" presName="horzTwo" presStyleCnt="0"/>
      <dgm:spPr/>
    </dgm:pt>
    <dgm:pt modelId="{4350801A-1E85-4B1D-A588-10BF39C22D86}" type="pres">
      <dgm:prSet presAssocID="{B58AF8CA-6667-4798-BB50-7CC8AD461351}" presName="sibSpaceTwo" presStyleCnt="0"/>
      <dgm:spPr/>
    </dgm:pt>
    <dgm:pt modelId="{FF0FD0B6-1D90-4D8F-9A90-9064A6FE64F7}" type="pres">
      <dgm:prSet presAssocID="{E3B91427-4B62-4D27-92C0-CBFD4EF2310F}" presName="vertTwo" presStyleCnt="0"/>
      <dgm:spPr/>
    </dgm:pt>
    <dgm:pt modelId="{B20524BE-F097-4E5B-BFA1-BCB7046112F6}" type="pres">
      <dgm:prSet presAssocID="{E3B91427-4B62-4D27-92C0-CBFD4EF2310F}" presName="txTwo" presStyleLbl="node2" presStyleIdx="4" presStyleCnt="5" custLinFactX="-200000" custLinFactNeighborX="-233814" custLinFactNeighborY="7935">
        <dgm:presLayoutVars>
          <dgm:chPref val="3"/>
        </dgm:presLayoutVars>
      </dgm:prSet>
      <dgm:spPr/>
    </dgm:pt>
    <dgm:pt modelId="{B58D3FBA-D3AE-4841-A739-B98605A64E07}" type="pres">
      <dgm:prSet presAssocID="{E3B91427-4B62-4D27-92C0-CBFD4EF2310F}" presName="horzTwo" presStyleCnt="0"/>
      <dgm:spPr/>
    </dgm:pt>
  </dgm:ptLst>
  <dgm:cxnLst>
    <dgm:cxn modelId="{DAC0FA21-2ABD-4EFD-BC5D-9FF06E2BE6A1}" srcId="{6C31AE75-4DC8-47BE-8410-192D9FCE12A3}" destId="{A6231776-5F6C-4D0E-9EF5-0F5D639E6E89}" srcOrd="0" destOrd="0" parTransId="{8E40348C-1301-4C70-8DD9-26315340172C}" sibTransId="{05041BC8-56DB-4BA4-B1DA-C48257472FF6}"/>
    <dgm:cxn modelId="{7482E52A-0C49-4EC5-B433-6AC88BE91D47}" type="presOf" srcId="{A6231776-5F6C-4D0E-9EF5-0F5D639E6E89}" destId="{0922C0E2-19F5-43B8-97BD-90D2D89441AE}" srcOrd="0" destOrd="0" presId="urn:microsoft.com/office/officeart/2005/8/layout/architecture"/>
    <dgm:cxn modelId="{8832042C-F61C-4F1D-BEFE-9F89A3D5CF1A}" type="presOf" srcId="{6C31AE75-4DC8-47BE-8410-192D9FCE12A3}" destId="{689D21AC-DB82-4090-826B-CABB5F70AF37}" srcOrd="0" destOrd="0" presId="urn:microsoft.com/office/officeart/2005/8/layout/architecture"/>
    <dgm:cxn modelId="{BF165261-E58D-4A0E-B4B8-9840EE869FB7}" type="presOf" srcId="{F68D7928-8B59-4A11-8AE1-596C6BCF1279}" destId="{2BCBDAB9-59AF-4A42-A364-A34A1AEBB488}" srcOrd="0" destOrd="0" presId="urn:microsoft.com/office/officeart/2005/8/layout/architecture"/>
    <dgm:cxn modelId="{49065363-A07F-4BDA-A83E-F340F5423FD8}" type="presOf" srcId="{D8C5C2B6-1FC6-4639-A551-299D4C1D9AF1}" destId="{C91639B9-D000-4107-8BB5-95C0DE9B2230}" srcOrd="0" destOrd="0" presId="urn:microsoft.com/office/officeart/2005/8/layout/architecture"/>
    <dgm:cxn modelId="{93837563-E023-4CB7-B696-DF2F60A498B4}" type="presOf" srcId="{A1645169-6866-4CC1-9586-7948940CB747}" destId="{3495580F-7FAC-401C-98B9-6F6D1081022A}" srcOrd="0" destOrd="0" presId="urn:microsoft.com/office/officeart/2005/8/layout/architecture"/>
    <dgm:cxn modelId="{97445963-0147-476F-A6AC-71C06F47EC23}" srcId="{6C31AE75-4DC8-47BE-8410-192D9FCE12A3}" destId="{F68D7928-8B59-4A11-8AE1-596C6BCF1279}" srcOrd="2" destOrd="0" parTransId="{A195861A-1AC0-4842-80F5-E6A3BB4EF7C6}" sibTransId="{E8F93584-3C38-4DE9-9FBB-2C0420610FAB}"/>
    <dgm:cxn modelId="{018B3E48-FDB9-4E4D-AE70-D9F4A168678B}" srcId="{6C31AE75-4DC8-47BE-8410-192D9FCE12A3}" destId="{D8C5C2B6-1FC6-4639-A551-299D4C1D9AF1}" srcOrd="1" destOrd="0" parTransId="{22BC1E1A-FC2A-4C0E-A0F3-138B949CC260}" sibTransId="{B5ED866D-2AF5-4F00-A386-13A9906D0B67}"/>
    <dgm:cxn modelId="{C814CE55-8C1A-49AE-AB2B-543BAEDCD6B3}" srcId="{6C31AE75-4DC8-47BE-8410-192D9FCE12A3}" destId="{E3B91427-4B62-4D27-92C0-CBFD4EF2310F}" srcOrd="4" destOrd="0" parTransId="{AFFE552B-8547-4DCE-B7F8-CBE084D09FBC}" sibTransId="{05B7675E-EAE5-44D3-9200-50CEA619FD02}"/>
    <dgm:cxn modelId="{81D29276-BB04-4122-B146-CE569767DA82}" srcId="{9DD52C8A-D174-410F-9FC9-FE89FEFE7F10}" destId="{6C31AE75-4DC8-47BE-8410-192D9FCE12A3}" srcOrd="0" destOrd="0" parTransId="{F3252C2A-D1DA-4368-B11C-02BD7762986B}" sibTransId="{7BD0CA51-F4F9-4E7B-AC5B-844E17424F34}"/>
    <dgm:cxn modelId="{6069A27B-9B24-4C47-8159-471FBC3E4B95}" type="presOf" srcId="{E3B91427-4B62-4D27-92C0-CBFD4EF2310F}" destId="{B20524BE-F097-4E5B-BFA1-BCB7046112F6}" srcOrd="0" destOrd="0" presId="urn:microsoft.com/office/officeart/2005/8/layout/architecture"/>
    <dgm:cxn modelId="{EEA9C1A1-7EF1-4AD2-A9D8-A61F05BD71DB}" srcId="{6C31AE75-4DC8-47BE-8410-192D9FCE12A3}" destId="{A1645169-6866-4CC1-9586-7948940CB747}" srcOrd="3" destOrd="0" parTransId="{56177CA4-537F-446B-A669-015EDA6754E3}" sibTransId="{B58AF8CA-6667-4798-BB50-7CC8AD461351}"/>
    <dgm:cxn modelId="{575C6EFF-2384-4390-995B-A61820131E70}" type="presOf" srcId="{9DD52C8A-D174-410F-9FC9-FE89FEFE7F10}" destId="{E93E8483-E3A5-4E6E-9EB5-E48A7A452B0D}" srcOrd="0" destOrd="0" presId="urn:microsoft.com/office/officeart/2005/8/layout/architecture"/>
    <dgm:cxn modelId="{A1CCEED9-7960-4FF7-9B13-4257FDE919FE}" type="presParOf" srcId="{E93E8483-E3A5-4E6E-9EB5-E48A7A452B0D}" destId="{6749A17B-88D3-4B13-B5F8-2CE5AD49890F}" srcOrd="0" destOrd="0" presId="urn:microsoft.com/office/officeart/2005/8/layout/architecture"/>
    <dgm:cxn modelId="{DE2C155E-4A34-4380-B379-8933EF52C380}" type="presParOf" srcId="{6749A17B-88D3-4B13-B5F8-2CE5AD49890F}" destId="{689D21AC-DB82-4090-826B-CABB5F70AF37}" srcOrd="0" destOrd="0" presId="urn:microsoft.com/office/officeart/2005/8/layout/architecture"/>
    <dgm:cxn modelId="{6E98AC62-B45F-4215-AFC9-2A040935FC87}" type="presParOf" srcId="{6749A17B-88D3-4B13-B5F8-2CE5AD49890F}" destId="{92D6E415-2493-4CA0-92D5-7F992E932697}" srcOrd="1" destOrd="0" presId="urn:microsoft.com/office/officeart/2005/8/layout/architecture"/>
    <dgm:cxn modelId="{0333CCF5-3A4E-464E-89B0-AF05B9B5376C}" type="presParOf" srcId="{6749A17B-88D3-4B13-B5F8-2CE5AD49890F}" destId="{79AEB8ED-D925-4A97-A4C9-19FB94867FC4}" srcOrd="2" destOrd="0" presId="urn:microsoft.com/office/officeart/2005/8/layout/architecture"/>
    <dgm:cxn modelId="{D0AB18F6-1628-45E6-8FE1-061A336DFB67}" type="presParOf" srcId="{79AEB8ED-D925-4A97-A4C9-19FB94867FC4}" destId="{B345F6ED-33DE-4A72-8A54-59EEEADDB1AE}" srcOrd="0" destOrd="0" presId="urn:microsoft.com/office/officeart/2005/8/layout/architecture"/>
    <dgm:cxn modelId="{A223A85D-3093-403F-A29C-54BF7D3AB9E9}" type="presParOf" srcId="{B345F6ED-33DE-4A72-8A54-59EEEADDB1AE}" destId="{0922C0E2-19F5-43B8-97BD-90D2D89441AE}" srcOrd="0" destOrd="0" presId="urn:microsoft.com/office/officeart/2005/8/layout/architecture"/>
    <dgm:cxn modelId="{1B72FF1F-5AD2-459D-BC8D-84F0AB8DAC63}" type="presParOf" srcId="{B345F6ED-33DE-4A72-8A54-59EEEADDB1AE}" destId="{FE53DB0B-569F-4F55-AC3D-0B5739B111DB}" srcOrd="1" destOrd="0" presId="urn:microsoft.com/office/officeart/2005/8/layout/architecture"/>
    <dgm:cxn modelId="{6C0F830E-B991-4DC0-B6D6-8045CE4C9A62}" type="presParOf" srcId="{79AEB8ED-D925-4A97-A4C9-19FB94867FC4}" destId="{DF05031A-A4B6-466D-8B6D-CDF4D1EF2F8D}" srcOrd="1" destOrd="0" presId="urn:microsoft.com/office/officeart/2005/8/layout/architecture"/>
    <dgm:cxn modelId="{F7967008-E802-47FE-8B89-1A11FA5939A6}" type="presParOf" srcId="{79AEB8ED-D925-4A97-A4C9-19FB94867FC4}" destId="{EADFEAF8-9319-445F-9718-4A36D48F46C7}" srcOrd="2" destOrd="0" presId="urn:microsoft.com/office/officeart/2005/8/layout/architecture"/>
    <dgm:cxn modelId="{0846BA6F-5974-4FF0-9A0F-811311ADD082}" type="presParOf" srcId="{EADFEAF8-9319-445F-9718-4A36D48F46C7}" destId="{C91639B9-D000-4107-8BB5-95C0DE9B2230}" srcOrd="0" destOrd="0" presId="urn:microsoft.com/office/officeart/2005/8/layout/architecture"/>
    <dgm:cxn modelId="{382DFABB-355F-4594-A5B7-9D657B51FE6B}" type="presParOf" srcId="{EADFEAF8-9319-445F-9718-4A36D48F46C7}" destId="{207156EC-0F59-4394-A5AE-3D7C732B50F5}" srcOrd="1" destOrd="0" presId="urn:microsoft.com/office/officeart/2005/8/layout/architecture"/>
    <dgm:cxn modelId="{126C0337-024D-4B02-935D-F267767B54BC}" type="presParOf" srcId="{79AEB8ED-D925-4A97-A4C9-19FB94867FC4}" destId="{D3109999-C2DB-46CA-885D-F79444F1CFA2}" srcOrd="3" destOrd="0" presId="urn:microsoft.com/office/officeart/2005/8/layout/architecture"/>
    <dgm:cxn modelId="{CEC39320-6D48-4F58-977D-BA2E10F34037}" type="presParOf" srcId="{79AEB8ED-D925-4A97-A4C9-19FB94867FC4}" destId="{8517ED0A-BB58-4972-BB95-1FAB539D6863}" srcOrd="4" destOrd="0" presId="urn:microsoft.com/office/officeart/2005/8/layout/architecture"/>
    <dgm:cxn modelId="{88E57E75-F954-49F0-9760-D6A891B7E706}" type="presParOf" srcId="{8517ED0A-BB58-4972-BB95-1FAB539D6863}" destId="{2BCBDAB9-59AF-4A42-A364-A34A1AEBB488}" srcOrd="0" destOrd="0" presId="urn:microsoft.com/office/officeart/2005/8/layout/architecture"/>
    <dgm:cxn modelId="{27831DCD-0F53-4329-B0C4-3148C3992A58}" type="presParOf" srcId="{8517ED0A-BB58-4972-BB95-1FAB539D6863}" destId="{ECDD0799-1476-48A1-84FC-0222F18F2CD7}" srcOrd="1" destOrd="0" presId="urn:microsoft.com/office/officeart/2005/8/layout/architecture"/>
    <dgm:cxn modelId="{DAB13A61-A187-4575-A4A8-2FDFAF46649A}" type="presParOf" srcId="{79AEB8ED-D925-4A97-A4C9-19FB94867FC4}" destId="{DDC6D2FA-82DB-4CA0-9E81-EDE945A5775D}" srcOrd="5" destOrd="0" presId="urn:microsoft.com/office/officeart/2005/8/layout/architecture"/>
    <dgm:cxn modelId="{2DC1704D-81D0-4A5F-87BB-C4BB23F29B40}" type="presParOf" srcId="{79AEB8ED-D925-4A97-A4C9-19FB94867FC4}" destId="{4CE0CD50-D845-47E1-A0C5-503A840D03D9}" srcOrd="6" destOrd="0" presId="urn:microsoft.com/office/officeart/2005/8/layout/architecture"/>
    <dgm:cxn modelId="{FB74353A-0E9B-47BC-BF9A-367A84882D23}" type="presParOf" srcId="{4CE0CD50-D845-47E1-A0C5-503A840D03D9}" destId="{3495580F-7FAC-401C-98B9-6F6D1081022A}" srcOrd="0" destOrd="0" presId="urn:microsoft.com/office/officeart/2005/8/layout/architecture"/>
    <dgm:cxn modelId="{C161B85B-C222-4608-8CE5-25C12BAB894C}" type="presParOf" srcId="{4CE0CD50-D845-47E1-A0C5-503A840D03D9}" destId="{B0F69B9F-32B2-494E-B503-C24C01C0D5A3}" srcOrd="1" destOrd="0" presId="urn:microsoft.com/office/officeart/2005/8/layout/architecture"/>
    <dgm:cxn modelId="{D4EDEFE4-D372-411D-AD34-BD899425F3CD}" type="presParOf" srcId="{79AEB8ED-D925-4A97-A4C9-19FB94867FC4}" destId="{4350801A-1E85-4B1D-A588-10BF39C22D86}" srcOrd="7" destOrd="0" presId="urn:microsoft.com/office/officeart/2005/8/layout/architecture"/>
    <dgm:cxn modelId="{EA9C3719-2B3E-49B2-BFEB-F30DD9672296}" type="presParOf" srcId="{79AEB8ED-D925-4A97-A4C9-19FB94867FC4}" destId="{FF0FD0B6-1D90-4D8F-9A90-9064A6FE64F7}" srcOrd="8" destOrd="0" presId="urn:microsoft.com/office/officeart/2005/8/layout/architecture"/>
    <dgm:cxn modelId="{4E289C17-E040-4CEE-A67B-05AAF8154006}" type="presParOf" srcId="{FF0FD0B6-1D90-4D8F-9A90-9064A6FE64F7}" destId="{B20524BE-F097-4E5B-BFA1-BCB7046112F6}" srcOrd="0" destOrd="0" presId="urn:microsoft.com/office/officeart/2005/8/layout/architecture"/>
    <dgm:cxn modelId="{071266CB-D330-40DE-B603-E8B36E93535C}" type="presParOf" srcId="{FF0FD0B6-1D90-4D8F-9A90-9064A6FE64F7}" destId="{B58D3FBA-D3AE-4841-A739-B98605A64E0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40581F-7A84-49AC-BF90-FF5E05590B9B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981CAC-CCC6-4914-A805-9877B065F344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اول</a:t>
          </a:r>
          <a:endParaRPr lang="en-US" sz="1400" dirty="0">
            <a:cs typeface="B Nazanin" panose="00000400000000000000" pitchFamily="2" charset="-78"/>
          </a:endParaRPr>
        </a:p>
      </dgm:t>
    </dgm:pt>
    <dgm:pt modelId="{E667A871-F7D2-4A54-9DC6-4183798BFAD8}" type="parTrans" cxnId="{2CF7E39A-0FA9-4DD4-B67F-0BA9C851AE80}">
      <dgm:prSet/>
      <dgm:spPr/>
      <dgm:t>
        <a:bodyPr/>
        <a:lstStyle/>
        <a:p>
          <a:endParaRPr lang="en-US"/>
        </a:p>
      </dgm:t>
    </dgm:pt>
    <dgm:pt modelId="{A8C64434-9358-49A3-ACC6-12D0CFCF89FD}" type="sibTrans" cxnId="{2CF7E39A-0FA9-4DD4-B67F-0BA9C851AE80}">
      <dgm:prSet/>
      <dgm:spPr/>
      <dgm:t>
        <a:bodyPr/>
        <a:lstStyle/>
        <a:p>
          <a:endParaRPr lang="en-US"/>
        </a:p>
      </dgm:t>
    </dgm:pt>
    <dgm:pt modelId="{A3CE583A-D4AB-47C9-A011-9ABBF55132B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gm:t>
    </dgm:pt>
    <dgm:pt modelId="{3C2B50B2-D570-4345-A5AD-D19EE415305E}" type="parTrans" cxnId="{CA4D3244-B7E7-4A5C-AA91-A6DE5237853B}">
      <dgm:prSet/>
      <dgm:spPr/>
      <dgm:t>
        <a:bodyPr/>
        <a:lstStyle/>
        <a:p>
          <a:endParaRPr lang="en-US"/>
        </a:p>
      </dgm:t>
    </dgm:pt>
    <dgm:pt modelId="{0EE3CCF2-A0FF-45F4-8124-442998B02035}" type="sibTrans" cxnId="{CA4D3244-B7E7-4A5C-AA91-A6DE5237853B}">
      <dgm:prSet/>
      <dgm:spPr/>
      <dgm:t>
        <a:bodyPr/>
        <a:lstStyle/>
        <a:p>
          <a:endParaRPr lang="en-US"/>
        </a:p>
      </dgm:t>
    </dgm:pt>
    <dgm:pt modelId="{0EEB954C-DB23-42E2-8630-803230C2ED7D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دوم</a:t>
          </a:r>
          <a:endParaRPr lang="en-US" sz="1400" dirty="0">
            <a:cs typeface="B Nazanin" panose="00000400000000000000" pitchFamily="2" charset="-78"/>
          </a:endParaRPr>
        </a:p>
      </dgm:t>
    </dgm:pt>
    <dgm:pt modelId="{F623C3A3-8059-43A8-AC24-62602F104249}" type="parTrans" cxnId="{A40F5B37-7F74-41CC-BE95-8CB499EB4B06}">
      <dgm:prSet/>
      <dgm:spPr/>
      <dgm:t>
        <a:bodyPr/>
        <a:lstStyle/>
        <a:p>
          <a:endParaRPr lang="en-US"/>
        </a:p>
      </dgm:t>
    </dgm:pt>
    <dgm:pt modelId="{0B6BCD1C-4425-4823-8B2E-1E4834E4BF91}" type="sibTrans" cxnId="{A40F5B37-7F74-41CC-BE95-8CB499EB4B06}">
      <dgm:prSet/>
      <dgm:spPr/>
      <dgm:t>
        <a:bodyPr/>
        <a:lstStyle/>
        <a:p>
          <a:endParaRPr lang="en-US"/>
        </a:p>
      </dgm:t>
    </dgm:pt>
    <dgm:pt modelId="{B8F9AB07-914B-4E00-B823-3203FD9E1516}">
      <dgm:prSet phldrT="[Text]" custT="1"/>
      <dgm:spPr>
        <a:solidFill>
          <a:srgbClr val="00B0F0"/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381701FE-3BB2-424F-9EF3-B2BAE71B3FCC}" type="parTrans" cxnId="{56843ED2-E016-4F5F-A9B7-79AFD4045F2F}">
      <dgm:prSet/>
      <dgm:spPr/>
      <dgm:t>
        <a:bodyPr/>
        <a:lstStyle/>
        <a:p>
          <a:endParaRPr lang="en-US"/>
        </a:p>
      </dgm:t>
    </dgm:pt>
    <dgm:pt modelId="{FE7CA046-866E-454D-9FE8-BA60FDD239AC}" type="sibTrans" cxnId="{56843ED2-E016-4F5F-A9B7-79AFD4045F2F}">
      <dgm:prSet/>
      <dgm:spPr/>
      <dgm:t>
        <a:bodyPr/>
        <a:lstStyle/>
        <a:p>
          <a:endParaRPr lang="en-US"/>
        </a:p>
      </dgm:t>
    </dgm:pt>
    <dgm:pt modelId="{3AE1DE14-7493-405E-B33D-7773069151CC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سوم</a:t>
          </a:r>
          <a:endParaRPr lang="en-US" sz="1400" dirty="0">
            <a:cs typeface="B Nazanin" panose="00000400000000000000" pitchFamily="2" charset="-78"/>
          </a:endParaRPr>
        </a:p>
      </dgm:t>
    </dgm:pt>
    <dgm:pt modelId="{8C5D0CE2-E263-423F-A475-0B1ABBCFA5FC}" type="parTrans" cxnId="{33537B19-3DA4-45A3-A926-A97AB307E4EE}">
      <dgm:prSet/>
      <dgm:spPr/>
      <dgm:t>
        <a:bodyPr/>
        <a:lstStyle/>
        <a:p>
          <a:endParaRPr lang="en-US"/>
        </a:p>
      </dgm:t>
    </dgm:pt>
    <dgm:pt modelId="{7085CD86-7897-41DB-AE70-779984C59B17}" type="sibTrans" cxnId="{33537B19-3DA4-45A3-A926-A97AB307E4EE}">
      <dgm:prSet/>
      <dgm:spPr/>
      <dgm:t>
        <a:bodyPr/>
        <a:lstStyle/>
        <a:p>
          <a:endParaRPr lang="en-US"/>
        </a:p>
      </dgm:t>
    </dgm:pt>
    <dgm:pt modelId="{D6F4FFCA-1A2E-44E8-BA6F-450AB822EF1A}">
      <dgm:prSet phldrT="[Text]" custT="1"/>
      <dgm:spPr>
        <a:solidFill>
          <a:schemeClr val="bg1"/>
        </a:solidFill>
        <a:ln>
          <a:solidFill>
            <a:srgbClr val="0070C0"/>
          </a:solidFill>
        </a:ln>
      </dgm:spPr>
      <dgm:t>
        <a:bodyPr/>
        <a:lstStyle/>
        <a:p>
          <a:r>
            <a:rPr lang="fa-IR" sz="1200" dirty="0">
              <a:solidFill>
                <a:schemeClr val="tx1"/>
              </a:solidFill>
              <a:cs typeface="B Nazanin" panose="00000400000000000000" pitchFamily="2" charset="-78"/>
            </a:rPr>
            <a:t>روش پیشنهادی</a:t>
          </a:r>
          <a:endParaRPr lang="en-US" sz="1400" dirty="0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49C123E5-48EA-49DE-A90C-B6BC53BF294C}" type="parTrans" cxnId="{340BEAF0-E0DF-449E-AACF-507C4DA7AE0D}">
      <dgm:prSet/>
      <dgm:spPr/>
      <dgm:t>
        <a:bodyPr/>
        <a:lstStyle/>
        <a:p>
          <a:endParaRPr lang="en-US"/>
        </a:p>
      </dgm:t>
    </dgm:pt>
    <dgm:pt modelId="{F7A20F72-794B-46A6-974E-DFDCEC66F23C}" type="sibTrans" cxnId="{340BEAF0-E0DF-449E-AACF-507C4DA7AE0D}">
      <dgm:prSet/>
      <dgm:spPr/>
      <dgm:t>
        <a:bodyPr/>
        <a:lstStyle/>
        <a:p>
          <a:endParaRPr lang="en-US"/>
        </a:p>
      </dgm:t>
    </dgm:pt>
    <dgm:pt modelId="{209E643C-9096-46B4-B1B7-DC74D4587A2F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F60CFE7C-611E-46F7-9406-EBE58AAC54B2}" type="parTrans" cxnId="{E7A4BDC9-C10A-4779-A41A-AD22D006E078}">
      <dgm:prSet/>
      <dgm:spPr/>
      <dgm:t>
        <a:bodyPr/>
        <a:lstStyle/>
        <a:p>
          <a:endParaRPr lang="en-US"/>
        </a:p>
      </dgm:t>
    </dgm:pt>
    <dgm:pt modelId="{0EABD952-64F2-4054-B109-B837105DBD2B}" type="sibTrans" cxnId="{E7A4BDC9-C10A-4779-A41A-AD22D006E078}">
      <dgm:prSet/>
      <dgm:spPr/>
      <dgm:t>
        <a:bodyPr/>
        <a:lstStyle/>
        <a:p>
          <a:endParaRPr lang="en-US"/>
        </a:p>
      </dgm:t>
    </dgm:pt>
    <dgm:pt modelId="{14F8934B-DD56-47D6-9A97-50E77CC95284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720F3406-28CD-4959-963A-B3DAA65FB83F}" type="parTrans" cxnId="{963A7DA0-81E5-425D-8D5F-580CC8A068AC}">
      <dgm:prSet/>
      <dgm:spPr/>
      <dgm:t>
        <a:bodyPr/>
        <a:lstStyle/>
        <a:p>
          <a:endParaRPr lang="en-US"/>
        </a:p>
      </dgm:t>
    </dgm:pt>
    <dgm:pt modelId="{AE94F9E2-0F67-4609-89AD-EA1B82E7320D}" type="sibTrans" cxnId="{963A7DA0-81E5-425D-8D5F-580CC8A068AC}">
      <dgm:prSet/>
      <dgm:spPr/>
      <dgm:t>
        <a:bodyPr/>
        <a:lstStyle/>
        <a:p>
          <a:endParaRPr lang="en-US"/>
        </a:p>
      </dgm:t>
    </dgm:pt>
    <dgm:pt modelId="{DBCA9317-00A5-4B5B-BC76-DD91DA427421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چهارم</a:t>
          </a:r>
          <a:endParaRPr lang="en-US" sz="1400" dirty="0">
            <a:cs typeface="B Nazanin" panose="00000400000000000000" pitchFamily="2" charset="-78"/>
          </a:endParaRPr>
        </a:p>
      </dgm:t>
    </dgm:pt>
    <dgm:pt modelId="{79B58D64-6D89-4781-AFCB-E2BC9933D7C4}" type="parTrans" cxnId="{BB26B91E-910F-4AE1-8A4F-57CC5E3D0FBE}">
      <dgm:prSet/>
      <dgm:spPr/>
      <dgm:t>
        <a:bodyPr/>
        <a:lstStyle/>
        <a:p>
          <a:endParaRPr lang="en-US"/>
        </a:p>
      </dgm:t>
    </dgm:pt>
    <dgm:pt modelId="{65926C8A-6BA3-497B-AA04-7E643C8D9AB4}" type="sibTrans" cxnId="{BB26B91E-910F-4AE1-8A4F-57CC5E3D0FBE}">
      <dgm:prSet/>
      <dgm:spPr/>
      <dgm:t>
        <a:bodyPr/>
        <a:lstStyle/>
        <a:p>
          <a:endParaRPr lang="en-US"/>
        </a:p>
      </dgm:t>
    </dgm:pt>
    <dgm:pt modelId="{9F8F87F6-AD86-4F67-9066-600EB70897F0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پنجم</a:t>
          </a:r>
          <a:endParaRPr lang="en-US" sz="1400" dirty="0">
            <a:cs typeface="B Nazanin" panose="00000400000000000000" pitchFamily="2" charset="-78"/>
          </a:endParaRPr>
        </a:p>
      </dgm:t>
    </dgm:pt>
    <dgm:pt modelId="{ABD90CD5-BCBD-4364-8769-82E66D32FF21}" type="parTrans" cxnId="{1D9A4864-8A3D-4557-B641-C6C0906375EE}">
      <dgm:prSet/>
      <dgm:spPr/>
      <dgm:t>
        <a:bodyPr/>
        <a:lstStyle/>
        <a:p>
          <a:endParaRPr lang="en-US"/>
        </a:p>
      </dgm:t>
    </dgm:pt>
    <dgm:pt modelId="{C443F6CD-D682-4B00-B999-ADB316C3CB76}" type="sibTrans" cxnId="{1D9A4864-8A3D-4557-B641-C6C0906375EE}">
      <dgm:prSet/>
      <dgm:spPr/>
      <dgm:t>
        <a:bodyPr/>
        <a:lstStyle/>
        <a:p>
          <a:endParaRPr lang="en-US"/>
        </a:p>
      </dgm:t>
    </dgm:pt>
    <dgm:pt modelId="{071F1048-5532-4CC9-A6CE-CF2E5468AD9A}" type="pres">
      <dgm:prSet presAssocID="{EC40581F-7A84-49AC-BF90-FF5E05590B9B}" presName="theList" presStyleCnt="0">
        <dgm:presLayoutVars>
          <dgm:dir val="rev"/>
          <dgm:animLvl val="lvl"/>
          <dgm:resizeHandles val="exact"/>
        </dgm:presLayoutVars>
      </dgm:prSet>
      <dgm:spPr/>
    </dgm:pt>
    <dgm:pt modelId="{8F29C569-01E5-48C5-A09A-3080B45B21F5}" type="pres">
      <dgm:prSet presAssocID="{37981CAC-CCC6-4914-A805-9877B065F344}" presName="compNode" presStyleCnt="0"/>
      <dgm:spPr/>
    </dgm:pt>
    <dgm:pt modelId="{9A520957-F476-4464-920E-37209B0E1771}" type="pres">
      <dgm:prSet presAssocID="{37981CAC-CCC6-4914-A805-9877B065F344}" presName="noGeometry" presStyleCnt="0"/>
      <dgm:spPr/>
    </dgm:pt>
    <dgm:pt modelId="{8F1B1973-A5ED-406A-A521-C7344194C5A2}" type="pres">
      <dgm:prSet presAssocID="{37981CAC-CCC6-4914-A805-9877B065F344}" presName="childTextVisible" presStyleLbl="bgAccFollowNode1" presStyleIdx="0" presStyleCnt="5">
        <dgm:presLayoutVars>
          <dgm:bulletEnabled val="1"/>
        </dgm:presLayoutVars>
      </dgm:prSet>
      <dgm:spPr/>
    </dgm:pt>
    <dgm:pt modelId="{59D2D9D3-5AF3-410D-895C-DC342F5FF479}" type="pres">
      <dgm:prSet presAssocID="{37981CAC-CCC6-4914-A805-9877B065F344}" presName="childTextHidden" presStyleLbl="bgAccFollowNode1" presStyleIdx="0" presStyleCnt="5"/>
      <dgm:spPr/>
    </dgm:pt>
    <dgm:pt modelId="{E61DF376-AC8E-4E40-BBE1-266B8E1E77E4}" type="pres">
      <dgm:prSet presAssocID="{37981CAC-CCC6-4914-A805-9877B065F34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BB1F2AB-5663-47C3-9D3B-025857D7DEBF}" type="pres">
      <dgm:prSet presAssocID="{37981CAC-CCC6-4914-A805-9877B065F344}" presName="aSpace" presStyleCnt="0"/>
      <dgm:spPr/>
    </dgm:pt>
    <dgm:pt modelId="{982024AC-5E96-4A67-84BF-E5C6FE3BE84A}" type="pres">
      <dgm:prSet presAssocID="{0EEB954C-DB23-42E2-8630-803230C2ED7D}" presName="compNode" presStyleCnt="0"/>
      <dgm:spPr/>
    </dgm:pt>
    <dgm:pt modelId="{849BCC66-95BC-408E-B39E-A52CEC00C7F2}" type="pres">
      <dgm:prSet presAssocID="{0EEB954C-DB23-42E2-8630-803230C2ED7D}" presName="noGeometry" presStyleCnt="0"/>
      <dgm:spPr/>
    </dgm:pt>
    <dgm:pt modelId="{26C5F16E-5FC2-4A9C-B163-6DC2D7E54D1C}" type="pres">
      <dgm:prSet presAssocID="{0EEB954C-DB23-42E2-8630-803230C2ED7D}" presName="childTextVisible" presStyleLbl="bgAccFollowNode1" presStyleIdx="1" presStyleCnt="5">
        <dgm:presLayoutVars>
          <dgm:bulletEnabled val="1"/>
        </dgm:presLayoutVars>
      </dgm:prSet>
      <dgm:spPr/>
    </dgm:pt>
    <dgm:pt modelId="{C4D50E52-D031-4422-AC6A-998513A6B4AC}" type="pres">
      <dgm:prSet presAssocID="{0EEB954C-DB23-42E2-8630-803230C2ED7D}" presName="childTextHidden" presStyleLbl="bgAccFollowNode1" presStyleIdx="1" presStyleCnt="5"/>
      <dgm:spPr/>
    </dgm:pt>
    <dgm:pt modelId="{6C656B54-C0F8-44A6-A8B9-2BB1031CD3D9}" type="pres">
      <dgm:prSet presAssocID="{0EEB954C-DB23-42E2-8630-803230C2ED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51583E8-993B-4536-B687-50D4EC7BD04E}" type="pres">
      <dgm:prSet presAssocID="{0EEB954C-DB23-42E2-8630-803230C2ED7D}" presName="aSpace" presStyleCnt="0"/>
      <dgm:spPr/>
    </dgm:pt>
    <dgm:pt modelId="{A6859B56-1A8F-44AB-8706-E519C7726B99}" type="pres">
      <dgm:prSet presAssocID="{3AE1DE14-7493-405E-B33D-7773069151CC}" presName="compNode" presStyleCnt="0"/>
      <dgm:spPr/>
    </dgm:pt>
    <dgm:pt modelId="{5D40A896-995D-4CCD-9DE2-AF8B0D49B131}" type="pres">
      <dgm:prSet presAssocID="{3AE1DE14-7493-405E-B33D-7773069151CC}" presName="noGeometry" presStyleCnt="0"/>
      <dgm:spPr/>
    </dgm:pt>
    <dgm:pt modelId="{8F5759C6-9292-4170-9A6F-9D6AFDE190DC}" type="pres">
      <dgm:prSet presAssocID="{3AE1DE14-7493-405E-B33D-7773069151CC}" presName="childTextVisible" presStyleLbl="bgAccFollowNode1" presStyleIdx="2" presStyleCnt="5">
        <dgm:presLayoutVars>
          <dgm:bulletEnabled val="1"/>
        </dgm:presLayoutVars>
      </dgm:prSet>
      <dgm:spPr/>
    </dgm:pt>
    <dgm:pt modelId="{E90DA396-5589-417A-8972-EAB2311C69B1}" type="pres">
      <dgm:prSet presAssocID="{3AE1DE14-7493-405E-B33D-7773069151CC}" presName="childTextHidden" presStyleLbl="bgAccFollowNode1" presStyleIdx="2" presStyleCnt="5"/>
      <dgm:spPr/>
    </dgm:pt>
    <dgm:pt modelId="{01682D86-E848-40EA-9B92-052DA9555032}" type="pres">
      <dgm:prSet presAssocID="{3AE1DE14-7493-405E-B33D-7773069151C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08D3CF9-0298-480F-9130-2EEF524E3E70}" type="pres">
      <dgm:prSet presAssocID="{3AE1DE14-7493-405E-B33D-7773069151CC}" presName="aSpace" presStyleCnt="0"/>
      <dgm:spPr/>
    </dgm:pt>
    <dgm:pt modelId="{02B9D13A-0F22-4BA6-91D5-22E728991C43}" type="pres">
      <dgm:prSet presAssocID="{DBCA9317-00A5-4B5B-BC76-DD91DA427421}" presName="compNode" presStyleCnt="0"/>
      <dgm:spPr/>
    </dgm:pt>
    <dgm:pt modelId="{E7D92669-07AE-4E16-AF82-E856807C2DB9}" type="pres">
      <dgm:prSet presAssocID="{DBCA9317-00A5-4B5B-BC76-DD91DA427421}" presName="noGeometry" presStyleCnt="0"/>
      <dgm:spPr/>
    </dgm:pt>
    <dgm:pt modelId="{AB96A6D6-8F5C-4AC0-9AAB-84EC5176DD72}" type="pres">
      <dgm:prSet presAssocID="{DBCA9317-00A5-4B5B-BC76-DD91DA427421}" presName="childTextVisible" presStyleLbl="bgAccFollowNode1" presStyleIdx="3" presStyleCnt="5">
        <dgm:presLayoutVars>
          <dgm:bulletEnabled val="1"/>
        </dgm:presLayoutVars>
      </dgm:prSet>
      <dgm:spPr/>
    </dgm:pt>
    <dgm:pt modelId="{B63EE54D-3485-4526-A73B-494B3701BF24}" type="pres">
      <dgm:prSet presAssocID="{DBCA9317-00A5-4B5B-BC76-DD91DA427421}" presName="childTextHidden" presStyleLbl="bgAccFollowNode1" presStyleIdx="3" presStyleCnt="5"/>
      <dgm:spPr/>
    </dgm:pt>
    <dgm:pt modelId="{E667FC94-984D-461C-BBB0-4F381440BE4B}" type="pres">
      <dgm:prSet presAssocID="{DBCA9317-00A5-4B5B-BC76-DD91DA42742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58BB971-3741-4DE1-A4C6-46B173CC2811}" type="pres">
      <dgm:prSet presAssocID="{DBCA9317-00A5-4B5B-BC76-DD91DA427421}" presName="aSpace" presStyleCnt="0"/>
      <dgm:spPr/>
    </dgm:pt>
    <dgm:pt modelId="{3D2186E6-45D1-4354-A0AA-C6A7C4187C52}" type="pres">
      <dgm:prSet presAssocID="{9F8F87F6-AD86-4F67-9066-600EB70897F0}" presName="compNode" presStyleCnt="0"/>
      <dgm:spPr/>
    </dgm:pt>
    <dgm:pt modelId="{B99679D1-DA53-4C51-917E-D67AF16D0B6E}" type="pres">
      <dgm:prSet presAssocID="{9F8F87F6-AD86-4F67-9066-600EB70897F0}" presName="noGeometry" presStyleCnt="0"/>
      <dgm:spPr/>
    </dgm:pt>
    <dgm:pt modelId="{3CADF799-6E91-4281-B6D7-E5BE53DB0B43}" type="pres">
      <dgm:prSet presAssocID="{9F8F87F6-AD86-4F67-9066-600EB70897F0}" presName="childTextVisible" presStyleLbl="bgAccFollowNode1" presStyleIdx="4" presStyleCnt="5">
        <dgm:presLayoutVars>
          <dgm:bulletEnabled val="1"/>
        </dgm:presLayoutVars>
      </dgm:prSet>
      <dgm:spPr/>
    </dgm:pt>
    <dgm:pt modelId="{B39545D7-686D-40D6-851C-D35DFB0F8752}" type="pres">
      <dgm:prSet presAssocID="{9F8F87F6-AD86-4F67-9066-600EB70897F0}" presName="childTextHidden" presStyleLbl="bgAccFollowNode1" presStyleIdx="4" presStyleCnt="5"/>
      <dgm:spPr/>
    </dgm:pt>
    <dgm:pt modelId="{DB2E9E45-C268-44CE-98B7-0E10EB0F266A}" type="pres">
      <dgm:prSet presAssocID="{9F8F87F6-AD86-4F67-9066-600EB70897F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9324F00-AAC4-4AAC-87ED-A0C4919D5751}" type="presOf" srcId="{0EEB954C-DB23-42E2-8630-803230C2ED7D}" destId="{6C656B54-C0F8-44A6-A8B9-2BB1031CD3D9}" srcOrd="0" destOrd="0" presId="urn:microsoft.com/office/officeart/2005/8/layout/hProcess6"/>
    <dgm:cxn modelId="{4F8AF310-D7E5-40A2-A844-36A2D185399A}" type="presOf" srcId="{D6F4FFCA-1A2E-44E8-BA6F-450AB822EF1A}" destId="{8F5759C6-9292-4170-9A6F-9D6AFDE190DC}" srcOrd="0" destOrd="0" presId="urn:microsoft.com/office/officeart/2005/8/layout/hProcess6"/>
    <dgm:cxn modelId="{1B4D0016-E3C4-47C4-95FF-474C21D76A40}" type="presOf" srcId="{DBCA9317-00A5-4B5B-BC76-DD91DA427421}" destId="{E667FC94-984D-461C-BBB0-4F381440BE4B}" srcOrd="0" destOrd="0" presId="urn:microsoft.com/office/officeart/2005/8/layout/hProcess6"/>
    <dgm:cxn modelId="{33537B19-3DA4-45A3-A926-A97AB307E4EE}" srcId="{EC40581F-7A84-49AC-BF90-FF5E05590B9B}" destId="{3AE1DE14-7493-405E-B33D-7773069151CC}" srcOrd="2" destOrd="0" parTransId="{8C5D0CE2-E263-423F-A475-0B1ABBCFA5FC}" sibTransId="{7085CD86-7897-41DB-AE70-779984C59B17}"/>
    <dgm:cxn modelId="{BB26B91E-910F-4AE1-8A4F-57CC5E3D0FBE}" srcId="{EC40581F-7A84-49AC-BF90-FF5E05590B9B}" destId="{DBCA9317-00A5-4B5B-BC76-DD91DA427421}" srcOrd="3" destOrd="0" parTransId="{79B58D64-6D89-4781-AFCB-E2BC9933D7C4}" sibTransId="{65926C8A-6BA3-497B-AA04-7E643C8D9AB4}"/>
    <dgm:cxn modelId="{A40F5B37-7F74-41CC-BE95-8CB499EB4B06}" srcId="{EC40581F-7A84-49AC-BF90-FF5E05590B9B}" destId="{0EEB954C-DB23-42E2-8630-803230C2ED7D}" srcOrd="1" destOrd="0" parTransId="{F623C3A3-8059-43A8-AC24-62602F104249}" sibTransId="{0B6BCD1C-4425-4823-8B2E-1E4834E4BF91}"/>
    <dgm:cxn modelId="{E7CE5562-6058-41E4-89D4-4C1465D12B28}" type="presOf" srcId="{14F8934B-DD56-47D6-9A97-50E77CC95284}" destId="{B63EE54D-3485-4526-A73B-494B3701BF24}" srcOrd="1" destOrd="0" presId="urn:microsoft.com/office/officeart/2005/8/layout/hProcess6"/>
    <dgm:cxn modelId="{CA4D3244-B7E7-4A5C-AA91-A6DE5237853B}" srcId="{37981CAC-CCC6-4914-A805-9877B065F344}" destId="{A3CE583A-D4AB-47C9-A011-9ABBF55132B3}" srcOrd="0" destOrd="0" parTransId="{3C2B50B2-D570-4345-A5AD-D19EE415305E}" sibTransId="{0EE3CCF2-A0FF-45F4-8124-442998B02035}"/>
    <dgm:cxn modelId="{1D9A4864-8A3D-4557-B641-C6C0906375EE}" srcId="{EC40581F-7A84-49AC-BF90-FF5E05590B9B}" destId="{9F8F87F6-AD86-4F67-9066-600EB70897F0}" srcOrd="4" destOrd="0" parTransId="{ABD90CD5-BCBD-4364-8769-82E66D32FF21}" sibTransId="{C443F6CD-D682-4B00-B999-ADB316C3CB76}"/>
    <dgm:cxn modelId="{45C2326C-0E2A-4735-8FD1-57D4D8B12FDF}" type="presOf" srcId="{3AE1DE14-7493-405E-B33D-7773069151CC}" destId="{01682D86-E848-40EA-9B92-052DA9555032}" srcOrd="0" destOrd="0" presId="urn:microsoft.com/office/officeart/2005/8/layout/hProcess6"/>
    <dgm:cxn modelId="{0A3B0950-83FB-4175-931A-B91BA3CA138F}" type="presOf" srcId="{14F8934B-DD56-47D6-9A97-50E77CC95284}" destId="{AB96A6D6-8F5C-4AC0-9AAB-84EC5176DD72}" srcOrd="0" destOrd="0" presId="urn:microsoft.com/office/officeart/2005/8/layout/hProcess6"/>
    <dgm:cxn modelId="{19E30D59-33CA-4DEC-A8B2-E85BAD920BCC}" type="presOf" srcId="{A3CE583A-D4AB-47C9-A011-9ABBF55132B3}" destId="{59D2D9D3-5AF3-410D-895C-DC342F5FF479}" srcOrd="1" destOrd="0" presId="urn:microsoft.com/office/officeart/2005/8/layout/hProcess6"/>
    <dgm:cxn modelId="{645D7C7F-2038-42EF-AF90-F7BC5F076088}" type="presOf" srcId="{B8F9AB07-914B-4E00-B823-3203FD9E1516}" destId="{C4D50E52-D031-4422-AC6A-998513A6B4AC}" srcOrd="1" destOrd="0" presId="urn:microsoft.com/office/officeart/2005/8/layout/hProcess6"/>
    <dgm:cxn modelId="{80626E81-680C-4BFE-8D3A-97939FC7512D}" type="presOf" srcId="{37981CAC-CCC6-4914-A805-9877B065F344}" destId="{E61DF376-AC8E-4E40-BBE1-266B8E1E77E4}" srcOrd="0" destOrd="0" presId="urn:microsoft.com/office/officeart/2005/8/layout/hProcess6"/>
    <dgm:cxn modelId="{A58C4E82-29FA-4020-A0DF-9CB078939736}" type="presOf" srcId="{EC40581F-7A84-49AC-BF90-FF5E05590B9B}" destId="{071F1048-5532-4CC9-A6CE-CF2E5468AD9A}" srcOrd="0" destOrd="0" presId="urn:microsoft.com/office/officeart/2005/8/layout/hProcess6"/>
    <dgm:cxn modelId="{B2F1F68C-C2A6-4D81-BF95-21E446E9760D}" type="presOf" srcId="{D6F4FFCA-1A2E-44E8-BA6F-450AB822EF1A}" destId="{E90DA396-5589-417A-8972-EAB2311C69B1}" srcOrd="1" destOrd="0" presId="urn:microsoft.com/office/officeart/2005/8/layout/hProcess6"/>
    <dgm:cxn modelId="{E9F05694-B7D9-437B-9334-BF1929644D8C}" type="presOf" srcId="{9F8F87F6-AD86-4F67-9066-600EB70897F0}" destId="{DB2E9E45-C268-44CE-98B7-0E10EB0F266A}" srcOrd="0" destOrd="0" presId="urn:microsoft.com/office/officeart/2005/8/layout/hProcess6"/>
    <dgm:cxn modelId="{2CF7E39A-0FA9-4DD4-B67F-0BA9C851AE80}" srcId="{EC40581F-7A84-49AC-BF90-FF5E05590B9B}" destId="{37981CAC-CCC6-4914-A805-9877B065F344}" srcOrd="0" destOrd="0" parTransId="{E667A871-F7D2-4A54-9DC6-4183798BFAD8}" sibTransId="{A8C64434-9358-49A3-ACC6-12D0CFCF89FD}"/>
    <dgm:cxn modelId="{963A7DA0-81E5-425D-8D5F-580CC8A068AC}" srcId="{DBCA9317-00A5-4B5B-BC76-DD91DA427421}" destId="{14F8934B-DD56-47D6-9A97-50E77CC95284}" srcOrd="0" destOrd="0" parTransId="{720F3406-28CD-4959-963A-B3DAA65FB83F}" sibTransId="{AE94F9E2-0F67-4609-89AD-EA1B82E7320D}"/>
    <dgm:cxn modelId="{C66631A1-4303-4133-AE35-B055497CB511}" type="presOf" srcId="{209E643C-9096-46B4-B1B7-DC74D4587A2F}" destId="{B39545D7-686D-40D6-851C-D35DFB0F8752}" srcOrd="1" destOrd="0" presId="urn:microsoft.com/office/officeart/2005/8/layout/hProcess6"/>
    <dgm:cxn modelId="{1AC84CBE-9E4D-4CBA-8B60-58CC449C4E92}" type="presOf" srcId="{B8F9AB07-914B-4E00-B823-3203FD9E1516}" destId="{26C5F16E-5FC2-4A9C-B163-6DC2D7E54D1C}" srcOrd="0" destOrd="0" presId="urn:microsoft.com/office/officeart/2005/8/layout/hProcess6"/>
    <dgm:cxn modelId="{E7A4BDC9-C10A-4779-A41A-AD22D006E078}" srcId="{9F8F87F6-AD86-4F67-9066-600EB70897F0}" destId="{209E643C-9096-46B4-B1B7-DC74D4587A2F}" srcOrd="0" destOrd="0" parTransId="{F60CFE7C-611E-46F7-9406-EBE58AAC54B2}" sibTransId="{0EABD952-64F2-4054-B109-B837105DBD2B}"/>
    <dgm:cxn modelId="{56E8E7CB-B75A-43DA-87EA-13E7A3CFDA58}" type="presOf" srcId="{209E643C-9096-46B4-B1B7-DC74D4587A2F}" destId="{3CADF799-6E91-4281-B6D7-E5BE53DB0B43}" srcOrd="0" destOrd="0" presId="urn:microsoft.com/office/officeart/2005/8/layout/hProcess6"/>
    <dgm:cxn modelId="{56843ED2-E016-4F5F-A9B7-79AFD4045F2F}" srcId="{0EEB954C-DB23-42E2-8630-803230C2ED7D}" destId="{B8F9AB07-914B-4E00-B823-3203FD9E1516}" srcOrd="0" destOrd="0" parTransId="{381701FE-3BB2-424F-9EF3-B2BAE71B3FCC}" sibTransId="{FE7CA046-866E-454D-9FE8-BA60FDD239AC}"/>
    <dgm:cxn modelId="{340BEAF0-E0DF-449E-AACF-507C4DA7AE0D}" srcId="{3AE1DE14-7493-405E-B33D-7773069151CC}" destId="{D6F4FFCA-1A2E-44E8-BA6F-450AB822EF1A}" srcOrd="0" destOrd="0" parTransId="{49C123E5-48EA-49DE-A90C-B6BC53BF294C}" sibTransId="{F7A20F72-794B-46A6-974E-DFDCEC66F23C}"/>
    <dgm:cxn modelId="{3B3BC9F2-05B0-47E1-8776-10751251E4E9}" type="presOf" srcId="{A3CE583A-D4AB-47C9-A011-9ABBF55132B3}" destId="{8F1B1973-A5ED-406A-A521-C7344194C5A2}" srcOrd="0" destOrd="0" presId="urn:microsoft.com/office/officeart/2005/8/layout/hProcess6"/>
    <dgm:cxn modelId="{1F947035-1F23-4192-B2E4-F17A483AEEB6}" type="presParOf" srcId="{071F1048-5532-4CC9-A6CE-CF2E5468AD9A}" destId="{8F29C569-01E5-48C5-A09A-3080B45B21F5}" srcOrd="0" destOrd="0" presId="urn:microsoft.com/office/officeart/2005/8/layout/hProcess6"/>
    <dgm:cxn modelId="{67EF54D0-3E64-464F-80B0-DCCDB4E823E3}" type="presParOf" srcId="{8F29C569-01E5-48C5-A09A-3080B45B21F5}" destId="{9A520957-F476-4464-920E-37209B0E1771}" srcOrd="0" destOrd="0" presId="urn:microsoft.com/office/officeart/2005/8/layout/hProcess6"/>
    <dgm:cxn modelId="{88942095-CF81-4145-9D97-364968506CF0}" type="presParOf" srcId="{8F29C569-01E5-48C5-A09A-3080B45B21F5}" destId="{8F1B1973-A5ED-406A-A521-C7344194C5A2}" srcOrd="1" destOrd="0" presId="urn:microsoft.com/office/officeart/2005/8/layout/hProcess6"/>
    <dgm:cxn modelId="{C6634559-64D0-4B3D-B4DE-F83993BAE54A}" type="presParOf" srcId="{8F29C569-01E5-48C5-A09A-3080B45B21F5}" destId="{59D2D9D3-5AF3-410D-895C-DC342F5FF479}" srcOrd="2" destOrd="0" presId="urn:microsoft.com/office/officeart/2005/8/layout/hProcess6"/>
    <dgm:cxn modelId="{6175797F-0E19-4112-9692-EBE18333AB43}" type="presParOf" srcId="{8F29C569-01E5-48C5-A09A-3080B45B21F5}" destId="{E61DF376-AC8E-4E40-BBE1-266B8E1E77E4}" srcOrd="3" destOrd="0" presId="urn:microsoft.com/office/officeart/2005/8/layout/hProcess6"/>
    <dgm:cxn modelId="{D37E35AC-DF34-4C76-90FC-17EAA4AEC0EC}" type="presParOf" srcId="{071F1048-5532-4CC9-A6CE-CF2E5468AD9A}" destId="{ABB1F2AB-5663-47C3-9D3B-025857D7DEBF}" srcOrd="1" destOrd="0" presId="urn:microsoft.com/office/officeart/2005/8/layout/hProcess6"/>
    <dgm:cxn modelId="{257E612B-084C-4D1D-83C3-14017CAE8FB0}" type="presParOf" srcId="{071F1048-5532-4CC9-A6CE-CF2E5468AD9A}" destId="{982024AC-5E96-4A67-84BF-E5C6FE3BE84A}" srcOrd="2" destOrd="0" presId="urn:microsoft.com/office/officeart/2005/8/layout/hProcess6"/>
    <dgm:cxn modelId="{0444EF67-E2AB-4974-82F3-8AA0633E54B1}" type="presParOf" srcId="{982024AC-5E96-4A67-84BF-E5C6FE3BE84A}" destId="{849BCC66-95BC-408E-B39E-A52CEC00C7F2}" srcOrd="0" destOrd="0" presId="urn:microsoft.com/office/officeart/2005/8/layout/hProcess6"/>
    <dgm:cxn modelId="{49E2D6B7-D9A3-4945-8E87-995AC3FB4824}" type="presParOf" srcId="{982024AC-5E96-4A67-84BF-E5C6FE3BE84A}" destId="{26C5F16E-5FC2-4A9C-B163-6DC2D7E54D1C}" srcOrd="1" destOrd="0" presId="urn:microsoft.com/office/officeart/2005/8/layout/hProcess6"/>
    <dgm:cxn modelId="{14376A6F-92E5-4329-92BB-0AECCC9752FC}" type="presParOf" srcId="{982024AC-5E96-4A67-84BF-E5C6FE3BE84A}" destId="{C4D50E52-D031-4422-AC6A-998513A6B4AC}" srcOrd="2" destOrd="0" presId="urn:microsoft.com/office/officeart/2005/8/layout/hProcess6"/>
    <dgm:cxn modelId="{11CD1556-360A-4045-8FCD-C4048CD5F45F}" type="presParOf" srcId="{982024AC-5E96-4A67-84BF-E5C6FE3BE84A}" destId="{6C656B54-C0F8-44A6-A8B9-2BB1031CD3D9}" srcOrd="3" destOrd="0" presId="urn:microsoft.com/office/officeart/2005/8/layout/hProcess6"/>
    <dgm:cxn modelId="{EB6FAFA2-338A-4CF9-A124-12CD91B8FD30}" type="presParOf" srcId="{071F1048-5532-4CC9-A6CE-CF2E5468AD9A}" destId="{551583E8-993B-4536-B687-50D4EC7BD04E}" srcOrd="3" destOrd="0" presId="urn:microsoft.com/office/officeart/2005/8/layout/hProcess6"/>
    <dgm:cxn modelId="{E21C15E8-E8E7-41DA-9AC3-3D97FD0EB4B3}" type="presParOf" srcId="{071F1048-5532-4CC9-A6CE-CF2E5468AD9A}" destId="{A6859B56-1A8F-44AB-8706-E519C7726B99}" srcOrd="4" destOrd="0" presId="urn:microsoft.com/office/officeart/2005/8/layout/hProcess6"/>
    <dgm:cxn modelId="{6B21524A-F260-4882-B102-C70642F28F73}" type="presParOf" srcId="{A6859B56-1A8F-44AB-8706-E519C7726B99}" destId="{5D40A896-995D-4CCD-9DE2-AF8B0D49B131}" srcOrd="0" destOrd="0" presId="urn:microsoft.com/office/officeart/2005/8/layout/hProcess6"/>
    <dgm:cxn modelId="{C1B35507-59C6-4C59-96AB-FA2CCADD6774}" type="presParOf" srcId="{A6859B56-1A8F-44AB-8706-E519C7726B99}" destId="{8F5759C6-9292-4170-9A6F-9D6AFDE190DC}" srcOrd="1" destOrd="0" presId="urn:microsoft.com/office/officeart/2005/8/layout/hProcess6"/>
    <dgm:cxn modelId="{52160AC9-83C7-42FA-94CC-7C715EC887B8}" type="presParOf" srcId="{A6859B56-1A8F-44AB-8706-E519C7726B99}" destId="{E90DA396-5589-417A-8972-EAB2311C69B1}" srcOrd="2" destOrd="0" presId="urn:microsoft.com/office/officeart/2005/8/layout/hProcess6"/>
    <dgm:cxn modelId="{44DFB216-C09C-4658-A2CC-83DBB50538F7}" type="presParOf" srcId="{A6859B56-1A8F-44AB-8706-E519C7726B99}" destId="{01682D86-E848-40EA-9B92-052DA9555032}" srcOrd="3" destOrd="0" presId="urn:microsoft.com/office/officeart/2005/8/layout/hProcess6"/>
    <dgm:cxn modelId="{67753D88-EB93-490A-AFFD-92327C77B62D}" type="presParOf" srcId="{071F1048-5532-4CC9-A6CE-CF2E5468AD9A}" destId="{908D3CF9-0298-480F-9130-2EEF524E3E70}" srcOrd="5" destOrd="0" presId="urn:microsoft.com/office/officeart/2005/8/layout/hProcess6"/>
    <dgm:cxn modelId="{C672510F-6862-492D-9CA4-A38DB679E82C}" type="presParOf" srcId="{071F1048-5532-4CC9-A6CE-CF2E5468AD9A}" destId="{02B9D13A-0F22-4BA6-91D5-22E728991C43}" srcOrd="6" destOrd="0" presId="urn:microsoft.com/office/officeart/2005/8/layout/hProcess6"/>
    <dgm:cxn modelId="{9C4DB55B-554F-40A9-BADE-E52F9B28C651}" type="presParOf" srcId="{02B9D13A-0F22-4BA6-91D5-22E728991C43}" destId="{E7D92669-07AE-4E16-AF82-E856807C2DB9}" srcOrd="0" destOrd="0" presId="urn:microsoft.com/office/officeart/2005/8/layout/hProcess6"/>
    <dgm:cxn modelId="{129D470A-1EE0-4B1B-B9D6-11221DB99AAF}" type="presParOf" srcId="{02B9D13A-0F22-4BA6-91D5-22E728991C43}" destId="{AB96A6D6-8F5C-4AC0-9AAB-84EC5176DD72}" srcOrd="1" destOrd="0" presId="urn:microsoft.com/office/officeart/2005/8/layout/hProcess6"/>
    <dgm:cxn modelId="{8A8FB8F1-9156-42BA-8F2F-7DCF0DB0F803}" type="presParOf" srcId="{02B9D13A-0F22-4BA6-91D5-22E728991C43}" destId="{B63EE54D-3485-4526-A73B-494B3701BF24}" srcOrd="2" destOrd="0" presId="urn:microsoft.com/office/officeart/2005/8/layout/hProcess6"/>
    <dgm:cxn modelId="{3BB0F110-96C2-4FFE-8175-023A43A929F5}" type="presParOf" srcId="{02B9D13A-0F22-4BA6-91D5-22E728991C43}" destId="{E667FC94-984D-461C-BBB0-4F381440BE4B}" srcOrd="3" destOrd="0" presId="urn:microsoft.com/office/officeart/2005/8/layout/hProcess6"/>
    <dgm:cxn modelId="{BF801E2B-388B-4C97-8AB6-F8083D290B65}" type="presParOf" srcId="{071F1048-5532-4CC9-A6CE-CF2E5468AD9A}" destId="{058BB971-3741-4DE1-A4C6-46B173CC2811}" srcOrd="7" destOrd="0" presId="urn:microsoft.com/office/officeart/2005/8/layout/hProcess6"/>
    <dgm:cxn modelId="{85BC723B-C4A0-47E0-AF32-705730F60686}" type="presParOf" srcId="{071F1048-5532-4CC9-A6CE-CF2E5468AD9A}" destId="{3D2186E6-45D1-4354-A0AA-C6A7C4187C52}" srcOrd="8" destOrd="0" presId="urn:microsoft.com/office/officeart/2005/8/layout/hProcess6"/>
    <dgm:cxn modelId="{3E1FDACA-3D20-4748-881C-FFA7966A4D93}" type="presParOf" srcId="{3D2186E6-45D1-4354-A0AA-C6A7C4187C52}" destId="{B99679D1-DA53-4C51-917E-D67AF16D0B6E}" srcOrd="0" destOrd="0" presId="urn:microsoft.com/office/officeart/2005/8/layout/hProcess6"/>
    <dgm:cxn modelId="{0D26C3B9-6876-441B-AE2D-C028004AA837}" type="presParOf" srcId="{3D2186E6-45D1-4354-A0AA-C6A7C4187C52}" destId="{3CADF799-6E91-4281-B6D7-E5BE53DB0B43}" srcOrd="1" destOrd="0" presId="urn:microsoft.com/office/officeart/2005/8/layout/hProcess6"/>
    <dgm:cxn modelId="{4BC2CCB3-EA1B-4EDD-82B0-A0BB95747E8F}" type="presParOf" srcId="{3D2186E6-45D1-4354-A0AA-C6A7C4187C52}" destId="{B39545D7-686D-40D6-851C-D35DFB0F8752}" srcOrd="2" destOrd="0" presId="urn:microsoft.com/office/officeart/2005/8/layout/hProcess6"/>
    <dgm:cxn modelId="{5A2F970F-3536-4748-BC48-801BC15092A2}" type="presParOf" srcId="{3D2186E6-45D1-4354-A0AA-C6A7C4187C52}" destId="{DB2E9E45-C268-44CE-98B7-0E10EB0F266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C40581F-7A84-49AC-BF90-FF5E05590B9B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981CAC-CCC6-4914-A805-9877B065F344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اول</a:t>
          </a:r>
          <a:endParaRPr lang="en-US" sz="1400" dirty="0">
            <a:cs typeface="B Nazanin" panose="00000400000000000000" pitchFamily="2" charset="-78"/>
          </a:endParaRPr>
        </a:p>
      </dgm:t>
    </dgm:pt>
    <dgm:pt modelId="{E667A871-F7D2-4A54-9DC6-4183798BFAD8}" type="parTrans" cxnId="{2CF7E39A-0FA9-4DD4-B67F-0BA9C851AE80}">
      <dgm:prSet/>
      <dgm:spPr/>
      <dgm:t>
        <a:bodyPr/>
        <a:lstStyle/>
        <a:p>
          <a:endParaRPr lang="en-US"/>
        </a:p>
      </dgm:t>
    </dgm:pt>
    <dgm:pt modelId="{A8C64434-9358-49A3-ACC6-12D0CFCF89FD}" type="sibTrans" cxnId="{2CF7E39A-0FA9-4DD4-B67F-0BA9C851AE80}">
      <dgm:prSet/>
      <dgm:spPr/>
      <dgm:t>
        <a:bodyPr/>
        <a:lstStyle/>
        <a:p>
          <a:endParaRPr lang="en-US"/>
        </a:p>
      </dgm:t>
    </dgm:pt>
    <dgm:pt modelId="{A3CE583A-D4AB-47C9-A011-9ABBF55132B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gm:t>
    </dgm:pt>
    <dgm:pt modelId="{3C2B50B2-D570-4345-A5AD-D19EE415305E}" type="parTrans" cxnId="{CA4D3244-B7E7-4A5C-AA91-A6DE5237853B}">
      <dgm:prSet/>
      <dgm:spPr/>
      <dgm:t>
        <a:bodyPr/>
        <a:lstStyle/>
        <a:p>
          <a:endParaRPr lang="en-US"/>
        </a:p>
      </dgm:t>
    </dgm:pt>
    <dgm:pt modelId="{0EE3CCF2-A0FF-45F4-8124-442998B02035}" type="sibTrans" cxnId="{CA4D3244-B7E7-4A5C-AA91-A6DE5237853B}">
      <dgm:prSet/>
      <dgm:spPr/>
      <dgm:t>
        <a:bodyPr/>
        <a:lstStyle/>
        <a:p>
          <a:endParaRPr lang="en-US"/>
        </a:p>
      </dgm:t>
    </dgm:pt>
    <dgm:pt modelId="{0EEB954C-DB23-42E2-8630-803230C2ED7D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دوم</a:t>
          </a:r>
          <a:endParaRPr lang="en-US" sz="1400" dirty="0">
            <a:cs typeface="B Nazanin" panose="00000400000000000000" pitchFamily="2" charset="-78"/>
          </a:endParaRPr>
        </a:p>
      </dgm:t>
    </dgm:pt>
    <dgm:pt modelId="{F623C3A3-8059-43A8-AC24-62602F104249}" type="parTrans" cxnId="{A40F5B37-7F74-41CC-BE95-8CB499EB4B06}">
      <dgm:prSet/>
      <dgm:spPr/>
      <dgm:t>
        <a:bodyPr/>
        <a:lstStyle/>
        <a:p>
          <a:endParaRPr lang="en-US"/>
        </a:p>
      </dgm:t>
    </dgm:pt>
    <dgm:pt modelId="{0B6BCD1C-4425-4823-8B2E-1E4834E4BF91}" type="sibTrans" cxnId="{A40F5B37-7F74-41CC-BE95-8CB499EB4B06}">
      <dgm:prSet/>
      <dgm:spPr/>
      <dgm:t>
        <a:bodyPr/>
        <a:lstStyle/>
        <a:p>
          <a:endParaRPr lang="en-US"/>
        </a:p>
      </dgm:t>
    </dgm:pt>
    <dgm:pt modelId="{B8F9AB07-914B-4E00-B823-3203FD9E1516}">
      <dgm:prSet phldrT="[Text]" custT="1"/>
      <dgm:spPr>
        <a:solidFill>
          <a:srgbClr val="00B0F0"/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381701FE-3BB2-424F-9EF3-B2BAE71B3FCC}" type="parTrans" cxnId="{56843ED2-E016-4F5F-A9B7-79AFD4045F2F}">
      <dgm:prSet/>
      <dgm:spPr/>
      <dgm:t>
        <a:bodyPr/>
        <a:lstStyle/>
        <a:p>
          <a:endParaRPr lang="en-US"/>
        </a:p>
      </dgm:t>
    </dgm:pt>
    <dgm:pt modelId="{FE7CA046-866E-454D-9FE8-BA60FDD239AC}" type="sibTrans" cxnId="{56843ED2-E016-4F5F-A9B7-79AFD4045F2F}">
      <dgm:prSet/>
      <dgm:spPr/>
      <dgm:t>
        <a:bodyPr/>
        <a:lstStyle/>
        <a:p>
          <a:endParaRPr lang="en-US"/>
        </a:p>
      </dgm:t>
    </dgm:pt>
    <dgm:pt modelId="{3AE1DE14-7493-405E-B33D-7773069151CC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سوم</a:t>
          </a:r>
          <a:endParaRPr lang="en-US" sz="1400" dirty="0">
            <a:cs typeface="B Nazanin" panose="00000400000000000000" pitchFamily="2" charset="-78"/>
          </a:endParaRPr>
        </a:p>
      </dgm:t>
    </dgm:pt>
    <dgm:pt modelId="{8C5D0CE2-E263-423F-A475-0B1ABBCFA5FC}" type="parTrans" cxnId="{33537B19-3DA4-45A3-A926-A97AB307E4EE}">
      <dgm:prSet/>
      <dgm:spPr/>
      <dgm:t>
        <a:bodyPr/>
        <a:lstStyle/>
        <a:p>
          <a:endParaRPr lang="en-US"/>
        </a:p>
      </dgm:t>
    </dgm:pt>
    <dgm:pt modelId="{7085CD86-7897-41DB-AE70-779984C59B17}" type="sibTrans" cxnId="{33537B19-3DA4-45A3-A926-A97AB307E4EE}">
      <dgm:prSet/>
      <dgm:spPr/>
      <dgm:t>
        <a:bodyPr/>
        <a:lstStyle/>
        <a:p>
          <a:endParaRPr lang="en-US"/>
        </a:p>
      </dgm:t>
    </dgm:pt>
    <dgm:pt modelId="{D6F4FFCA-1A2E-44E8-BA6F-450AB822EF1A}">
      <dgm:prSet phldrT="[Text]" custT="1"/>
      <dgm:spPr>
        <a:solidFill>
          <a:schemeClr val="accent1">
            <a:lumMod val="75000"/>
          </a:schemeClr>
        </a:solidFill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روش پیشنهادی</a:t>
          </a:r>
          <a:endParaRPr lang="en-US" sz="14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49C123E5-48EA-49DE-A90C-B6BC53BF294C}" type="parTrans" cxnId="{340BEAF0-E0DF-449E-AACF-507C4DA7AE0D}">
      <dgm:prSet/>
      <dgm:spPr/>
      <dgm:t>
        <a:bodyPr/>
        <a:lstStyle/>
        <a:p>
          <a:endParaRPr lang="en-US"/>
        </a:p>
      </dgm:t>
    </dgm:pt>
    <dgm:pt modelId="{F7A20F72-794B-46A6-974E-DFDCEC66F23C}" type="sibTrans" cxnId="{340BEAF0-E0DF-449E-AACF-507C4DA7AE0D}">
      <dgm:prSet/>
      <dgm:spPr/>
      <dgm:t>
        <a:bodyPr/>
        <a:lstStyle/>
        <a:p>
          <a:endParaRPr lang="en-US"/>
        </a:p>
      </dgm:t>
    </dgm:pt>
    <dgm:pt modelId="{209E643C-9096-46B4-B1B7-DC74D4587A2F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F60CFE7C-611E-46F7-9406-EBE58AAC54B2}" type="parTrans" cxnId="{E7A4BDC9-C10A-4779-A41A-AD22D006E078}">
      <dgm:prSet/>
      <dgm:spPr/>
      <dgm:t>
        <a:bodyPr/>
        <a:lstStyle/>
        <a:p>
          <a:endParaRPr lang="en-US"/>
        </a:p>
      </dgm:t>
    </dgm:pt>
    <dgm:pt modelId="{0EABD952-64F2-4054-B109-B837105DBD2B}" type="sibTrans" cxnId="{E7A4BDC9-C10A-4779-A41A-AD22D006E078}">
      <dgm:prSet/>
      <dgm:spPr/>
      <dgm:t>
        <a:bodyPr/>
        <a:lstStyle/>
        <a:p>
          <a:endParaRPr lang="en-US"/>
        </a:p>
      </dgm:t>
    </dgm:pt>
    <dgm:pt modelId="{14F8934B-DD56-47D6-9A97-50E77CC95284}">
      <dgm:prSet phldrT="[Text]" custT="1"/>
      <dgm:spPr>
        <a:solidFill>
          <a:schemeClr val="bg1"/>
        </a:solidFill>
        <a:ln>
          <a:solidFill>
            <a:schemeClr val="accent2">
              <a:alpha val="90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tx1"/>
              </a:solidFill>
              <a:cs typeface="B Nazanin" panose="00000400000000000000" pitchFamily="2" charset="-78"/>
            </a:rPr>
            <a:t>نتایج آزمایشگاهی</a:t>
          </a:r>
          <a:endParaRPr lang="en-US" sz="1200" dirty="0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720F3406-28CD-4959-963A-B3DAA65FB83F}" type="parTrans" cxnId="{963A7DA0-81E5-425D-8D5F-580CC8A068AC}">
      <dgm:prSet/>
      <dgm:spPr/>
      <dgm:t>
        <a:bodyPr/>
        <a:lstStyle/>
        <a:p>
          <a:endParaRPr lang="en-US"/>
        </a:p>
      </dgm:t>
    </dgm:pt>
    <dgm:pt modelId="{AE94F9E2-0F67-4609-89AD-EA1B82E7320D}" type="sibTrans" cxnId="{963A7DA0-81E5-425D-8D5F-580CC8A068AC}">
      <dgm:prSet/>
      <dgm:spPr/>
      <dgm:t>
        <a:bodyPr/>
        <a:lstStyle/>
        <a:p>
          <a:endParaRPr lang="en-US"/>
        </a:p>
      </dgm:t>
    </dgm:pt>
    <dgm:pt modelId="{DBCA9317-00A5-4B5B-BC76-DD91DA427421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چهارم</a:t>
          </a:r>
          <a:endParaRPr lang="en-US" sz="1400" dirty="0">
            <a:cs typeface="B Nazanin" panose="00000400000000000000" pitchFamily="2" charset="-78"/>
          </a:endParaRPr>
        </a:p>
      </dgm:t>
    </dgm:pt>
    <dgm:pt modelId="{79B58D64-6D89-4781-AFCB-E2BC9933D7C4}" type="parTrans" cxnId="{BB26B91E-910F-4AE1-8A4F-57CC5E3D0FBE}">
      <dgm:prSet/>
      <dgm:spPr/>
      <dgm:t>
        <a:bodyPr/>
        <a:lstStyle/>
        <a:p>
          <a:endParaRPr lang="en-US"/>
        </a:p>
      </dgm:t>
    </dgm:pt>
    <dgm:pt modelId="{65926C8A-6BA3-497B-AA04-7E643C8D9AB4}" type="sibTrans" cxnId="{BB26B91E-910F-4AE1-8A4F-57CC5E3D0FBE}">
      <dgm:prSet/>
      <dgm:spPr/>
      <dgm:t>
        <a:bodyPr/>
        <a:lstStyle/>
        <a:p>
          <a:endParaRPr lang="en-US"/>
        </a:p>
      </dgm:t>
    </dgm:pt>
    <dgm:pt modelId="{9F8F87F6-AD86-4F67-9066-600EB70897F0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پنجم</a:t>
          </a:r>
          <a:endParaRPr lang="en-US" sz="1400" dirty="0">
            <a:cs typeface="B Nazanin" panose="00000400000000000000" pitchFamily="2" charset="-78"/>
          </a:endParaRPr>
        </a:p>
      </dgm:t>
    </dgm:pt>
    <dgm:pt modelId="{ABD90CD5-BCBD-4364-8769-82E66D32FF21}" type="parTrans" cxnId="{1D9A4864-8A3D-4557-B641-C6C0906375EE}">
      <dgm:prSet/>
      <dgm:spPr/>
      <dgm:t>
        <a:bodyPr/>
        <a:lstStyle/>
        <a:p>
          <a:endParaRPr lang="en-US"/>
        </a:p>
      </dgm:t>
    </dgm:pt>
    <dgm:pt modelId="{C443F6CD-D682-4B00-B999-ADB316C3CB76}" type="sibTrans" cxnId="{1D9A4864-8A3D-4557-B641-C6C0906375EE}">
      <dgm:prSet/>
      <dgm:spPr/>
      <dgm:t>
        <a:bodyPr/>
        <a:lstStyle/>
        <a:p>
          <a:endParaRPr lang="en-US"/>
        </a:p>
      </dgm:t>
    </dgm:pt>
    <dgm:pt modelId="{071F1048-5532-4CC9-A6CE-CF2E5468AD9A}" type="pres">
      <dgm:prSet presAssocID="{EC40581F-7A84-49AC-BF90-FF5E05590B9B}" presName="theList" presStyleCnt="0">
        <dgm:presLayoutVars>
          <dgm:dir val="rev"/>
          <dgm:animLvl val="lvl"/>
          <dgm:resizeHandles val="exact"/>
        </dgm:presLayoutVars>
      </dgm:prSet>
      <dgm:spPr/>
    </dgm:pt>
    <dgm:pt modelId="{8F29C569-01E5-48C5-A09A-3080B45B21F5}" type="pres">
      <dgm:prSet presAssocID="{37981CAC-CCC6-4914-A805-9877B065F344}" presName="compNode" presStyleCnt="0"/>
      <dgm:spPr/>
    </dgm:pt>
    <dgm:pt modelId="{9A520957-F476-4464-920E-37209B0E1771}" type="pres">
      <dgm:prSet presAssocID="{37981CAC-CCC6-4914-A805-9877B065F344}" presName="noGeometry" presStyleCnt="0"/>
      <dgm:spPr/>
    </dgm:pt>
    <dgm:pt modelId="{8F1B1973-A5ED-406A-A521-C7344194C5A2}" type="pres">
      <dgm:prSet presAssocID="{37981CAC-CCC6-4914-A805-9877B065F344}" presName="childTextVisible" presStyleLbl="bgAccFollowNode1" presStyleIdx="0" presStyleCnt="5">
        <dgm:presLayoutVars>
          <dgm:bulletEnabled val="1"/>
        </dgm:presLayoutVars>
      </dgm:prSet>
      <dgm:spPr/>
    </dgm:pt>
    <dgm:pt modelId="{59D2D9D3-5AF3-410D-895C-DC342F5FF479}" type="pres">
      <dgm:prSet presAssocID="{37981CAC-CCC6-4914-A805-9877B065F344}" presName="childTextHidden" presStyleLbl="bgAccFollowNode1" presStyleIdx="0" presStyleCnt="5"/>
      <dgm:spPr/>
    </dgm:pt>
    <dgm:pt modelId="{E61DF376-AC8E-4E40-BBE1-266B8E1E77E4}" type="pres">
      <dgm:prSet presAssocID="{37981CAC-CCC6-4914-A805-9877B065F34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BB1F2AB-5663-47C3-9D3B-025857D7DEBF}" type="pres">
      <dgm:prSet presAssocID="{37981CAC-CCC6-4914-A805-9877B065F344}" presName="aSpace" presStyleCnt="0"/>
      <dgm:spPr/>
    </dgm:pt>
    <dgm:pt modelId="{982024AC-5E96-4A67-84BF-E5C6FE3BE84A}" type="pres">
      <dgm:prSet presAssocID="{0EEB954C-DB23-42E2-8630-803230C2ED7D}" presName="compNode" presStyleCnt="0"/>
      <dgm:spPr/>
    </dgm:pt>
    <dgm:pt modelId="{849BCC66-95BC-408E-B39E-A52CEC00C7F2}" type="pres">
      <dgm:prSet presAssocID="{0EEB954C-DB23-42E2-8630-803230C2ED7D}" presName="noGeometry" presStyleCnt="0"/>
      <dgm:spPr/>
    </dgm:pt>
    <dgm:pt modelId="{26C5F16E-5FC2-4A9C-B163-6DC2D7E54D1C}" type="pres">
      <dgm:prSet presAssocID="{0EEB954C-DB23-42E2-8630-803230C2ED7D}" presName="childTextVisible" presStyleLbl="bgAccFollowNode1" presStyleIdx="1" presStyleCnt="5">
        <dgm:presLayoutVars>
          <dgm:bulletEnabled val="1"/>
        </dgm:presLayoutVars>
      </dgm:prSet>
      <dgm:spPr/>
    </dgm:pt>
    <dgm:pt modelId="{C4D50E52-D031-4422-AC6A-998513A6B4AC}" type="pres">
      <dgm:prSet presAssocID="{0EEB954C-DB23-42E2-8630-803230C2ED7D}" presName="childTextHidden" presStyleLbl="bgAccFollowNode1" presStyleIdx="1" presStyleCnt="5"/>
      <dgm:spPr/>
    </dgm:pt>
    <dgm:pt modelId="{6C656B54-C0F8-44A6-A8B9-2BB1031CD3D9}" type="pres">
      <dgm:prSet presAssocID="{0EEB954C-DB23-42E2-8630-803230C2ED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51583E8-993B-4536-B687-50D4EC7BD04E}" type="pres">
      <dgm:prSet presAssocID="{0EEB954C-DB23-42E2-8630-803230C2ED7D}" presName="aSpace" presStyleCnt="0"/>
      <dgm:spPr/>
    </dgm:pt>
    <dgm:pt modelId="{A6859B56-1A8F-44AB-8706-E519C7726B99}" type="pres">
      <dgm:prSet presAssocID="{3AE1DE14-7493-405E-B33D-7773069151CC}" presName="compNode" presStyleCnt="0"/>
      <dgm:spPr/>
    </dgm:pt>
    <dgm:pt modelId="{5D40A896-995D-4CCD-9DE2-AF8B0D49B131}" type="pres">
      <dgm:prSet presAssocID="{3AE1DE14-7493-405E-B33D-7773069151CC}" presName="noGeometry" presStyleCnt="0"/>
      <dgm:spPr/>
    </dgm:pt>
    <dgm:pt modelId="{8F5759C6-9292-4170-9A6F-9D6AFDE190DC}" type="pres">
      <dgm:prSet presAssocID="{3AE1DE14-7493-405E-B33D-7773069151CC}" presName="childTextVisible" presStyleLbl="bgAccFollowNode1" presStyleIdx="2" presStyleCnt="5">
        <dgm:presLayoutVars>
          <dgm:bulletEnabled val="1"/>
        </dgm:presLayoutVars>
      </dgm:prSet>
      <dgm:spPr/>
    </dgm:pt>
    <dgm:pt modelId="{E90DA396-5589-417A-8972-EAB2311C69B1}" type="pres">
      <dgm:prSet presAssocID="{3AE1DE14-7493-405E-B33D-7773069151CC}" presName="childTextHidden" presStyleLbl="bgAccFollowNode1" presStyleIdx="2" presStyleCnt="5"/>
      <dgm:spPr/>
    </dgm:pt>
    <dgm:pt modelId="{01682D86-E848-40EA-9B92-052DA9555032}" type="pres">
      <dgm:prSet presAssocID="{3AE1DE14-7493-405E-B33D-7773069151C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08D3CF9-0298-480F-9130-2EEF524E3E70}" type="pres">
      <dgm:prSet presAssocID="{3AE1DE14-7493-405E-B33D-7773069151CC}" presName="aSpace" presStyleCnt="0"/>
      <dgm:spPr/>
    </dgm:pt>
    <dgm:pt modelId="{02B9D13A-0F22-4BA6-91D5-22E728991C43}" type="pres">
      <dgm:prSet presAssocID="{DBCA9317-00A5-4B5B-BC76-DD91DA427421}" presName="compNode" presStyleCnt="0"/>
      <dgm:spPr/>
    </dgm:pt>
    <dgm:pt modelId="{E7D92669-07AE-4E16-AF82-E856807C2DB9}" type="pres">
      <dgm:prSet presAssocID="{DBCA9317-00A5-4B5B-BC76-DD91DA427421}" presName="noGeometry" presStyleCnt="0"/>
      <dgm:spPr/>
    </dgm:pt>
    <dgm:pt modelId="{AB96A6D6-8F5C-4AC0-9AAB-84EC5176DD72}" type="pres">
      <dgm:prSet presAssocID="{DBCA9317-00A5-4B5B-BC76-DD91DA427421}" presName="childTextVisible" presStyleLbl="bgAccFollowNode1" presStyleIdx="3" presStyleCnt="5">
        <dgm:presLayoutVars>
          <dgm:bulletEnabled val="1"/>
        </dgm:presLayoutVars>
      </dgm:prSet>
      <dgm:spPr/>
    </dgm:pt>
    <dgm:pt modelId="{B63EE54D-3485-4526-A73B-494B3701BF24}" type="pres">
      <dgm:prSet presAssocID="{DBCA9317-00A5-4B5B-BC76-DD91DA427421}" presName="childTextHidden" presStyleLbl="bgAccFollowNode1" presStyleIdx="3" presStyleCnt="5"/>
      <dgm:spPr/>
    </dgm:pt>
    <dgm:pt modelId="{E667FC94-984D-461C-BBB0-4F381440BE4B}" type="pres">
      <dgm:prSet presAssocID="{DBCA9317-00A5-4B5B-BC76-DD91DA42742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58BB971-3741-4DE1-A4C6-46B173CC2811}" type="pres">
      <dgm:prSet presAssocID="{DBCA9317-00A5-4B5B-BC76-DD91DA427421}" presName="aSpace" presStyleCnt="0"/>
      <dgm:spPr/>
    </dgm:pt>
    <dgm:pt modelId="{3D2186E6-45D1-4354-A0AA-C6A7C4187C52}" type="pres">
      <dgm:prSet presAssocID="{9F8F87F6-AD86-4F67-9066-600EB70897F0}" presName="compNode" presStyleCnt="0"/>
      <dgm:spPr/>
    </dgm:pt>
    <dgm:pt modelId="{B99679D1-DA53-4C51-917E-D67AF16D0B6E}" type="pres">
      <dgm:prSet presAssocID="{9F8F87F6-AD86-4F67-9066-600EB70897F0}" presName="noGeometry" presStyleCnt="0"/>
      <dgm:spPr/>
    </dgm:pt>
    <dgm:pt modelId="{3CADF799-6E91-4281-B6D7-E5BE53DB0B43}" type="pres">
      <dgm:prSet presAssocID="{9F8F87F6-AD86-4F67-9066-600EB70897F0}" presName="childTextVisible" presStyleLbl="bgAccFollowNode1" presStyleIdx="4" presStyleCnt="5">
        <dgm:presLayoutVars>
          <dgm:bulletEnabled val="1"/>
        </dgm:presLayoutVars>
      </dgm:prSet>
      <dgm:spPr/>
    </dgm:pt>
    <dgm:pt modelId="{B39545D7-686D-40D6-851C-D35DFB0F8752}" type="pres">
      <dgm:prSet presAssocID="{9F8F87F6-AD86-4F67-9066-600EB70897F0}" presName="childTextHidden" presStyleLbl="bgAccFollowNode1" presStyleIdx="4" presStyleCnt="5"/>
      <dgm:spPr/>
    </dgm:pt>
    <dgm:pt modelId="{DB2E9E45-C268-44CE-98B7-0E10EB0F266A}" type="pres">
      <dgm:prSet presAssocID="{9F8F87F6-AD86-4F67-9066-600EB70897F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9324F00-AAC4-4AAC-87ED-A0C4919D5751}" type="presOf" srcId="{0EEB954C-DB23-42E2-8630-803230C2ED7D}" destId="{6C656B54-C0F8-44A6-A8B9-2BB1031CD3D9}" srcOrd="0" destOrd="0" presId="urn:microsoft.com/office/officeart/2005/8/layout/hProcess6"/>
    <dgm:cxn modelId="{4F8AF310-D7E5-40A2-A844-36A2D185399A}" type="presOf" srcId="{D6F4FFCA-1A2E-44E8-BA6F-450AB822EF1A}" destId="{8F5759C6-9292-4170-9A6F-9D6AFDE190DC}" srcOrd="0" destOrd="0" presId="urn:microsoft.com/office/officeart/2005/8/layout/hProcess6"/>
    <dgm:cxn modelId="{1B4D0016-E3C4-47C4-95FF-474C21D76A40}" type="presOf" srcId="{DBCA9317-00A5-4B5B-BC76-DD91DA427421}" destId="{E667FC94-984D-461C-BBB0-4F381440BE4B}" srcOrd="0" destOrd="0" presId="urn:microsoft.com/office/officeart/2005/8/layout/hProcess6"/>
    <dgm:cxn modelId="{33537B19-3DA4-45A3-A926-A97AB307E4EE}" srcId="{EC40581F-7A84-49AC-BF90-FF5E05590B9B}" destId="{3AE1DE14-7493-405E-B33D-7773069151CC}" srcOrd="2" destOrd="0" parTransId="{8C5D0CE2-E263-423F-A475-0B1ABBCFA5FC}" sibTransId="{7085CD86-7897-41DB-AE70-779984C59B17}"/>
    <dgm:cxn modelId="{BB26B91E-910F-4AE1-8A4F-57CC5E3D0FBE}" srcId="{EC40581F-7A84-49AC-BF90-FF5E05590B9B}" destId="{DBCA9317-00A5-4B5B-BC76-DD91DA427421}" srcOrd="3" destOrd="0" parTransId="{79B58D64-6D89-4781-AFCB-E2BC9933D7C4}" sibTransId="{65926C8A-6BA3-497B-AA04-7E643C8D9AB4}"/>
    <dgm:cxn modelId="{A40F5B37-7F74-41CC-BE95-8CB499EB4B06}" srcId="{EC40581F-7A84-49AC-BF90-FF5E05590B9B}" destId="{0EEB954C-DB23-42E2-8630-803230C2ED7D}" srcOrd="1" destOrd="0" parTransId="{F623C3A3-8059-43A8-AC24-62602F104249}" sibTransId="{0B6BCD1C-4425-4823-8B2E-1E4834E4BF91}"/>
    <dgm:cxn modelId="{E7CE5562-6058-41E4-89D4-4C1465D12B28}" type="presOf" srcId="{14F8934B-DD56-47D6-9A97-50E77CC95284}" destId="{B63EE54D-3485-4526-A73B-494B3701BF24}" srcOrd="1" destOrd="0" presId="urn:microsoft.com/office/officeart/2005/8/layout/hProcess6"/>
    <dgm:cxn modelId="{CA4D3244-B7E7-4A5C-AA91-A6DE5237853B}" srcId="{37981CAC-CCC6-4914-A805-9877B065F344}" destId="{A3CE583A-D4AB-47C9-A011-9ABBF55132B3}" srcOrd="0" destOrd="0" parTransId="{3C2B50B2-D570-4345-A5AD-D19EE415305E}" sibTransId="{0EE3CCF2-A0FF-45F4-8124-442998B02035}"/>
    <dgm:cxn modelId="{1D9A4864-8A3D-4557-B641-C6C0906375EE}" srcId="{EC40581F-7A84-49AC-BF90-FF5E05590B9B}" destId="{9F8F87F6-AD86-4F67-9066-600EB70897F0}" srcOrd="4" destOrd="0" parTransId="{ABD90CD5-BCBD-4364-8769-82E66D32FF21}" sibTransId="{C443F6CD-D682-4B00-B999-ADB316C3CB76}"/>
    <dgm:cxn modelId="{45C2326C-0E2A-4735-8FD1-57D4D8B12FDF}" type="presOf" srcId="{3AE1DE14-7493-405E-B33D-7773069151CC}" destId="{01682D86-E848-40EA-9B92-052DA9555032}" srcOrd="0" destOrd="0" presId="urn:microsoft.com/office/officeart/2005/8/layout/hProcess6"/>
    <dgm:cxn modelId="{0A3B0950-83FB-4175-931A-B91BA3CA138F}" type="presOf" srcId="{14F8934B-DD56-47D6-9A97-50E77CC95284}" destId="{AB96A6D6-8F5C-4AC0-9AAB-84EC5176DD72}" srcOrd="0" destOrd="0" presId="urn:microsoft.com/office/officeart/2005/8/layout/hProcess6"/>
    <dgm:cxn modelId="{19E30D59-33CA-4DEC-A8B2-E85BAD920BCC}" type="presOf" srcId="{A3CE583A-D4AB-47C9-A011-9ABBF55132B3}" destId="{59D2D9D3-5AF3-410D-895C-DC342F5FF479}" srcOrd="1" destOrd="0" presId="urn:microsoft.com/office/officeart/2005/8/layout/hProcess6"/>
    <dgm:cxn modelId="{645D7C7F-2038-42EF-AF90-F7BC5F076088}" type="presOf" srcId="{B8F9AB07-914B-4E00-B823-3203FD9E1516}" destId="{C4D50E52-D031-4422-AC6A-998513A6B4AC}" srcOrd="1" destOrd="0" presId="urn:microsoft.com/office/officeart/2005/8/layout/hProcess6"/>
    <dgm:cxn modelId="{80626E81-680C-4BFE-8D3A-97939FC7512D}" type="presOf" srcId="{37981CAC-CCC6-4914-A805-9877B065F344}" destId="{E61DF376-AC8E-4E40-BBE1-266B8E1E77E4}" srcOrd="0" destOrd="0" presId="urn:microsoft.com/office/officeart/2005/8/layout/hProcess6"/>
    <dgm:cxn modelId="{A58C4E82-29FA-4020-A0DF-9CB078939736}" type="presOf" srcId="{EC40581F-7A84-49AC-BF90-FF5E05590B9B}" destId="{071F1048-5532-4CC9-A6CE-CF2E5468AD9A}" srcOrd="0" destOrd="0" presId="urn:microsoft.com/office/officeart/2005/8/layout/hProcess6"/>
    <dgm:cxn modelId="{B2F1F68C-C2A6-4D81-BF95-21E446E9760D}" type="presOf" srcId="{D6F4FFCA-1A2E-44E8-BA6F-450AB822EF1A}" destId="{E90DA396-5589-417A-8972-EAB2311C69B1}" srcOrd="1" destOrd="0" presId="urn:microsoft.com/office/officeart/2005/8/layout/hProcess6"/>
    <dgm:cxn modelId="{E9F05694-B7D9-437B-9334-BF1929644D8C}" type="presOf" srcId="{9F8F87F6-AD86-4F67-9066-600EB70897F0}" destId="{DB2E9E45-C268-44CE-98B7-0E10EB0F266A}" srcOrd="0" destOrd="0" presId="urn:microsoft.com/office/officeart/2005/8/layout/hProcess6"/>
    <dgm:cxn modelId="{2CF7E39A-0FA9-4DD4-B67F-0BA9C851AE80}" srcId="{EC40581F-7A84-49AC-BF90-FF5E05590B9B}" destId="{37981CAC-CCC6-4914-A805-9877B065F344}" srcOrd="0" destOrd="0" parTransId="{E667A871-F7D2-4A54-9DC6-4183798BFAD8}" sibTransId="{A8C64434-9358-49A3-ACC6-12D0CFCF89FD}"/>
    <dgm:cxn modelId="{963A7DA0-81E5-425D-8D5F-580CC8A068AC}" srcId="{DBCA9317-00A5-4B5B-BC76-DD91DA427421}" destId="{14F8934B-DD56-47D6-9A97-50E77CC95284}" srcOrd="0" destOrd="0" parTransId="{720F3406-28CD-4959-963A-B3DAA65FB83F}" sibTransId="{AE94F9E2-0F67-4609-89AD-EA1B82E7320D}"/>
    <dgm:cxn modelId="{C66631A1-4303-4133-AE35-B055497CB511}" type="presOf" srcId="{209E643C-9096-46B4-B1B7-DC74D4587A2F}" destId="{B39545D7-686D-40D6-851C-D35DFB0F8752}" srcOrd="1" destOrd="0" presId="urn:microsoft.com/office/officeart/2005/8/layout/hProcess6"/>
    <dgm:cxn modelId="{1AC84CBE-9E4D-4CBA-8B60-58CC449C4E92}" type="presOf" srcId="{B8F9AB07-914B-4E00-B823-3203FD9E1516}" destId="{26C5F16E-5FC2-4A9C-B163-6DC2D7E54D1C}" srcOrd="0" destOrd="0" presId="urn:microsoft.com/office/officeart/2005/8/layout/hProcess6"/>
    <dgm:cxn modelId="{E7A4BDC9-C10A-4779-A41A-AD22D006E078}" srcId="{9F8F87F6-AD86-4F67-9066-600EB70897F0}" destId="{209E643C-9096-46B4-B1B7-DC74D4587A2F}" srcOrd="0" destOrd="0" parTransId="{F60CFE7C-611E-46F7-9406-EBE58AAC54B2}" sibTransId="{0EABD952-64F2-4054-B109-B837105DBD2B}"/>
    <dgm:cxn modelId="{56E8E7CB-B75A-43DA-87EA-13E7A3CFDA58}" type="presOf" srcId="{209E643C-9096-46B4-B1B7-DC74D4587A2F}" destId="{3CADF799-6E91-4281-B6D7-E5BE53DB0B43}" srcOrd="0" destOrd="0" presId="urn:microsoft.com/office/officeart/2005/8/layout/hProcess6"/>
    <dgm:cxn modelId="{56843ED2-E016-4F5F-A9B7-79AFD4045F2F}" srcId="{0EEB954C-DB23-42E2-8630-803230C2ED7D}" destId="{B8F9AB07-914B-4E00-B823-3203FD9E1516}" srcOrd="0" destOrd="0" parTransId="{381701FE-3BB2-424F-9EF3-B2BAE71B3FCC}" sibTransId="{FE7CA046-866E-454D-9FE8-BA60FDD239AC}"/>
    <dgm:cxn modelId="{340BEAF0-E0DF-449E-AACF-507C4DA7AE0D}" srcId="{3AE1DE14-7493-405E-B33D-7773069151CC}" destId="{D6F4FFCA-1A2E-44E8-BA6F-450AB822EF1A}" srcOrd="0" destOrd="0" parTransId="{49C123E5-48EA-49DE-A90C-B6BC53BF294C}" sibTransId="{F7A20F72-794B-46A6-974E-DFDCEC66F23C}"/>
    <dgm:cxn modelId="{3B3BC9F2-05B0-47E1-8776-10751251E4E9}" type="presOf" srcId="{A3CE583A-D4AB-47C9-A011-9ABBF55132B3}" destId="{8F1B1973-A5ED-406A-A521-C7344194C5A2}" srcOrd="0" destOrd="0" presId="urn:microsoft.com/office/officeart/2005/8/layout/hProcess6"/>
    <dgm:cxn modelId="{1F947035-1F23-4192-B2E4-F17A483AEEB6}" type="presParOf" srcId="{071F1048-5532-4CC9-A6CE-CF2E5468AD9A}" destId="{8F29C569-01E5-48C5-A09A-3080B45B21F5}" srcOrd="0" destOrd="0" presId="urn:microsoft.com/office/officeart/2005/8/layout/hProcess6"/>
    <dgm:cxn modelId="{67EF54D0-3E64-464F-80B0-DCCDB4E823E3}" type="presParOf" srcId="{8F29C569-01E5-48C5-A09A-3080B45B21F5}" destId="{9A520957-F476-4464-920E-37209B0E1771}" srcOrd="0" destOrd="0" presId="urn:microsoft.com/office/officeart/2005/8/layout/hProcess6"/>
    <dgm:cxn modelId="{88942095-CF81-4145-9D97-364968506CF0}" type="presParOf" srcId="{8F29C569-01E5-48C5-A09A-3080B45B21F5}" destId="{8F1B1973-A5ED-406A-A521-C7344194C5A2}" srcOrd="1" destOrd="0" presId="urn:microsoft.com/office/officeart/2005/8/layout/hProcess6"/>
    <dgm:cxn modelId="{C6634559-64D0-4B3D-B4DE-F83993BAE54A}" type="presParOf" srcId="{8F29C569-01E5-48C5-A09A-3080B45B21F5}" destId="{59D2D9D3-5AF3-410D-895C-DC342F5FF479}" srcOrd="2" destOrd="0" presId="urn:microsoft.com/office/officeart/2005/8/layout/hProcess6"/>
    <dgm:cxn modelId="{6175797F-0E19-4112-9692-EBE18333AB43}" type="presParOf" srcId="{8F29C569-01E5-48C5-A09A-3080B45B21F5}" destId="{E61DF376-AC8E-4E40-BBE1-266B8E1E77E4}" srcOrd="3" destOrd="0" presId="urn:microsoft.com/office/officeart/2005/8/layout/hProcess6"/>
    <dgm:cxn modelId="{D37E35AC-DF34-4C76-90FC-17EAA4AEC0EC}" type="presParOf" srcId="{071F1048-5532-4CC9-A6CE-CF2E5468AD9A}" destId="{ABB1F2AB-5663-47C3-9D3B-025857D7DEBF}" srcOrd="1" destOrd="0" presId="urn:microsoft.com/office/officeart/2005/8/layout/hProcess6"/>
    <dgm:cxn modelId="{257E612B-084C-4D1D-83C3-14017CAE8FB0}" type="presParOf" srcId="{071F1048-5532-4CC9-A6CE-CF2E5468AD9A}" destId="{982024AC-5E96-4A67-84BF-E5C6FE3BE84A}" srcOrd="2" destOrd="0" presId="urn:microsoft.com/office/officeart/2005/8/layout/hProcess6"/>
    <dgm:cxn modelId="{0444EF67-E2AB-4974-82F3-8AA0633E54B1}" type="presParOf" srcId="{982024AC-5E96-4A67-84BF-E5C6FE3BE84A}" destId="{849BCC66-95BC-408E-B39E-A52CEC00C7F2}" srcOrd="0" destOrd="0" presId="urn:microsoft.com/office/officeart/2005/8/layout/hProcess6"/>
    <dgm:cxn modelId="{49E2D6B7-D9A3-4945-8E87-995AC3FB4824}" type="presParOf" srcId="{982024AC-5E96-4A67-84BF-E5C6FE3BE84A}" destId="{26C5F16E-5FC2-4A9C-B163-6DC2D7E54D1C}" srcOrd="1" destOrd="0" presId="urn:microsoft.com/office/officeart/2005/8/layout/hProcess6"/>
    <dgm:cxn modelId="{14376A6F-92E5-4329-92BB-0AECCC9752FC}" type="presParOf" srcId="{982024AC-5E96-4A67-84BF-E5C6FE3BE84A}" destId="{C4D50E52-D031-4422-AC6A-998513A6B4AC}" srcOrd="2" destOrd="0" presId="urn:microsoft.com/office/officeart/2005/8/layout/hProcess6"/>
    <dgm:cxn modelId="{11CD1556-360A-4045-8FCD-C4048CD5F45F}" type="presParOf" srcId="{982024AC-5E96-4A67-84BF-E5C6FE3BE84A}" destId="{6C656B54-C0F8-44A6-A8B9-2BB1031CD3D9}" srcOrd="3" destOrd="0" presId="urn:microsoft.com/office/officeart/2005/8/layout/hProcess6"/>
    <dgm:cxn modelId="{EB6FAFA2-338A-4CF9-A124-12CD91B8FD30}" type="presParOf" srcId="{071F1048-5532-4CC9-A6CE-CF2E5468AD9A}" destId="{551583E8-993B-4536-B687-50D4EC7BD04E}" srcOrd="3" destOrd="0" presId="urn:microsoft.com/office/officeart/2005/8/layout/hProcess6"/>
    <dgm:cxn modelId="{E21C15E8-E8E7-41DA-9AC3-3D97FD0EB4B3}" type="presParOf" srcId="{071F1048-5532-4CC9-A6CE-CF2E5468AD9A}" destId="{A6859B56-1A8F-44AB-8706-E519C7726B99}" srcOrd="4" destOrd="0" presId="urn:microsoft.com/office/officeart/2005/8/layout/hProcess6"/>
    <dgm:cxn modelId="{6B21524A-F260-4882-B102-C70642F28F73}" type="presParOf" srcId="{A6859B56-1A8F-44AB-8706-E519C7726B99}" destId="{5D40A896-995D-4CCD-9DE2-AF8B0D49B131}" srcOrd="0" destOrd="0" presId="urn:microsoft.com/office/officeart/2005/8/layout/hProcess6"/>
    <dgm:cxn modelId="{C1B35507-59C6-4C59-96AB-FA2CCADD6774}" type="presParOf" srcId="{A6859B56-1A8F-44AB-8706-E519C7726B99}" destId="{8F5759C6-9292-4170-9A6F-9D6AFDE190DC}" srcOrd="1" destOrd="0" presId="urn:microsoft.com/office/officeart/2005/8/layout/hProcess6"/>
    <dgm:cxn modelId="{52160AC9-83C7-42FA-94CC-7C715EC887B8}" type="presParOf" srcId="{A6859B56-1A8F-44AB-8706-E519C7726B99}" destId="{E90DA396-5589-417A-8972-EAB2311C69B1}" srcOrd="2" destOrd="0" presId="urn:microsoft.com/office/officeart/2005/8/layout/hProcess6"/>
    <dgm:cxn modelId="{44DFB216-C09C-4658-A2CC-83DBB50538F7}" type="presParOf" srcId="{A6859B56-1A8F-44AB-8706-E519C7726B99}" destId="{01682D86-E848-40EA-9B92-052DA9555032}" srcOrd="3" destOrd="0" presId="urn:microsoft.com/office/officeart/2005/8/layout/hProcess6"/>
    <dgm:cxn modelId="{67753D88-EB93-490A-AFFD-92327C77B62D}" type="presParOf" srcId="{071F1048-5532-4CC9-A6CE-CF2E5468AD9A}" destId="{908D3CF9-0298-480F-9130-2EEF524E3E70}" srcOrd="5" destOrd="0" presId="urn:microsoft.com/office/officeart/2005/8/layout/hProcess6"/>
    <dgm:cxn modelId="{C672510F-6862-492D-9CA4-A38DB679E82C}" type="presParOf" srcId="{071F1048-5532-4CC9-A6CE-CF2E5468AD9A}" destId="{02B9D13A-0F22-4BA6-91D5-22E728991C43}" srcOrd="6" destOrd="0" presId="urn:microsoft.com/office/officeart/2005/8/layout/hProcess6"/>
    <dgm:cxn modelId="{9C4DB55B-554F-40A9-BADE-E52F9B28C651}" type="presParOf" srcId="{02B9D13A-0F22-4BA6-91D5-22E728991C43}" destId="{E7D92669-07AE-4E16-AF82-E856807C2DB9}" srcOrd="0" destOrd="0" presId="urn:microsoft.com/office/officeart/2005/8/layout/hProcess6"/>
    <dgm:cxn modelId="{129D470A-1EE0-4B1B-B9D6-11221DB99AAF}" type="presParOf" srcId="{02B9D13A-0F22-4BA6-91D5-22E728991C43}" destId="{AB96A6D6-8F5C-4AC0-9AAB-84EC5176DD72}" srcOrd="1" destOrd="0" presId="urn:microsoft.com/office/officeart/2005/8/layout/hProcess6"/>
    <dgm:cxn modelId="{8A8FB8F1-9156-42BA-8F2F-7DCF0DB0F803}" type="presParOf" srcId="{02B9D13A-0F22-4BA6-91D5-22E728991C43}" destId="{B63EE54D-3485-4526-A73B-494B3701BF24}" srcOrd="2" destOrd="0" presId="urn:microsoft.com/office/officeart/2005/8/layout/hProcess6"/>
    <dgm:cxn modelId="{3BB0F110-96C2-4FFE-8175-023A43A929F5}" type="presParOf" srcId="{02B9D13A-0F22-4BA6-91D5-22E728991C43}" destId="{E667FC94-984D-461C-BBB0-4F381440BE4B}" srcOrd="3" destOrd="0" presId="urn:microsoft.com/office/officeart/2005/8/layout/hProcess6"/>
    <dgm:cxn modelId="{BF801E2B-388B-4C97-8AB6-F8083D290B65}" type="presParOf" srcId="{071F1048-5532-4CC9-A6CE-CF2E5468AD9A}" destId="{058BB971-3741-4DE1-A4C6-46B173CC2811}" srcOrd="7" destOrd="0" presId="urn:microsoft.com/office/officeart/2005/8/layout/hProcess6"/>
    <dgm:cxn modelId="{85BC723B-C4A0-47E0-AF32-705730F60686}" type="presParOf" srcId="{071F1048-5532-4CC9-A6CE-CF2E5468AD9A}" destId="{3D2186E6-45D1-4354-A0AA-C6A7C4187C52}" srcOrd="8" destOrd="0" presId="urn:microsoft.com/office/officeart/2005/8/layout/hProcess6"/>
    <dgm:cxn modelId="{3E1FDACA-3D20-4748-881C-FFA7966A4D93}" type="presParOf" srcId="{3D2186E6-45D1-4354-A0AA-C6A7C4187C52}" destId="{B99679D1-DA53-4C51-917E-D67AF16D0B6E}" srcOrd="0" destOrd="0" presId="urn:microsoft.com/office/officeart/2005/8/layout/hProcess6"/>
    <dgm:cxn modelId="{0D26C3B9-6876-441B-AE2D-C028004AA837}" type="presParOf" srcId="{3D2186E6-45D1-4354-A0AA-C6A7C4187C52}" destId="{3CADF799-6E91-4281-B6D7-E5BE53DB0B43}" srcOrd="1" destOrd="0" presId="urn:microsoft.com/office/officeart/2005/8/layout/hProcess6"/>
    <dgm:cxn modelId="{4BC2CCB3-EA1B-4EDD-82B0-A0BB95747E8F}" type="presParOf" srcId="{3D2186E6-45D1-4354-A0AA-C6A7C4187C52}" destId="{B39545D7-686D-40D6-851C-D35DFB0F8752}" srcOrd="2" destOrd="0" presId="urn:microsoft.com/office/officeart/2005/8/layout/hProcess6"/>
    <dgm:cxn modelId="{5A2F970F-3536-4748-BC48-801BC15092A2}" type="presParOf" srcId="{3D2186E6-45D1-4354-A0AA-C6A7C4187C52}" destId="{DB2E9E45-C268-44CE-98B7-0E10EB0F266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C40581F-7A84-49AC-BF90-FF5E05590B9B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981CAC-CCC6-4914-A805-9877B065F344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اول</a:t>
          </a:r>
          <a:endParaRPr lang="en-US" sz="1400" dirty="0">
            <a:cs typeface="B Nazanin" panose="00000400000000000000" pitchFamily="2" charset="-78"/>
          </a:endParaRPr>
        </a:p>
      </dgm:t>
    </dgm:pt>
    <dgm:pt modelId="{E667A871-F7D2-4A54-9DC6-4183798BFAD8}" type="parTrans" cxnId="{2CF7E39A-0FA9-4DD4-B67F-0BA9C851AE80}">
      <dgm:prSet/>
      <dgm:spPr/>
      <dgm:t>
        <a:bodyPr/>
        <a:lstStyle/>
        <a:p>
          <a:endParaRPr lang="en-US"/>
        </a:p>
      </dgm:t>
    </dgm:pt>
    <dgm:pt modelId="{A8C64434-9358-49A3-ACC6-12D0CFCF89FD}" type="sibTrans" cxnId="{2CF7E39A-0FA9-4DD4-B67F-0BA9C851AE80}">
      <dgm:prSet/>
      <dgm:spPr/>
      <dgm:t>
        <a:bodyPr/>
        <a:lstStyle/>
        <a:p>
          <a:endParaRPr lang="en-US"/>
        </a:p>
      </dgm:t>
    </dgm:pt>
    <dgm:pt modelId="{A3CE583A-D4AB-47C9-A011-9ABBF55132B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gm:t>
    </dgm:pt>
    <dgm:pt modelId="{3C2B50B2-D570-4345-A5AD-D19EE415305E}" type="parTrans" cxnId="{CA4D3244-B7E7-4A5C-AA91-A6DE5237853B}">
      <dgm:prSet/>
      <dgm:spPr/>
      <dgm:t>
        <a:bodyPr/>
        <a:lstStyle/>
        <a:p>
          <a:endParaRPr lang="en-US"/>
        </a:p>
      </dgm:t>
    </dgm:pt>
    <dgm:pt modelId="{0EE3CCF2-A0FF-45F4-8124-442998B02035}" type="sibTrans" cxnId="{CA4D3244-B7E7-4A5C-AA91-A6DE5237853B}">
      <dgm:prSet/>
      <dgm:spPr/>
      <dgm:t>
        <a:bodyPr/>
        <a:lstStyle/>
        <a:p>
          <a:endParaRPr lang="en-US"/>
        </a:p>
      </dgm:t>
    </dgm:pt>
    <dgm:pt modelId="{0EEB954C-DB23-42E2-8630-803230C2ED7D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دوم</a:t>
          </a:r>
          <a:endParaRPr lang="en-US" sz="1400" dirty="0">
            <a:cs typeface="B Nazanin" panose="00000400000000000000" pitchFamily="2" charset="-78"/>
          </a:endParaRPr>
        </a:p>
      </dgm:t>
    </dgm:pt>
    <dgm:pt modelId="{F623C3A3-8059-43A8-AC24-62602F104249}" type="parTrans" cxnId="{A40F5B37-7F74-41CC-BE95-8CB499EB4B06}">
      <dgm:prSet/>
      <dgm:spPr/>
      <dgm:t>
        <a:bodyPr/>
        <a:lstStyle/>
        <a:p>
          <a:endParaRPr lang="en-US"/>
        </a:p>
      </dgm:t>
    </dgm:pt>
    <dgm:pt modelId="{0B6BCD1C-4425-4823-8B2E-1E4834E4BF91}" type="sibTrans" cxnId="{A40F5B37-7F74-41CC-BE95-8CB499EB4B06}">
      <dgm:prSet/>
      <dgm:spPr/>
      <dgm:t>
        <a:bodyPr/>
        <a:lstStyle/>
        <a:p>
          <a:endParaRPr lang="en-US"/>
        </a:p>
      </dgm:t>
    </dgm:pt>
    <dgm:pt modelId="{B8F9AB07-914B-4E00-B823-3203FD9E1516}">
      <dgm:prSet phldrT="[Text]" custT="1"/>
      <dgm:spPr>
        <a:solidFill>
          <a:srgbClr val="00B0F0"/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381701FE-3BB2-424F-9EF3-B2BAE71B3FCC}" type="parTrans" cxnId="{56843ED2-E016-4F5F-A9B7-79AFD4045F2F}">
      <dgm:prSet/>
      <dgm:spPr/>
      <dgm:t>
        <a:bodyPr/>
        <a:lstStyle/>
        <a:p>
          <a:endParaRPr lang="en-US"/>
        </a:p>
      </dgm:t>
    </dgm:pt>
    <dgm:pt modelId="{FE7CA046-866E-454D-9FE8-BA60FDD239AC}" type="sibTrans" cxnId="{56843ED2-E016-4F5F-A9B7-79AFD4045F2F}">
      <dgm:prSet/>
      <dgm:spPr/>
      <dgm:t>
        <a:bodyPr/>
        <a:lstStyle/>
        <a:p>
          <a:endParaRPr lang="en-US"/>
        </a:p>
      </dgm:t>
    </dgm:pt>
    <dgm:pt modelId="{3AE1DE14-7493-405E-B33D-7773069151CC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سوم</a:t>
          </a:r>
          <a:endParaRPr lang="en-US" sz="1400" dirty="0">
            <a:cs typeface="B Nazanin" panose="00000400000000000000" pitchFamily="2" charset="-78"/>
          </a:endParaRPr>
        </a:p>
      </dgm:t>
    </dgm:pt>
    <dgm:pt modelId="{8C5D0CE2-E263-423F-A475-0B1ABBCFA5FC}" type="parTrans" cxnId="{33537B19-3DA4-45A3-A926-A97AB307E4EE}">
      <dgm:prSet/>
      <dgm:spPr/>
      <dgm:t>
        <a:bodyPr/>
        <a:lstStyle/>
        <a:p>
          <a:endParaRPr lang="en-US"/>
        </a:p>
      </dgm:t>
    </dgm:pt>
    <dgm:pt modelId="{7085CD86-7897-41DB-AE70-779984C59B17}" type="sibTrans" cxnId="{33537B19-3DA4-45A3-A926-A97AB307E4EE}">
      <dgm:prSet/>
      <dgm:spPr/>
      <dgm:t>
        <a:bodyPr/>
        <a:lstStyle/>
        <a:p>
          <a:endParaRPr lang="en-US"/>
        </a:p>
      </dgm:t>
    </dgm:pt>
    <dgm:pt modelId="{D6F4FFCA-1A2E-44E8-BA6F-450AB822EF1A}">
      <dgm:prSet phldrT="[Text]" custT="1"/>
      <dgm:spPr>
        <a:solidFill>
          <a:srgbClr val="00B0F0"/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روش پیشنهادی</a:t>
          </a:r>
          <a:endParaRPr lang="en-US" sz="14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49C123E5-48EA-49DE-A90C-B6BC53BF294C}" type="parTrans" cxnId="{340BEAF0-E0DF-449E-AACF-507C4DA7AE0D}">
      <dgm:prSet/>
      <dgm:spPr/>
      <dgm:t>
        <a:bodyPr/>
        <a:lstStyle/>
        <a:p>
          <a:endParaRPr lang="en-US"/>
        </a:p>
      </dgm:t>
    </dgm:pt>
    <dgm:pt modelId="{F7A20F72-794B-46A6-974E-DFDCEC66F23C}" type="sibTrans" cxnId="{340BEAF0-E0DF-449E-AACF-507C4DA7AE0D}">
      <dgm:prSet/>
      <dgm:spPr/>
      <dgm:t>
        <a:bodyPr/>
        <a:lstStyle/>
        <a:p>
          <a:endParaRPr lang="en-US"/>
        </a:p>
      </dgm:t>
    </dgm:pt>
    <dgm:pt modelId="{209E643C-9096-46B4-B1B7-DC74D4587A2F}">
      <dgm:prSet phldrT="[Text]" custT="1"/>
      <dgm:spPr>
        <a:solidFill>
          <a:schemeClr val="bg1"/>
        </a:solidFill>
        <a:ln>
          <a:solidFill>
            <a:srgbClr val="0070C0"/>
          </a:solidFill>
        </a:ln>
      </dgm:spPr>
      <dgm:t>
        <a:bodyPr/>
        <a:lstStyle/>
        <a:p>
          <a:r>
            <a:rPr lang="fa-IR" sz="1200" dirty="0" err="1">
              <a:solidFill>
                <a:schemeClr val="tx2"/>
              </a:solidFill>
              <a:cs typeface="B Nazanin" panose="00000400000000000000" pitchFamily="2" charset="-78"/>
            </a:rPr>
            <a:t>نتیجه‌گیری</a:t>
          </a:r>
          <a:r>
            <a:rPr lang="fa-IR" sz="1200" dirty="0">
              <a:solidFill>
                <a:schemeClr val="tx2"/>
              </a:solidFill>
              <a:cs typeface="B Nazanin" panose="00000400000000000000" pitchFamily="2" charset="-78"/>
            </a:rPr>
            <a:t> و پیشنهادات آینده</a:t>
          </a:r>
          <a:endParaRPr lang="en-US" sz="1400" dirty="0">
            <a:solidFill>
              <a:schemeClr val="tx2"/>
            </a:solidFill>
            <a:cs typeface="B Nazanin" panose="00000400000000000000" pitchFamily="2" charset="-78"/>
          </a:endParaRPr>
        </a:p>
      </dgm:t>
    </dgm:pt>
    <dgm:pt modelId="{F60CFE7C-611E-46F7-9406-EBE58AAC54B2}" type="parTrans" cxnId="{E7A4BDC9-C10A-4779-A41A-AD22D006E078}">
      <dgm:prSet/>
      <dgm:spPr/>
      <dgm:t>
        <a:bodyPr/>
        <a:lstStyle/>
        <a:p>
          <a:endParaRPr lang="en-US"/>
        </a:p>
      </dgm:t>
    </dgm:pt>
    <dgm:pt modelId="{0EABD952-64F2-4054-B109-B837105DBD2B}" type="sibTrans" cxnId="{E7A4BDC9-C10A-4779-A41A-AD22D006E078}">
      <dgm:prSet/>
      <dgm:spPr/>
      <dgm:t>
        <a:bodyPr/>
        <a:lstStyle/>
        <a:p>
          <a:endParaRPr lang="en-US"/>
        </a:p>
      </dgm:t>
    </dgm:pt>
    <dgm:pt modelId="{14F8934B-DD56-47D6-9A97-50E77CC95284}">
      <dgm:prSet phldrT="[Text]" custT="1"/>
      <dgm:spPr>
        <a:solidFill>
          <a:srgbClr val="00B0F0"/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720F3406-28CD-4959-963A-B3DAA65FB83F}" type="parTrans" cxnId="{963A7DA0-81E5-425D-8D5F-580CC8A068AC}">
      <dgm:prSet/>
      <dgm:spPr/>
      <dgm:t>
        <a:bodyPr/>
        <a:lstStyle/>
        <a:p>
          <a:endParaRPr lang="en-US"/>
        </a:p>
      </dgm:t>
    </dgm:pt>
    <dgm:pt modelId="{AE94F9E2-0F67-4609-89AD-EA1B82E7320D}" type="sibTrans" cxnId="{963A7DA0-81E5-425D-8D5F-580CC8A068AC}">
      <dgm:prSet/>
      <dgm:spPr/>
      <dgm:t>
        <a:bodyPr/>
        <a:lstStyle/>
        <a:p>
          <a:endParaRPr lang="en-US"/>
        </a:p>
      </dgm:t>
    </dgm:pt>
    <dgm:pt modelId="{DBCA9317-00A5-4B5B-BC76-DD91DA427421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چهارم</a:t>
          </a:r>
          <a:endParaRPr lang="en-US" sz="1400" dirty="0">
            <a:cs typeface="B Nazanin" panose="00000400000000000000" pitchFamily="2" charset="-78"/>
          </a:endParaRPr>
        </a:p>
      </dgm:t>
    </dgm:pt>
    <dgm:pt modelId="{79B58D64-6D89-4781-AFCB-E2BC9933D7C4}" type="parTrans" cxnId="{BB26B91E-910F-4AE1-8A4F-57CC5E3D0FBE}">
      <dgm:prSet/>
      <dgm:spPr/>
      <dgm:t>
        <a:bodyPr/>
        <a:lstStyle/>
        <a:p>
          <a:endParaRPr lang="en-US"/>
        </a:p>
      </dgm:t>
    </dgm:pt>
    <dgm:pt modelId="{65926C8A-6BA3-497B-AA04-7E643C8D9AB4}" type="sibTrans" cxnId="{BB26B91E-910F-4AE1-8A4F-57CC5E3D0FBE}">
      <dgm:prSet/>
      <dgm:spPr/>
      <dgm:t>
        <a:bodyPr/>
        <a:lstStyle/>
        <a:p>
          <a:endParaRPr lang="en-US"/>
        </a:p>
      </dgm:t>
    </dgm:pt>
    <dgm:pt modelId="{9F8F87F6-AD86-4F67-9066-600EB70897F0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پنجم</a:t>
          </a:r>
          <a:endParaRPr lang="en-US" sz="1400" dirty="0">
            <a:cs typeface="B Nazanin" panose="00000400000000000000" pitchFamily="2" charset="-78"/>
          </a:endParaRPr>
        </a:p>
      </dgm:t>
    </dgm:pt>
    <dgm:pt modelId="{ABD90CD5-BCBD-4364-8769-82E66D32FF21}" type="parTrans" cxnId="{1D9A4864-8A3D-4557-B641-C6C0906375EE}">
      <dgm:prSet/>
      <dgm:spPr/>
      <dgm:t>
        <a:bodyPr/>
        <a:lstStyle/>
        <a:p>
          <a:endParaRPr lang="en-US"/>
        </a:p>
      </dgm:t>
    </dgm:pt>
    <dgm:pt modelId="{C443F6CD-D682-4B00-B999-ADB316C3CB76}" type="sibTrans" cxnId="{1D9A4864-8A3D-4557-B641-C6C0906375EE}">
      <dgm:prSet/>
      <dgm:spPr/>
      <dgm:t>
        <a:bodyPr/>
        <a:lstStyle/>
        <a:p>
          <a:endParaRPr lang="en-US"/>
        </a:p>
      </dgm:t>
    </dgm:pt>
    <dgm:pt modelId="{071F1048-5532-4CC9-A6CE-CF2E5468AD9A}" type="pres">
      <dgm:prSet presAssocID="{EC40581F-7A84-49AC-BF90-FF5E05590B9B}" presName="theList" presStyleCnt="0">
        <dgm:presLayoutVars>
          <dgm:dir val="rev"/>
          <dgm:animLvl val="lvl"/>
          <dgm:resizeHandles val="exact"/>
        </dgm:presLayoutVars>
      </dgm:prSet>
      <dgm:spPr/>
    </dgm:pt>
    <dgm:pt modelId="{8F29C569-01E5-48C5-A09A-3080B45B21F5}" type="pres">
      <dgm:prSet presAssocID="{37981CAC-CCC6-4914-A805-9877B065F344}" presName="compNode" presStyleCnt="0"/>
      <dgm:spPr/>
    </dgm:pt>
    <dgm:pt modelId="{9A520957-F476-4464-920E-37209B0E1771}" type="pres">
      <dgm:prSet presAssocID="{37981CAC-CCC6-4914-A805-9877B065F344}" presName="noGeometry" presStyleCnt="0"/>
      <dgm:spPr/>
    </dgm:pt>
    <dgm:pt modelId="{8F1B1973-A5ED-406A-A521-C7344194C5A2}" type="pres">
      <dgm:prSet presAssocID="{37981CAC-CCC6-4914-A805-9877B065F344}" presName="childTextVisible" presStyleLbl="bgAccFollowNode1" presStyleIdx="0" presStyleCnt="5">
        <dgm:presLayoutVars>
          <dgm:bulletEnabled val="1"/>
        </dgm:presLayoutVars>
      </dgm:prSet>
      <dgm:spPr/>
    </dgm:pt>
    <dgm:pt modelId="{59D2D9D3-5AF3-410D-895C-DC342F5FF479}" type="pres">
      <dgm:prSet presAssocID="{37981CAC-CCC6-4914-A805-9877B065F344}" presName="childTextHidden" presStyleLbl="bgAccFollowNode1" presStyleIdx="0" presStyleCnt="5"/>
      <dgm:spPr/>
    </dgm:pt>
    <dgm:pt modelId="{E61DF376-AC8E-4E40-BBE1-266B8E1E77E4}" type="pres">
      <dgm:prSet presAssocID="{37981CAC-CCC6-4914-A805-9877B065F34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BB1F2AB-5663-47C3-9D3B-025857D7DEBF}" type="pres">
      <dgm:prSet presAssocID="{37981CAC-CCC6-4914-A805-9877B065F344}" presName="aSpace" presStyleCnt="0"/>
      <dgm:spPr/>
    </dgm:pt>
    <dgm:pt modelId="{982024AC-5E96-4A67-84BF-E5C6FE3BE84A}" type="pres">
      <dgm:prSet presAssocID="{0EEB954C-DB23-42E2-8630-803230C2ED7D}" presName="compNode" presStyleCnt="0"/>
      <dgm:spPr/>
    </dgm:pt>
    <dgm:pt modelId="{849BCC66-95BC-408E-B39E-A52CEC00C7F2}" type="pres">
      <dgm:prSet presAssocID="{0EEB954C-DB23-42E2-8630-803230C2ED7D}" presName="noGeometry" presStyleCnt="0"/>
      <dgm:spPr/>
    </dgm:pt>
    <dgm:pt modelId="{26C5F16E-5FC2-4A9C-B163-6DC2D7E54D1C}" type="pres">
      <dgm:prSet presAssocID="{0EEB954C-DB23-42E2-8630-803230C2ED7D}" presName="childTextVisible" presStyleLbl="bgAccFollowNode1" presStyleIdx="1" presStyleCnt="5">
        <dgm:presLayoutVars>
          <dgm:bulletEnabled val="1"/>
        </dgm:presLayoutVars>
      </dgm:prSet>
      <dgm:spPr/>
    </dgm:pt>
    <dgm:pt modelId="{C4D50E52-D031-4422-AC6A-998513A6B4AC}" type="pres">
      <dgm:prSet presAssocID="{0EEB954C-DB23-42E2-8630-803230C2ED7D}" presName="childTextHidden" presStyleLbl="bgAccFollowNode1" presStyleIdx="1" presStyleCnt="5"/>
      <dgm:spPr/>
    </dgm:pt>
    <dgm:pt modelId="{6C656B54-C0F8-44A6-A8B9-2BB1031CD3D9}" type="pres">
      <dgm:prSet presAssocID="{0EEB954C-DB23-42E2-8630-803230C2ED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51583E8-993B-4536-B687-50D4EC7BD04E}" type="pres">
      <dgm:prSet presAssocID="{0EEB954C-DB23-42E2-8630-803230C2ED7D}" presName="aSpace" presStyleCnt="0"/>
      <dgm:spPr/>
    </dgm:pt>
    <dgm:pt modelId="{A6859B56-1A8F-44AB-8706-E519C7726B99}" type="pres">
      <dgm:prSet presAssocID="{3AE1DE14-7493-405E-B33D-7773069151CC}" presName="compNode" presStyleCnt="0"/>
      <dgm:spPr/>
    </dgm:pt>
    <dgm:pt modelId="{5D40A896-995D-4CCD-9DE2-AF8B0D49B131}" type="pres">
      <dgm:prSet presAssocID="{3AE1DE14-7493-405E-B33D-7773069151CC}" presName="noGeometry" presStyleCnt="0"/>
      <dgm:spPr/>
    </dgm:pt>
    <dgm:pt modelId="{8F5759C6-9292-4170-9A6F-9D6AFDE190DC}" type="pres">
      <dgm:prSet presAssocID="{3AE1DE14-7493-405E-B33D-7773069151CC}" presName="childTextVisible" presStyleLbl="bgAccFollowNode1" presStyleIdx="2" presStyleCnt="5">
        <dgm:presLayoutVars>
          <dgm:bulletEnabled val="1"/>
        </dgm:presLayoutVars>
      </dgm:prSet>
      <dgm:spPr/>
    </dgm:pt>
    <dgm:pt modelId="{E90DA396-5589-417A-8972-EAB2311C69B1}" type="pres">
      <dgm:prSet presAssocID="{3AE1DE14-7493-405E-B33D-7773069151CC}" presName="childTextHidden" presStyleLbl="bgAccFollowNode1" presStyleIdx="2" presStyleCnt="5"/>
      <dgm:spPr/>
    </dgm:pt>
    <dgm:pt modelId="{01682D86-E848-40EA-9B92-052DA9555032}" type="pres">
      <dgm:prSet presAssocID="{3AE1DE14-7493-405E-B33D-7773069151C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08D3CF9-0298-480F-9130-2EEF524E3E70}" type="pres">
      <dgm:prSet presAssocID="{3AE1DE14-7493-405E-B33D-7773069151CC}" presName="aSpace" presStyleCnt="0"/>
      <dgm:spPr/>
    </dgm:pt>
    <dgm:pt modelId="{02B9D13A-0F22-4BA6-91D5-22E728991C43}" type="pres">
      <dgm:prSet presAssocID="{DBCA9317-00A5-4B5B-BC76-DD91DA427421}" presName="compNode" presStyleCnt="0"/>
      <dgm:spPr/>
    </dgm:pt>
    <dgm:pt modelId="{E7D92669-07AE-4E16-AF82-E856807C2DB9}" type="pres">
      <dgm:prSet presAssocID="{DBCA9317-00A5-4B5B-BC76-DD91DA427421}" presName="noGeometry" presStyleCnt="0"/>
      <dgm:spPr/>
    </dgm:pt>
    <dgm:pt modelId="{AB96A6D6-8F5C-4AC0-9AAB-84EC5176DD72}" type="pres">
      <dgm:prSet presAssocID="{DBCA9317-00A5-4B5B-BC76-DD91DA427421}" presName="childTextVisible" presStyleLbl="bgAccFollowNode1" presStyleIdx="3" presStyleCnt="5">
        <dgm:presLayoutVars>
          <dgm:bulletEnabled val="1"/>
        </dgm:presLayoutVars>
      </dgm:prSet>
      <dgm:spPr/>
    </dgm:pt>
    <dgm:pt modelId="{B63EE54D-3485-4526-A73B-494B3701BF24}" type="pres">
      <dgm:prSet presAssocID="{DBCA9317-00A5-4B5B-BC76-DD91DA427421}" presName="childTextHidden" presStyleLbl="bgAccFollowNode1" presStyleIdx="3" presStyleCnt="5"/>
      <dgm:spPr/>
    </dgm:pt>
    <dgm:pt modelId="{E667FC94-984D-461C-BBB0-4F381440BE4B}" type="pres">
      <dgm:prSet presAssocID="{DBCA9317-00A5-4B5B-BC76-DD91DA42742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58BB971-3741-4DE1-A4C6-46B173CC2811}" type="pres">
      <dgm:prSet presAssocID="{DBCA9317-00A5-4B5B-BC76-DD91DA427421}" presName="aSpace" presStyleCnt="0"/>
      <dgm:spPr/>
    </dgm:pt>
    <dgm:pt modelId="{3D2186E6-45D1-4354-A0AA-C6A7C4187C52}" type="pres">
      <dgm:prSet presAssocID="{9F8F87F6-AD86-4F67-9066-600EB70897F0}" presName="compNode" presStyleCnt="0"/>
      <dgm:spPr/>
    </dgm:pt>
    <dgm:pt modelId="{B99679D1-DA53-4C51-917E-D67AF16D0B6E}" type="pres">
      <dgm:prSet presAssocID="{9F8F87F6-AD86-4F67-9066-600EB70897F0}" presName="noGeometry" presStyleCnt="0"/>
      <dgm:spPr/>
    </dgm:pt>
    <dgm:pt modelId="{3CADF799-6E91-4281-B6D7-E5BE53DB0B43}" type="pres">
      <dgm:prSet presAssocID="{9F8F87F6-AD86-4F67-9066-600EB70897F0}" presName="childTextVisible" presStyleLbl="bgAccFollowNode1" presStyleIdx="4" presStyleCnt="5">
        <dgm:presLayoutVars>
          <dgm:bulletEnabled val="1"/>
        </dgm:presLayoutVars>
      </dgm:prSet>
      <dgm:spPr/>
    </dgm:pt>
    <dgm:pt modelId="{B39545D7-686D-40D6-851C-D35DFB0F8752}" type="pres">
      <dgm:prSet presAssocID="{9F8F87F6-AD86-4F67-9066-600EB70897F0}" presName="childTextHidden" presStyleLbl="bgAccFollowNode1" presStyleIdx="4" presStyleCnt="5"/>
      <dgm:spPr/>
    </dgm:pt>
    <dgm:pt modelId="{DB2E9E45-C268-44CE-98B7-0E10EB0F266A}" type="pres">
      <dgm:prSet presAssocID="{9F8F87F6-AD86-4F67-9066-600EB70897F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9324F00-AAC4-4AAC-87ED-A0C4919D5751}" type="presOf" srcId="{0EEB954C-DB23-42E2-8630-803230C2ED7D}" destId="{6C656B54-C0F8-44A6-A8B9-2BB1031CD3D9}" srcOrd="0" destOrd="0" presId="urn:microsoft.com/office/officeart/2005/8/layout/hProcess6"/>
    <dgm:cxn modelId="{4F8AF310-D7E5-40A2-A844-36A2D185399A}" type="presOf" srcId="{D6F4FFCA-1A2E-44E8-BA6F-450AB822EF1A}" destId="{8F5759C6-9292-4170-9A6F-9D6AFDE190DC}" srcOrd="0" destOrd="0" presId="urn:microsoft.com/office/officeart/2005/8/layout/hProcess6"/>
    <dgm:cxn modelId="{1B4D0016-E3C4-47C4-95FF-474C21D76A40}" type="presOf" srcId="{DBCA9317-00A5-4B5B-BC76-DD91DA427421}" destId="{E667FC94-984D-461C-BBB0-4F381440BE4B}" srcOrd="0" destOrd="0" presId="urn:microsoft.com/office/officeart/2005/8/layout/hProcess6"/>
    <dgm:cxn modelId="{33537B19-3DA4-45A3-A926-A97AB307E4EE}" srcId="{EC40581F-7A84-49AC-BF90-FF5E05590B9B}" destId="{3AE1DE14-7493-405E-B33D-7773069151CC}" srcOrd="2" destOrd="0" parTransId="{8C5D0CE2-E263-423F-A475-0B1ABBCFA5FC}" sibTransId="{7085CD86-7897-41DB-AE70-779984C59B17}"/>
    <dgm:cxn modelId="{BB26B91E-910F-4AE1-8A4F-57CC5E3D0FBE}" srcId="{EC40581F-7A84-49AC-BF90-FF5E05590B9B}" destId="{DBCA9317-00A5-4B5B-BC76-DD91DA427421}" srcOrd="3" destOrd="0" parTransId="{79B58D64-6D89-4781-AFCB-E2BC9933D7C4}" sibTransId="{65926C8A-6BA3-497B-AA04-7E643C8D9AB4}"/>
    <dgm:cxn modelId="{A40F5B37-7F74-41CC-BE95-8CB499EB4B06}" srcId="{EC40581F-7A84-49AC-BF90-FF5E05590B9B}" destId="{0EEB954C-DB23-42E2-8630-803230C2ED7D}" srcOrd="1" destOrd="0" parTransId="{F623C3A3-8059-43A8-AC24-62602F104249}" sibTransId="{0B6BCD1C-4425-4823-8B2E-1E4834E4BF91}"/>
    <dgm:cxn modelId="{E7CE5562-6058-41E4-89D4-4C1465D12B28}" type="presOf" srcId="{14F8934B-DD56-47D6-9A97-50E77CC95284}" destId="{B63EE54D-3485-4526-A73B-494B3701BF24}" srcOrd="1" destOrd="0" presId="urn:microsoft.com/office/officeart/2005/8/layout/hProcess6"/>
    <dgm:cxn modelId="{CA4D3244-B7E7-4A5C-AA91-A6DE5237853B}" srcId="{37981CAC-CCC6-4914-A805-9877B065F344}" destId="{A3CE583A-D4AB-47C9-A011-9ABBF55132B3}" srcOrd="0" destOrd="0" parTransId="{3C2B50B2-D570-4345-A5AD-D19EE415305E}" sibTransId="{0EE3CCF2-A0FF-45F4-8124-442998B02035}"/>
    <dgm:cxn modelId="{1D9A4864-8A3D-4557-B641-C6C0906375EE}" srcId="{EC40581F-7A84-49AC-BF90-FF5E05590B9B}" destId="{9F8F87F6-AD86-4F67-9066-600EB70897F0}" srcOrd="4" destOrd="0" parTransId="{ABD90CD5-BCBD-4364-8769-82E66D32FF21}" sibTransId="{C443F6CD-D682-4B00-B999-ADB316C3CB76}"/>
    <dgm:cxn modelId="{45C2326C-0E2A-4735-8FD1-57D4D8B12FDF}" type="presOf" srcId="{3AE1DE14-7493-405E-B33D-7773069151CC}" destId="{01682D86-E848-40EA-9B92-052DA9555032}" srcOrd="0" destOrd="0" presId="urn:microsoft.com/office/officeart/2005/8/layout/hProcess6"/>
    <dgm:cxn modelId="{0A3B0950-83FB-4175-931A-B91BA3CA138F}" type="presOf" srcId="{14F8934B-DD56-47D6-9A97-50E77CC95284}" destId="{AB96A6D6-8F5C-4AC0-9AAB-84EC5176DD72}" srcOrd="0" destOrd="0" presId="urn:microsoft.com/office/officeart/2005/8/layout/hProcess6"/>
    <dgm:cxn modelId="{19E30D59-33CA-4DEC-A8B2-E85BAD920BCC}" type="presOf" srcId="{A3CE583A-D4AB-47C9-A011-9ABBF55132B3}" destId="{59D2D9D3-5AF3-410D-895C-DC342F5FF479}" srcOrd="1" destOrd="0" presId="urn:microsoft.com/office/officeart/2005/8/layout/hProcess6"/>
    <dgm:cxn modelId="{645D7C7F-2038-42EF-AF90-F7BC5F076088}" type="presOf" srcId="{B8F9AB07-914B-4E00-B823-3203FD9E1516}" destId="{C4D50E52-D031-4422-AC6A-998513A6B4AC}" srcOrd="1" destOrd="0" presId="urn:microsoft.com/office/officeart/2005/8/layout/hProcess6"/>
    <dgm:cxn modelId="{80626E81-680C-4BFE-8D3A-97939FC7512D}" type="presOf" srcId="{37981CAC-CCC6-4914-A805-9877B065F344}" destId="{E61DF376-AC8E-4E40-BBE1-266B8E1E77E4}" srcOrd="0" destOrd="0" presId="urn:microsoft.com/office/officeart/2005/8/layout/hProcess6"/>
    <dgm:cxn modelId="{A58C4E82-29FA-4020-A0DF-9CB078939736}" type="presOf" srcId="{EC40581F-7A84-49AC-BF90-FF5E05590B9B}" destId="{071F1048-5532-4CC9-A6CE-CF2E5468AD9A}" srcOrd="0" destOrd="0" presId="urn:microsoft.com/office/officeart/2005/8/layout/hProcess6"/>
    <dgm:cxn modelId="{B2F1F68C-C2A6-4D81-BF95-21E446E9760D}" type="presOf" srcId="{D6F4FFCA-1A2E-44E8-BA6F-450AB822EF1A}" destId="{E90DA396-5589-417A-8972-EAB2311C69B1}" srcOrd="1" destOrd="0" presId="urn:microsoft.com/office/officeart/2005/8/layout/hProcess6"/>
    <dgm:cxn modelId="{E9F05694-B7D9-437B-9334-BF1929644D8C}" type="presOf" srcId="{9F8F87F6-AD86-4F67-9066-600EB70897F0}" destId="{DB2E9E45-C268-44CE-98B7-0E10EB0F266A}" srcOrd="0" destOrd="0" presId="urn:microsoft.com/office/officeart/2005/8/layout/hProcess6"/>
    <dgm:cxn modelId="{2CF7E39A-0FA9-4DD4-B67F-0BA9C851AE80}" srcId="{EC40581F-7A84-49AC-BF90-FF5E05590B9B}" destId="{37981CAC-CCC6-4914-A805-9877B065F344}" srcOrd="0" destOrd="0" parTransId="{E667A871-F7D2-4A54-9DC6-4183798BFAD8}" sibTransId="{A8C64434-9358-49A3-ACC6-12D0CFCF89FD}"/>
    <dgm:cxn modelId="{963A7DA0-81E5-425D-8D5F-580CC8A068AC}" srcId="{DBCA9317-00A5-4B5B-BC76-DD91DA427421}" destId="{14F8934B-DD56-47D6-9A97-50E77CC95284}" srcOrd="0" destOrd="0" parTransId="{720F3406-28CD-4959-963A-B3DAA65FB83F}" sibTransId="{AE94F9E2-0F67-4609-89AD-EA1B82E7320D}"/>
    <dgm:cxn modelId="{C66631A1-4303-4133-AE35-B055497CB511}" type="presOf" srcId="{209E643C-9096-46B4-B1B7-DC74D4587A2F}" destId="{B39545D7-686D-40D6-851C-D35DFB0F8752}" srcOrd="1" destOrd="0" presId="urn:microsoft.com/office/officeart/2005/8/layout/hProcess6"/>
    <dgm:cxn modelId="{1AC84CBE-9E4D-4CBA-8B60-58CC449C4E92}" type="presOf" srcId="{B8F9AB07-914B-4E00-B823-3203FD9E1516}" destId="{26C5F16E-5FC2-4A9C-B163-6DC2D7E54D1C}" srcOrd="0" destOrd="0" presId="urn:microsoft.com/office/officeart/2005/8/layout/hProcess6"/>
    <dgm:cxn modelId="{E7A4BDC9-C10A-4779-A41A-AD22D006E078}" srcId="{9F8F87F6-AD86-4F67-9066-600EB70897F0}" destId="{209E643C-9096-46B4-B1B7-DC74D4587A2F}" srcOrd="0" destOrd="0" parTransId="{F60CFE7C-611E-46F7-9406-EBE58AAC54B2}" sibTransId="{0EABD952-64F2-4054-B109-B837105DBD2B}"/>
    <dgm:cxn modelId="{56E8E7CB-B75A-43DA-87EA-13E7A3CFDA58}" type="presOf" srcId="{209E643C-9096-46B4-B1B7-DC74D4587A2F}" destId="{3CADF799-6E91-4281-B6D7-E5BE53DB0B43}" srcOrd="0" destOrd="0" presId="urn:microsoft.com/office/officeart/2005/8/layout/hProcess6"/>
    <dgm:cxn modelId="{56843ED2-E016-4F5F-A9B7-79AFD4045F2F}" srcId="{0EEB954C-DB23-42E2-8630-803230C2ED7D}" destId="{B8F9AB07-914B-4E00-B823-3203FD9E1516}" srcOrd="0" destOrd="0" parTransId="{381701FE-3BB2-424F-9EF3-B2BAE71B3FCC}" sibTransId="{FE7CA046-866E-454D-9FE8-BA60FDD239AC}"/>
    <dgm:cxn modelId="{340BEAF0-E0DF-449E-AACF-507C4DA7AE0D}" srcId="{3AE1DE14-7493-405E-B33D-7773069151CC}" destId="{D6F4FFCA-1A2E-44E8-BA6F-450AB822EF1A}" srcOrd="0" destOrd="0" parTransId="{49C123E5-48EA-49DE-A90C-B6BC53BF294C}" sibTransId="{F7A20F72-794B-46A6-974E-DFDCEC66F23C}"/>
    <dgm:cxn modelId="{3B3BC9F2-05B0-47E1-8776-10751251E4E9}" type="presOf" srcId="{A3CE583A-D4AB-47C9-A011-9ABBF55132B3}" destId="{8F1B1973-A5ED-406A-A521-C7344194C5A2}" srcOrd="0" destOrd="0" presId="urn:microsoft.com/office/officeart/2005/8/layout/hProcess6"/>
    <dgm:cxn modelId="{1F947035-1F23-4192-B2E4-F17A483AEEB6}" type="presParOf" srcId="{071F1048-5532-4CC9-A6CE-CF2E5468AD9A}" destId="{8F29C569-01E5-48C5-A09A-3080B45B21F5}" srcOrd="0" destOrd="0" presId="urn:microsoft.com/office/officeart/2005/8/layout/hProcess6"/>
    <dgm:cxn modelId="{67EF54D0-3E64-464F-80B0-DCCDB4E823E3}" type="presParOf" srcId="{8F29C569-01E5-48C5-A09A-3080B45B21F5}" destId="{9A520957-F476-4464-920E-37209B0E1771}" srcOrd="0" destOrd="0" presId="urn:microsoft.com/office/officeart/2005/8/layout/hProcess6"/>
    <dgm:cxn modelId="{88942095-CF81-4145-9D97-364968506CF0}" type="presParOf" srcId="{8F29C569-01E5-48C5-A09A-3080B45B21F5}" destId="{8F1B1973-A5ED-406A-A521-C7344194C5A2}" srcOrd="1" destOrd="0" presId="urn:microsoft.com/office/officeart/2005/8/layout/hProcess6"/>
    <dgm:cxn modelId="{C6634559-64D0-4B3D-B4DE-F83993BAE54A}" type="presParOf" srcId="{8F29C569-01E5-48C5-A09A-3080B45B21F5}" destId="{59D2D9D3-5AF3-410D-895C-DC342F5FF479}" srcOrd="2" destOrd="0" presId="urn:microsoft.com/office/officeart/2005/8/layout/hProcess6"/>
    <dgm:cxn modelId="{6175797F-0E19-4112-9692-EBE18333AB43}" type="presParOf" srcId="{8F29C569-01E5-48C5-A09A-3080B45B21F5}" destId="{E61DF376-AC8E-4E40-BBE1-266B8E1E77E4}" srcOrd="3" destOrd="0" presId="urn:microsoft.com/office/officeart/2005/8/layout/hProcess6"/>
    <dgm:cxn modelId="{D37E35AC-DF34-4C76-90FC-17EAA4AEC0EC}" type="presParOf" srcId="{071F1048-5532-4CC9-A6CE-CF2E5468AD9A}" destId="{ABB1F2AB-5663-47C3-9D3B-025857D7DEBF}" srcOrd="1" destOrd="0" presId="urn:microsoft.com/office/officeart/2005/8/layout/hProcess6"/>
    <dgm:cxn modelId="{257E612B-084C-4D1D-83C3-14017CAE8FB0}" type="presParOf" srcId="{071F1048-5532-4CC9-A6CE-CF2E5468AD9A}" destId="{982024AC-5E96-4A67-84BF-E5C6FE3BE84A}" srcOrd="2" destOrd="0" presId="urn:microsoft.com/office/officeart/2005/8/layout/hProcess6"/>
    <dgm:cxn modelId="{0444EF67-E2AB-4974-82F3-8AA0633E54B1}" type="presParOf" srcId="{982024AC-5E96-4A67-84BF-E5C6FE3BE84A}" destId="{849BCC66-95BC-408E-B39E-A52CEC00C7F2}" srcOrd="0" destOrd="0" presId="urn:microsoft.com/office/officeart/2005/8/layout/hProcess6"/>
    <dgm:cxn modelId="{49E2D6B7-D9A3-4945-8E87-995AC3FB4824}" type="presParOf" srcId="{982024AC-5E96-4A67-84BF-E5C6FE3BE84A}" destId="{26C5F16E-5FC2-4A9C-B163-6DC2D7E54D1C}" srcOrd="1" destOrd="0" presId="urn:microsoft.com/office/officeart/2005/8/layout/hProcess6"/>
    <dgm:cxn modelId="{14376A6F-92E5-4329-92BB-0AECCC9752FC}" type="presParOf" srcId="{982024AC-5E96-4A67-84BF-E5C6FE3BE84A}" destId="{C4D50E52-D031-4422-AC6A-998513A6B4AC}" srcOrd="2" destOrd="0" presId="urn:microsoft.com/office/officeart/2005/8/layout/hProcess6"/>
    <dgm:cxn modelId="{11CD1556-360A-4045-8FCD-C4048CD5F45F}" type="presParOf" srcId="{982024AC-5E96-4A67-84BF-E5C6FE3BE84A}" destId="{6C656B54-C0F8-44A6-A8B9-2BB1031CD3D9}" srcOrd="3" destOrd="0" presId="urn:microsoft.com/office/officeart/2005/8/layout/hProcess6"/>
    <dgm:cxn modelId="{EB6FAFA2-338A-4CF9-A124-12CD91B8FD30}" type="presParOf" srcId="{071F1048-5532-4CC9-A6CE-CF2E5468AD9A}" destId="{551583E8-993B-4536-B687-50D4EC7BD04E}" srcOrd="3" destOrd="0" presId="urn:microsoft.com/office/officeart/2005/8/layout/hProcess6"/>
    <dgm:cxn modelId="{E21C15E8-E8E7-41DA-9AC3-3D97FD0EB4B3}" type="presParOf" srcId="{071F1048-5532-4CC9-A6CE-CF2E5468AD9A}" destId="{A6859B56-1A8F-44AB-8706-E519C7726B99}" srcOrd="4" destOrd="0" presId="urn:microsoft.com/office/officeart/2005/8/layout/hProcess6"/>
    <dgm:cxn modelId="{6B21524A-F260-4882-B102-C70642F28F73}" type="presParOf" srcId="{A6859B56-1A8F-44AB-8706-E519C7726B99}" destId="{5D40A896-995D-4CCD-9DE2-AF8B0D49B131}" srcOrd="0" destOrd="0" presId="urn:microsoft.com/office/officeart/2005/8/layout/hProcess6"/>
    <dgm:cxn modelId="{C1B35507-59C6-4C59-96AB-FA2CCADD6774}" type="presParOf" srcId="{A6859B56-1A8F-44AB-8706-E519C7726B99}" destId="{8F5759C6-9292-4170-9A6F-9D6AFDE190DC}" srcOrd="1" destOrd="0" presId="urn:microsoft.com/office/officeart/2005/8/layout/hProcess6"/>
    <dgm:cxn modelId="{52160AC9-83C7-42FA-94CC-7C715EC887B8}" type="presParOf" srcId="{A6859B56-1A8F-44AB-8706-E519C7726B99}" destId="{E90DA396-5589-417A-8972-EAB2311C69B1}" srcOrd="2" destOrd="0" presId="urn:microsoft.com/office/officeart/2005/8/layout/hProcess6"/>
    <dgm:cxn modelId="{44DFB216-C09C-4658-A2CC-83DBB50538F7}" type="presParOf" srcId="{A6859B56-1A8F-44AB-8706-E519C7726B99}" destId="{01682D86-E848-40EA-9B92-052DA9555032}" srcOrd="3" destOrd="0" presId="urn:microsoft.com/office/officeart/2005/8/layout/hProcess6"/>
    <dgm:cxn modelId="{67753D88-EB93-490A-AFFD-92327C77B62D}" type="presParOf" srcId="{071F1048-5532-4CC9-A6CE-CF2E5468AD9A}" destId="{908D3CF9-0298-480F-9130-2EEF524E3E70}" srcOrd="5" destOrd="0" presId="urn:microsoft.com/office/officeart/2005/8/layout/hProcess6"/>
    <dgm:cxn modelId="{C672510F-6862-492D-9CA4-A38DB679E82C}" type="presParOf" srcId="{071F1048-5532-4CC9-A6CE-CF2E5468AD9A}" destId="{02B9D13A-0F22-4BA6-91D5-22E728991C43}" srcOrd="6" destOrd="0" presId="urn:microsoft.com/office/officeart/2005/8/layout/hProcess6"/>
    <dgm:cxn modelId="{9C4DB55B-554F-40A9-BADE-E52F9B28C651}" type="presParOf" srcId="{02B9D13A-0F22-4BA6-91D5-22E728991C43}" destId="{E7D92669-07AE-4E16-AF82-E856807C2DB9}" srcOrd="0" destOrd="0" presId="urn:microsoft.com/office/officeart/2005/8/layout/hProcess6"/>
    <dgm:cxn modelId="{129D470A-1EE0-4B1B-B9D6-11221DB99AAF}" type="presParOf" srcId="{02B9D13A-0F22-4BA6-91D5-22E728991C43}" destId="{AB96A6D6-8F5C-4AC0-9AAB-84EC5176DD72}" srcOrd="1" destOrd="0" presId="urn:microsoft.com/office/officeart/2005/8/layout/hProcess6"/>
    <dgm:cxn modelId="{8A8FB8F1-9156-42BA-8F2F-7DCF0DB0F803}" type="presParOf" srcId="{02B9D13A-0F22-4BA6-91D5-22E728991C43}" destId="{B63EE54D-3485-4526-A73B-494B3701BF24}" srcOrd="2" destOrd="0" presId="urn:microsoft.com/office/officeart/2005/8/layout/hProcess6"/>
    <dgm:cxn modelId="{3BB0F110-96C2-4FFE-8175-023A43A929F5}" type="presParOf" srcId="{02B9D13A-0F22-4BA6-91D5-22E728991C43}" destId="{E667FC94-984D-461C-BBB0-4F381440BE4B}" srcOrd="3" destOrd="0" presId="urn:microsoft.com/office/officeart/2005/8/layout/hProcess6"/>
    <dgm:cxn modelId="{BF801E2B-388B-4C97-8AB6-F8083D290B65}" type="presParOf" srcId="{071F1048-5532-4CC9-A6CE-CF2E5468AD9A}" destId="{058BB971-3741-4DE1-A4C6-46B173CC2811}" srcOrd="7" destOrd="0" presId="urn:microsoft.com/office/officeart/2005/8/layout/hProcess6"/>
    <dgm:cxn modelId="{85BC723B-C4A0-47E0-AF32-705730F60686}" type="presParOf" srcId="{071F1048-5532-4CC9-A6CE-CF2E5468AD9A}" destId="{3D2186E6-45D1-4354-A0AA-C6A7C4187C52}" srcOrd="8" destOrd="0" presId="urn:microsoft.com/office/officeart/2005/8/layout/hProcess6"/>
    <dgm:cxn modelId="{3E1FDACA-3D20-4748-881C-FFA7966A4D93}" type="presParOf" srcId="{3D2186E6-45D1-4354-A0AA-C6A7C4187C52}" destId="{B99679D1-DA53-4C51-917E-D67AF16D0B6E}" srcOrd="0" destOrd="0" presId="urn:microsoft.com/office/officeart/2005/8/layout/hProcess6"/>
    <dgm:cxn modelId="{0D26C3B9-6876-441B-AE2D-C028004AA837}" type="presParOf" srcId="{3D2186E6-45D1-4354-A0AA-C6A7C4187C52}" destId="{3CADF799-6E91-4281-B6D7-E5BE53DB0B43}" srcOrd="1" destOrd="0" presId="urn:microsoft.com/office/officeart/2005/8/layout/hProcess6"/>
    <dgm:cxn modelId="{4BC2CCB3-EA1B-4EDD-82B0-A0BB95747E8F}" type="presParOf" srcId="{3D2186E6-45D1-4354-A0AA-C6A7C4187C52}" destId="{B39545D7-686D-40D6-851C-D35DFB0F8752}" srcOrd="2" destOrd="0" presId="urn:microsoft.com/office/officeart/2005/8/layout/hProcess6"/>
    <dgm:cxn modelId="{5A2F970F-3536-4748-BC48-801BC15092A2}" type="presParOf" srcId="{3D2186E6-45D1-4354-A0AA-C6A7C4187C52}" destId="{DB2E9E45-C268-44CE-98B7-0E10EB0F266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40581F-7A84-49AC-BF90-FF5E05590B9B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981CAC-CCC6-4914-A805-9877B065F344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اول</a:t>
          </a:r>
          <a:endParaRPr lang="en-US" sz="1400" dirty="0">
            <a:cs typeface="B Nazanin" panose="00000400000000000000" pitchFamily="2" charset="-78"/>
          </a:endParaRPr>
        </a:p>
      </dgm:t>
    </dgm:pt>
    <dgm:pt modelId="{E667A871-F7D2-4A54-9DC6-4183798BFAD8}" type="parTrans" cxnId="{2CF7E39A-0FA9-4DD4-B67F-0BA9C851AE80}">
      <dgm:prSet/>
      <dgm:spPr/>
      <dgm:t>
        <a:bodyPr/>
        <a:lstStyle/>
        <a:p>
          <a:endParaRPr lang="en-US"/>
        </a:p>
      </dgm:t>
    </dgm:pt>
    <dgm:pt modelId="{A8C64434-9358-49A3-ACC6-12D0CFCF89FD}" type="sibTrans" cxnId="{2CF7E39A-0FA9-4DD4-B67F-0BA9C851AE80}">
      <dgm:prSet/>
      <dgm:spPr/>
      <dgm:t>
        <a:bodyPr/>
        <a:lstStyle/>
        <a:p>
          <a:endParaRPr lang="en-US"/>
        </a:p>
      </dgm:t>
    </dgm:pt>
    <dgm:pt modelId="{A3CE583A-D4AB-47C9-A011-9ABBF55132B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solidFill>
            <a:schemeClr val="accent2"/>
          </a:solidFill>
        </a:ln>
      </dgm:spPr>
      <dgm:t>
        <a:bodyPr/>
        <a:lstStyle/>
        <a:p>
          <a:r>
            <a:rPr lang="fa-IR" sz="1200" dirty="0">
              <a:cs typeface="B Nazanin" panose="00000400000000000000" pitchFamily="2" charset="-78"/>
            </a:rPr>
            <a:t>کلیات پژوهش</a:t>
          </a:r>
          <a:endParaRPr lang="en-US" sz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gm:t>
    </dgm:pt>
    <dgm:pt modelId="{3C2B50B2-D570-4345-A5AD-D19EE415305E}" type="parTrans" cxnId="{CA4D3244-B7E7-4A5C-AA91-A6DE5237853B}">
      <dgm:prSet/>
      <dgm:spPr/>
      <dgm:t>
        <a:bodyPr/>
        <a:lstStyle/>
        <a:p>
          <a:endParaRPr lang="en-US"/>
        </a:p>
      </dgm:t>
    </dgm:pt>
    <dgm:pt modelId="{0EE3CCF2-A0FF-45F4-8124-442998B02035}" type="sibTrans" cxnId="{CA4D3244-B7E7-4A5C-AA91-A6DE5237853B}">
      <dgm:prSet/>
      <dgm:spPr/>
      <dgm:t>
        <a:bodyPr/>
        <a:lstStyle/>
        <a:p>
          <a:endParaRPr lang="en-US"/>
        </a:p>
      </dgm:t>
    </dgm:pt>
    <dgm:pt modelId="{0EEB954C-DB23-42E2-8630-803230C2ED7D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دوم</a:t>
          </a:r>
          <a:endParaRPr lang="en-US" sz="1400" dirty="0">
            <a:cs typeface="B Nazanin" panose="00000400000000000000" pitchFamily="2" charset="-78"/>
          </a:endParaRPr>
        </a:p>
      </dgm:t>
    </dgm:pt>
    <dgm:pt modelId="{F623C3A3-8059-43A8-AC24-62602F104249}" type="parTrans" cxnId="{A40F5B37-7F74-41CC-BE95-8CB499EB4B06}">
      <dgm:prSet/>
      <dgm:spPr/>
      <dgm:t>
        <a:bodyPr/>
        <a:lstStyle/>
        <a:p>
          <a:endParaRPr lang="en-US"/>
        </a:p>
      </dgm:t>
    </dgm:pt>
    <dgm:pt modelId="{0B6BCD1C-4425-4823-8B2E-1E4834E4BF91}" type="sibTrans" cxnId="{A40F5B37-7F74-41CC-BE95-8CB499EB4B06}">
      <dgm:prSet/>
      <dgm:spPr/>
      <dgm:t>
        <a:bodyPr/>
        <a:lstStyle/>
        <a:p>
          <a:endParaRPr lang="en-US"/>
        </a:p>
      </dgm:t>
    </dgm:pt>
    <dgm:pt modelId="{B8F9AB07-914B-4E00-B823-3203FD9E1516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381701FE-3BB2-424F-9EF3-B2BAE71B3FCC}" type="parTrans" cxnId="{56843ED2-E016-4F5F-A9B7-79AFD4045F2F}">
      <dgm:prSet/>
      <dgm:spPr/>
      <dgm:t>
        <a:bodyPr/>
        <a:lstStyle/>
        <a:p>
          <a:endParaRPr lang="en-US"/>
        </a:p>
      </dgm:t>
    </dgm:pt>
    <dgm:pt modelId="{FE7CA046-866E-454D-9FE8-BA60FDD239AC}" type="sibTrans" cxnId="{56843ED2-E016-4F5F-A9B7-79AFD4045F2F}">
      <dgm:prSet/>
      <dgm:spPr/>
      <dgm:t>
        <a:bodyPr/>
        <a:lstStyle/>
        <a:p>
          <a:endParaRPr lang="en-US"/>
        </a:p>
      </dgm:t>
    </dgm:pt>
    <dgm:pt modelId="{3AE1DE14-7493-405E-B33D-7773069151CC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سوم</a:t>
          </a:r>
          <a:endParaRPr lang="en-US" sz="1400" dirty="0">
            <a:cs typeface="B Nazanin" panose="00000400000000000000" pitchFamily="2" charset="-78"/>
          </a:endParaRPr>
        </a:p>
      </dgm:t>
    </dgm:pt>
    <dgm:pt modelId="{8C5D0CE2-E263-423F-A475-0B1ABBCFA5FC}" type="parTrans" cxnId="{33537B19-3DA4-45A3-A926-A97AB307E4EE}">
      <dgm:prSet/>
      <dgm:spPr/>
      <dgm:t>
        <a:bodyPr/>
        <a:lstStyle/>
        <a:p>
          <a:endParaRPr lang="en-US"/>
        </a:p>
      </dgm:t>
    </dgm:pt>
    <dgm:pt modelId="{7085CD86-7897-41DB-AE70-779984C59B17}" type="sibTrans" cxnId="{33537B19-3DA4-45A3-A926-A97AB307E4EE}">
      <dgm:prSet/>
      <dgm:spPr/>
      <dgm:t>
        <a:bodyPr/>
        <a:lstStyle/>
        <a:p>
          <a:endParaRPr lang="en-US"/>
        </a:p>
      </dgm:t>
    </dgm:pt>
    <dgm:pt modelId="{D6F4FFCA-1A2E-44E8-BA6F-450AB822EF1A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روش پیشنهادی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49C123E5-48EA-49DE-A90C-B6BC53BF294C}" type="parTrans" cxnId="{340BEAF0-E0DF-449E-AACF-507C4DA7AE0D}">
      <dgm:prSet/>
      <dgm:spPr/>
      <dgm:t>
        <a:bodyPr/>
        <a:lstStyle/>
        <a:p>
          <a:endParaRPr lang="en-US"/>
        </a:p>
      </dgm:t>
    </dgm:pt>
    <dgm:pt modelId="{F7A20F72-794B-46A6-974E-DFDCEC66F23C}" type="sibTrans" cxnId="{340BEAF0-E0DF-449E-AACF-507C4DA7AE0D}">
      <dgm:prSet/>
      <dgm:spPr/>
      <dgm:t>
        <a:bodyPr/>
        <a:lstStyle/>
        <a:p>
          <a:endParaRPr lang="en-US"/>
        </a:p>
      </dgm:t>
    </dgm:pt>
    <dgm:pt modelId="{209E643C-9096-46B4-B1B7-DC74D4587A2F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F60CFE7C-611E-46F7-9406-EBE58AAC54B2}" type="parTrans" cxnId="{E7A4BDC9-C10A-4779-A41A-AD22D006E078}">
      <dgm:prSet/>
      <dgm:spPr/>
      <dgm:t>
        <a:bodyPr/>
        <a:lstStyle/>
        <a:p>
          <a:endParaRPr lang="en-US"/>
        </a:p>
      </dgm:t>
    </dgm:pt>
    <dgm:pt modelId="{0EABD952-64F2-4054-B109-B837105DBD2B}" type="sibTrans" cxnId="{E7A4BDC9-C10A-4779-A41A-AD22D006E078}">
      <dgm:prSet/>
      <dgm:spPr/>
      <dgm:t>
        <a:bodyPr/>
        <a:lstStyle/>
        <a:p>
          <a:endParaRPr lang="en-US"/>
        </a:p>
      </dgm:t>
    </dgm:pt>
    <dgm:pt modelId="{14F8934B-DD56-47D6-9A97-50E77CC95284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720F3406-28CD-4959-963A-B3DAA65FB83F}" type="parTrans" cxnId="{963A7DA0-81E5-425D-8D5F-580CC8A068AC}">
      <dgm:prSet/>
      <dgm:spPr/>
      <dgm:t>
        <a:bodyPr/>
        <a:lstStyle/>
        <a:p>
          <a:endParaRPr lang="en-US"/>
        </a:p>
      </dgm:t>
    </dgm:pt>
    <dgm:pt modelId="{AE94F9E2-0F67-4609-89AD-EA1B82E7320D}" type="sibTrans" cxnId="{963A7DA0-81E5-425D-8D5F-580CC8A068AC}">
      <dgm:prSet/>
      <dgm:spPr/>
      <dgm:t>
        <a:bodyPr/>
        <a:lstStyle/>
        <a:p>
          <a:endParaRPr lang="en-US"/>
        </a:p>
      </dgm:t>
    </dgm:pt>
    <dgm:pt modelId="{DBCA9317-00A5-4B5B-BC76-DD91DA427421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چهارم</a:t>
          </a:r>
          <a:endParaRPr lang="en-US" sz="1400" dirty="0">
            <a:cs typeface="B Nazanin" panose="00000400000000000000" pitchFamily="2" charset="-78"/>
          </a:endParaRPr>
        </a:p>
      </dgm:t>
    </dgm:pt>
    <dgm:pt modelId="{79B58D64-6D89-4781-AFCB-E2BC9933D7C4}" type="parTrans" cxnId="{BB26B91E-910F-4AE1-8A4F-57CC5E3D0FBE}">
      <dgm:prSet/>
      <dgm:spPr/>
      <dgm:t>
        <a:bodyPr/>
        <a:lstStyle/>
        <a:p>
          <a:endParaRPr lang="en-US"/>
        </a:p>
      </dgm:t>
    </dgm:pt>
    <dgm:pt modelId="{65926C8A-6BA3-497B-AA04-7E643C8D9AB4}" type="sibTrans" cxnId="{BB26B91E-910F-4AE1-8A4F-57CC5E3D0FBE}">
      <dgm:prSet/>
      <dgm:spPr/>
      <dgm:t>
        <a:bodyPr/>
        <a:lstStyle/>
        <a:p>
          <a:endParaRPr lang="en-US"/>
        </a:p>
      </dgm:t>
    </dgm:pt>
    <dgm:pt modelId="{9F8F87F6-AD86-4F67-9066-600EB70897F0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پنجم</a:t>
          </a:r>
          <a:endParaRPr lang="en-US" sz="1400" dirty="0">
            <a:cs typeface="B Nazanin" panose="00000400000000000000" pitchFamily="2" charset="-78"/>
          </a:endParaRPr>
        </a:p>
      </dgm:t>
    </dgm:pt>
    <dgm:pt modelId="{ABD90CD5-BCBD-4364-8769-82E66D32FF21}" type="parTrans" cxnId="{1D9A4864-8A3D-4557-B641-C6C0906375EE}">
      <dgm:prSet/>
      <dgm:spPr/>
      <dgm:t>
        <a:bodyPr/>
        <a:lstStyle/>
        <a:p>
          <a:endParaRPr lang="en-US"/>
        </a:p>
      </dgm:t>
    </dgm:pt>
    <dgm:pt modelId="{C443F6CD-D682-4B00-B999-ADB316C3CB76}" type="sibTrans" cxnId="{1D9A4864-8A3D-4557-B641-C6C0906375EE}">
      <dgm:prSet/>
      <dgm:spPr/>
      <dgm:t>
        <a:bodyPr/>
        <a:lstStyle/>
        <a:p>
          <a:endParaRPr lang="en-US"/>
        </a:p>
      </dgm:t>
    </dgm:pt>
    <dgm:pt modelId="{071F1048-5532-4CC9-A6CE-CF2E5468AD9A}" type="pres">
      <dgm:prSet presAssocID="{EC40581F-7A84-49AC-BF90-FF5E05590B9B}" presName="theList" presStyleCnt="0">
        <dgm:presLayoutVars>
          <dgm:dir val="rev"/>
          <dgm:animLvl val="lvl"/>
          <dgm:resizeHandles val="exact"/>
        </dgm:presLayoutVars>
      </dgm:prSet>
      <dgm:spPr/>
    </dgm:pt>
    <dgm:pt modelId="{8F29C569-01E5-48C5-A09A-3080B45B21F5}" type="pres">
      <dgm:prSet presAssocID="{37981CAC-CCC6-4914-A805-9877B065F344}" presName="compNode" presStyleCnt="0"/>
      <dgm:spPr/>
    </dgm:pt>
    <dgm:pt modelId="{9A520957-F476-4464-920E-37209B0E1771}" type="pres">
      <dgm:prSet presAssocID="{37981CAC-CCC6-4914-A805-9877B065F344}" presName="noGeometry" presStyleCnt="0"/>
      <dgm:spPr/>
    </dgm:pt>
    <dgm:pt modelId="{8F1B1973-A5ED-406A-A521-C7344194C5A2}" type="pres">
      <dgm:prSet presAssocID="{37981CAC-CCC6-4914-A805-9877B065F344}" presName="childTextVisible" presStyleLbl="bgAccFollowNode1" presStyleIdx="0" presStyleCnt="5">
        <dgm:presLayoutVars>
          <dgm:bulletEnabled val="1"/>
        </dgm:presLayoutVars>
      </dgm:prSet>
      <dgm:spPr/>
    </dgm:pt>
    <dgm:pt modelId="{59D2D9D3-5AF3-410D-895C-DC342F5FF479}" type="pres">
      <dgm:prSet presAssocID="{37981CAC-CCC6-4914-A805-9877B065F344}" presName="childTextHidden" presStyleLbl="bgAccFollowNode1" presStyleIdx="0" presStyleCnt="5"/>
      <dgm:spPr/>
    </dgm:pt>
    <dgm:pt modelId="{E61DF376-AC8E-4E40-BBE1-266B8E1E77E4}" type="pres">
      <dgm:prSet presAssocID="{37981CAC-CCC6-4914-A805-9877B065F34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BB1F2AB-5663-47C3-9D3B-025857D7DEBF}" type="pres">
      <dgm:prSet presAssocID="{37981CAC-CCC6-4914-A805-9877B065F344}" presName="aSpace" presStyleCnt="0"/>
      <dgm:spPr/>
    </dgm:pt>
    <dgm:pt modelId="{982024AC-5E96-4A67-84BF-E5C6FE3BE84A}" type="pres">
      <dgm:prSet presAssocID="{0EEB954C-DB23-42E2-8630-803230C2ED7D}" presName="compNode" presStyleCnt="0"/>
      <dgm:spPr/>
    </dgm:pt>
    <dgm:pt modelId="{849BCC66-95BC-408E-B39E-A52CEC00C7F2}" type="pres">
      <dgm:prSet presAssocID="{0EEB954C-DB23-42E2-8630-803230C2ED7D}" presName="noGeometry" presStyleCnt="0"/>
      <dgm:spPr/>
    </dgm:pt>
    <dgm:pt modelId="{26C5F16E-5FC2-4A9C-B163-6DC2D7E54D1C}" type="pres">
      <dgm:prSet presAssocID="{0EEB954C-DB23-42E2-8630-803230C2ED7D}" presName="childTextVisible" presStyleLbl="bgAccFollowNode1" presStyleIdx="1" presStyleCnt="5">
        <dgm:presLayoutVars>
          <dgm:bulletEnabled val="1"/>
        </dgm:presLayoutVars>
      </dgm:prSet>
      <dgm:spPr/>
    </dgm:pt>
    <dgm:pt modelId="{C4D50E52-D031-4422-AC6A-998513A6B4AC}" type="pres">
      <dgm:prSet presAssocID="{0EEB954C-DB23-42E2-8630-803230C2ED7D}" presName="childTextHidden" presStyleLbl="bgAccFollowNode1" presStyleIdx="1" presStyleCnt="5"/>
      <dgm:spPr/>
    </dgm:pt>
    <dgm:pt modelId="{6C656B54-C0F8-44A6-A8B9-2BB1031CD3D9}" type="pres">
      <dgm:prSet presAssocID="{0EEB954C-DB23-42E2-8630-803230C2ED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51583E8-993B-4536-B687-50D4EC7BD04E}" type="pres">
      <dgm:prSet presAssocID="{0EEB954C-DB23-42E2-8630-803230C2ED7D}" presName="aSpace" presStyleCnt="0"/>
      <dgm:spPr/>
    </dgm:pt>
    <dgm:pt modelId="{A6859B56-1A8F-44AB-8706-E519C7726B99}" type="pres">
      <dgm:prSet presAssocID="{3AE1DE14-7493-405E-B33D-7773069151CC}" presName="compNode" presStyleCnt="0"/>
      <dgm:spPr/>
    </dgm:pt>
    <dgm:pt modelId="{5D40A896-995D-4CCD-9DE2-AF8B0D49B131}" type="pres">
      <dgm:prSet presAssocID="{3AE1DE14-7493-405E-B33D-7773069151CC}" presName="noGeometry" presStyleCnt="0"/>
      <dgm:spPr/>
    </dgm:pt>
    <dgm:pt modelId="{8F5759C6-9292-4170-9A6F-9D6AFDE190DC}" type="pres">
      <dgm:prSet presAssocID="{3AE1DE14-7493-405E-B33D-7773069151CC}" presName="childTextVisible" presStyleLbl="bgAccFollowNode1" presStyleIdx="2" presStyleCnt="5">
        <dgm:presLayoutVars>
          <dgm:bulletEnabled val="1"/>
        </dgm:presLayoutVars>
      </dgm:prSet>
      <dgm:spPr/>
    </dgm:pt>
    <dgm:pt modelId="{E90DA396-5589-417A-8972-EAB2311C69B1}" type="pres">
      <dgm:prSet presAssocID="{3AE1DE14-7493-405E-B33D-7773069151CC}" presName="childTextHidden" presStyleLbl="bgAccFollowNode1" presStyleIdx="2" presStyleCnt="5"/>
      <dgm:spPr/>
    </dgm:pt>
    <dgm:pt modelId="{01682D86-E848-40EA-9B92-052DA9555032}" type="pres">
      <dgm:prSet presAssocID="{3AE1DE14-7493-405E-B33D-7773069151C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08D3CF9-0298-480F-9130-2EEF524E3E70}" type="pres">
      <dgm:prSet presAssocID="{3AE1DE14-7493-405E-B33D-7773069151CC}" presName="aSpace" presStyleCnt="0"/>
      <dgm:spPr/>
    </dgm:pt>
    <dgm:pt modelId="{02B9D13A-0F22-4BA6-91D5-22E728991C43}" type="pres">
      <dgm:prSet presAssocID="{DBCA9317-00A5-4B5B-BC76-DD91DA427421}" presName="compNode" presStyleCnt="0"/>
      <dgm:spPr/>
    </dgm:pt>
    <dgm:pt modelId="{E7D92669-07AE-4E16-AF82-E856807C2DB9}" type="pres">
      <dgm:prSet presAssocID="{DBCA9317-00A5-4B5B-BC76-DD91DA427421}" presName="noGeometry" presStyleCnt="0"/>
      <dgm:spPr/>
    </dgm:pt>
    <dgm:pt modelId="{AB96A6D6-8F5C-4AC0-9AAB-84EC5176DD72}" type="pres">
      <dgm:prSet presAssocID="{DBCA9317-00A5-4B5B-BC76-DD91DA427421}" presName="childTextVisible" presStyleLbl="bgAccFollowNode1" presStyleIdx="3" presStyleCnt="5">
        <dgm:presLayoutVars>
          <dgm:bulletEnabled val="1"/>
        </dgm:presLayoutVars>
      </dgm:prSet>
      <dgm:spPr/>
    </dgm:pt>
    <dgm:pt modelId="{B63EE54D-3485-4526-A73B-494B3701BF24}" type="pres">
      <dgm:prSet presAssocID="{DBCA9317-00A5-4B5B-BC76-DD91DA427421}" presName="childTextHidden" presStyleLbl="bgAccFollowNode1" presStyleIdx="3" presStyleCnt="5"/>
      <dgm:spPr/>
    </dgm:pt>
    <dgm:pt modelId="{E667FC94-984D-461C-BBB0-4F381440BE4B}" type="pres">
      <dgm:prSet presAssocID="{DBCA9317-00A5-4B5B-BC76-DD91DA42742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58BB971-3741-4DE1-A4C6-46B173CC2811}" type="pres">
      <dgm:prSet presAssocID="{DBCA9317-00A5-4B5B-BC76-DD91DA427421}" presName="aSpace" presStyleCnt="0"/>
      <dgm:spPr/>
    </dgm:pt>
    <dgm:pt modelId="{3D2186E6-45D1-4354-A0AA-C6A7C4187C52}" type="pres">
      <dgm:prSet presAssocID="{9F8F87F6-AD86-4F67-9066-600EB70897F0}" presName="compNode" presStyleCnt="0"/>
      <dgm:spPr/>
    </dgm:pt>
    <dgm:pt modelId="{B99679D1-DA53-4C51-917E-D67AF16D0B6E}" type="pres">
      <dgm:prSet presAssocID="{9F8F87F6-AD86-4F67-9066-600EB70897F0}" presName="noGeometry" presStyleCnt="0"/>
      <dgm:spPr/>
    </dgm:pt>
    <dgm:pt modelId="{3CADF799-6E91-4281-B6D7-E5BE53DB0B43}" type="pres">
      <dgm:prSet presAssocID="{9F8F87F6-AD86-4F67-9066-600EB70897F0}" presName="childTextVisible" presStyleLbl="bgAccFollowNode1" presStyleIdx="4" presStyleCnt="5">
        <dgm:presLayoutVars>
          <dgm:bulletEnabled val="1"/>
        </dgm:presLayoutVars>
      </dgm:prSet>
      <dgm:spPr/>
    </dgm:pt>
    <dgm:pt modelId="{B39545D7-686D-40D6-851C-D35DFB0F8752}" type="pres">
      <dgm:prSet presAssocID="{9F8F87F6-AD86-4F67-9066-600EB70897F0}" presName="childTextHidden" presStyleLbl="bgAccFollowNode1" presStyleIdx="4" presStyleCnt="5"/>
      <dgm:spPr/>
    </dgm:pt>
    <dgm:pt modelId="{DB2E9E45-C268-44CE-98B7-0E10EB0F266A}" type="pres">
      <dgm:prSet presAssocID="{9F8F87F6-AD86-4F67-9066-600EB70897F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9324F00-AAC4-4AAC-87ED-A0C4919D5751}" type="presOf" srcId="{0EEB954C-DB23-42E2-8630-803230C2ED7D}" destId="{6C656B54-C0F8-44A6-A8B9-2BB1031CD3D9}" srcOrd="0" destOrd="0" presId="urn:microsoft.com/office/officeart/2005/8/layout/hProcess6"/>
    <dgm:cxn modelId="{4F8AF310-D7E5-40A2-A844-36A2D185399A}" type="presOf" srcId="{D6F4FFCA-1A2E-44E8-BA6F-450AB822EF1A}" destId="{8F5759C6-9292-4170-9A6F-9D6AFDE190DC}" srcOrd="0" destOrd="0" presId="urn:microsoft.com/office/officeart/2005/8/layout/hProcess6"/>
    <dgm:cxn modelId="{1B4D0016-E3C4-47C4-95FF-474C21D76A40}" type="presOf" srcId="{DBCA9317-00A5-4B5B-BC76-DD91DA427421}" destId="{E667FC94-984D-461C-BBB0-4F381440BE4B}" srcOrd="0" destOrd="0" presId="urn:microsoft.com/office/officeart/2005/8/layout/hProcess6"/>
    <dgm:cxn modelId="{33537B19-3DA4-45A3-A926-A97AB307E4EE}" srcId="{EC40581F-7A84-49AC-BF90-FF5E05590B9B}" destId="{3AE1DE14-7493-405E-B33D-7773069151CC}" srcOrd="2" destOrd="0" parTransId="{8C5D0CE2-E263-423F-A475-0B1ABBCFA5FC}" sibTransId="{7085CD86-7897-41DB-AE70-779984C59B17}"/>
    <dgm:cxn modelId="{BB26B91E-910F-4AE1-8A4F-57CC5E3D0FBE}" srcId="{EC40581F-7A84-49AC-BF90-FF5E05590B9B}" destId="{DBCA9317-00A5-4B5B-BC76-DD91DA427421}" srcOrd="3" destOrd="0" parTransId="{79B58D64-6D89-4781-AFCB-E2BC9933D7C4}" sibTransId="{65926C8A-6BA3-497B-AA04-7E643C8D9AB4}"/>
    <dgm:cxn modelId="{A40F5B37-7F74-41CC-BE95-8CB499EB4B06}" srcId="{EC40581F-7A84-49AC-BF90-FF5E05590B9B}" destId="{0EEB954C-DB23-42E2-8630-803230C2ED7D}" srcOrd="1" destOrd="0" parTransId="{F623C3A3-8059-43A8-AC24-62602F104249}" sibTransId="{0B6BCD1C-4425-4823-8B2E-1E4834E4BF91}"/>
    <dgm:cxn modelId="{E7CE5562-6058-41E4-89D4-4C1465D12B28}" type="presOf" srcId="{14F8934B-DD56-47D6-9A97-50E77CC95284}" destId="{B63EE54D-3485-4526-A73B-494B3701BF24}" srcOrd="1" destOrd="0" presId="urn:microsoft.com/office/officeart/2005/8/layout/hProcess6"/>
    <dgm:cxn modelId="{CA4D3244-B7E7-4A5C-AA91-A6DE5237853B}" srcId="{37981CAC-CCC6-4914-A805-9877B065F344}" destId="{A3CE583A-D4AB-47C9-A011-9ABBF55132B3}" srcOrd="0" destOrd="0" parTransId="{3C2B50B2-D570-4345-A5AD-D19EE415305E}" sibTransId="{0EE3CCF2-A0FF-45F4-8124-442998B02035}"/>
    <dgm:cxn modelId="{1D9A4864-8A3D-4557-B641-C6C0906375EE}" srcId="{EC40581F-7A84-49AC-BF90-FF5E05590B9B}" destId="{9F8F87F6-AD86-4F67-9066-600EB70897F0}" srcOrd="4" destOrd="0" parTransId="{ABD90CD5-BCBD-4364-8769-82E66D32FF21}" sibTransId="{C443F6CD-D682-4B00-B999-ADB316C3CB76}"/>
    <dgm:cxn modelId="{45C2326C-0E2A-4735-8FD1-57D4D8B12FDF}" type="presOf" srcId="{3AE1DE14-7493-405E-B33D-7773069151CC}" destId="{01682D86-E848-40EA-9B92-052DA9555032}" srcOrd="0" destOrd="0" presId="urn:microsoft.com/office/officeart/2005/8/layout/hProcess6"/>
    <dgm:cxn modelId="{0A3B0950-83FB-4175-931A-B91BA3CA138F}" type="presOf" srcId="{14F8934B-DD56-47D6-9A97-50E77CC95284}" destId="{AB96A6D6-8F5C-4AC0-9AAB-84EC5176DD72}" srcOrd="0" destOrd="0" presId="urn:microsoft.com/office/officeart/2005/8/layout/hProcess6"/>
    <dgm:cxn modelId="{19E30D59-33CA-4DEC-A8B2-E85BAD920BCC}" type="presOf" srcId="{A3CE583A-D4AB-47C9-A011-9ABBF55132B3}" destId="{59D2D9D3-5AF3-410D-895C-DC342F5FF479}" srcOrd="1" destOrd="0" presId="urn:microsoft.com/office/officeart/2005/8/layout/hProcess6"/>
    <dgm:cxn modelId="{645D7C7F-2038-42EF-AF90-F7BC5F076088}" type="presOf" srcId="{B8F9AB07-914B-4E00-B823-3203FD9E1516}" destId="{C4D50E52-D031-4422-AC6A-998513A6B4AC}" srcOrd="1" destOrd="0" presId="urn:microsoft.com/office/officeart/2005/8/layout/hProcess6"/>
    <dgm:cxn modelId="{80626E81-680C-4BFE-8D3A-97939FC7512D}" type="presOf" srcId="{37981CAC-CCC6-4914-A805-9877B065F344}" destId="{E61DF376-AC8E-4E40-BBE1-266B8E1E77E4}" srcOrd="0" destOrd="0" presId="urn:microsoft.com/office/officeart/2005/8/layout/hProcess6"/>
    <dgm:cxn modelId="{A58C4E82-29FA-4020-A0DF-9CB078939736}" type="presOf" srcId="{EC40581F-7A84-49AC-BF90-FF5E05590B9B}" destId="{071F1048-5532-4CC9-A6CE-CF2E5468AD9A}" srcOrd="0" destOrd="0" presId="urn:microsoft.com/office/officeart/2005/8/layout/hProcess6"/>
    <dgm:cxn modelId="{B2F1F68C-C2A6-4D81-BF95-21E446E9760D}" type="presOf" srcId="{D6F4FFCA-1A2E-44E8-BA6F-450AB822EF1A}" destId="{E90DA396-5589-417A-8972-EAB2311C69B1}" srcOrd="1" destOrd="0" presId="urn:microsoft.com/office/officeart/2005/8/layout/hProcess6"/>
    <dgm:cxn modelId="{E9F05694-B7D9-437B-9334-BF1929644D8C}" type="presOf" srcId="{9F8F87F6-AD86-4F67-9066-600EB70897F0}" destId="{DB2E9E45-C268-44CE-98B7-0E10EB0F266A}" srcOrd="0" destOrd="0" presId="urn:microsoft.com/office/officeart/2005/8/layout/hProcess6"/>
    <dgm:cxn modelId="{2CF7E39A-0FA9-4DD4-B67F-0BA9C851AE80}" srcId="{EC40581F-7A84-49AC-BF90-FF5E05590B9B}" destId="{37981CAC-CCC6-4914-A805-9877B065F344}" srcOrd="0" destOrd="0" parTransId="{E667A871-F7D2-4A54-9DC6-4183798BFAD8}" sibTransId="{A8C64434-9358-49A3-ACC6-12D0CFCF89FD}"/>
    <dgm:cxn modelId="{963A7DA0-81E5-425D-8D5F-580CC8A068AC}" srcId="{DBCA9317-00A5-4B5B-BC76-DD91DA427421}" destId="{14F8934B-DD56-47D6-9A97-50E77CC95284}" srcOrd="0" destOrd="0" parTransId="{720F3406-28CD-4959-963A-B3DAA65FB83F}" sibTransId="{AE94F9E2-0F67-4609-89AD-EA1B82E7320D}"/>
    <dgm:cxn modelId="{C66631A1-4303-4133-AE35-B055497CB511}" type="presOf" srcId="{209E643C-9096-46B4-B1B7-DC74D4587A2F}" destId="{B39545D7-686D-40D6-851C-D35DFB0F8752}" srcOrd="1" destOrd="0" presId="urn:microsoft.com/office/officeart/2005/8/layout/hProcess6"/>
    <dgm:cxn modelId="{1AC84CBE-9E4D-4CBA-8B60-58CC449C4E92}" type="presOf" srcId="{B8F9AB07-914B-4E00-B823-3203FD9E1516}" destId="{26C5F16E-5FC2-4A9C-B163-6DC2D7E54D1C}" srcOrd="0" destOrd="0" presId="urn:microsoft.com/office/officeart/2005/8/layout/hProcess6"/>
    <dgm:cxn modelId="{E7A4BDC9-C10A-4779-A41A-AD22D006E078}" srcId="{9F8F87F6-AD86-4F67-9066-600EB70897F0}" destId="{209E643C-9096-46B4-B1B7-DC74D4587A2F}" srcOrd="0" destOrd="0" parTransId="{F60CFE7C-611E-46F7-9406-EBE58AAC54B2}" sibTransId="{0EABD952-64F2-4054-B109-B837105DBD2B}"/>
    <dgm:cxn modelId="{56E8E7CB-B75A-43DA-87EA-13E7A3CFDA58}" type="presOf" srcId="{209E643C-9096-46B4-B1B7-DC74D4587A2F}" destId="{3CADF799-6E91-4281-B6D7-E5BE53DB0B43}" srcOrd="0" destOrd="0" presId="urn:microsoft.com/office/officeart/2005/8/layout/hProcess6"/>
    <dgm:cxn modelId="{56843ED2-E016-4F5F-A9B7-79AFD4045F2F}" srcId="{0EEB954C-DB23-42E2-8630-803230C2ED7D}" destId="{B8F9AB07-914B-4E00-B823-3203FD9E1516}" srcOrd="0" destOrd="0" parTransId="{381701FE-3BB2-424F-9EF3-B2BAE71B3FCC}" sibTransId="{FE7CA046-866E-454D-9FE8-BA60FDD239AC}"/>
    <dgm:cxn modelId="{340BEAF0-E0DF-449E-AACF-507C4DA7AE0D}" srcId="{3AE1DE14-7493-405E-B33D-7773069151CC}" destId="{D6F4FFCA-1A2E-44E8-BA6F-450AB822EF1A}" srcOrd="0" destOrd="0" parTransId="{49C123E5-48EA-49DE-A90C-B6BC53BF294C}" sibTransId="{F7A20F72-794B-46A6-974E-DFDCEC66F23C}"/>
    <dgm:cxn modelId="{3B3BC9F2-05B0-47E1-8776-10751251E4E9}" type="presOf" srcId="{A3CE583A-D4AB-47C9-A011-9ABBF55132B3}" destId="{8F1B1973-A5ED-406A-A521-C7344194C5A2}" srcOrd="0" destOrd="0" presId="urn:microsoft.com/office/officeart/2005/8/layout/hProcess6"/>
    <dgm:cxn modelId="{1F947035-1F23-4192-B2E4-F17A483AEEB6}" type="presParOf" srcId="{071F1048-5532-4CC9-A6CE-CF2E5468AD9A}" destId="{8F29C569-01E5-48C5-A09A-3080B45B21F5}" srcOrd="0" destOrd="0" presId="urn:microsoft.com/office/officeart/2005/8/layout/hProcess6"/>
    <dgm:cxn modelId="{67EF54D0-3E64-464F-80B0-DCCDB4E823E3}" type="presParOf" srcId="{8F29C569-01E5-48C5-A09A-3080B45B21F5}" destId="{9A520957-F476-4464-920E-37209B0E1771}" srcOrd="0" destOrd="0" presId="urn:microsoft.com/office/officeart/2005/8/layout/hProcess6"/>
    <dgm:cxn modelId="{88942095-CF81-4145-9D97-364968506CF0}" type="presParOf" srcId="{8F29C569-01E5-48C5-A09A-3080B45B21F5}" destId="{8F1B1973-A5ED-406A-A521-C7344194C5A2}" srcOrd="1" destOrd="0" presId="urn:microsoft.com/office/officeart/2005/8/layout/hProcess6"/>
    <dgm:cxn modelId="{C6634559-64D0-4B3D-B4DE-F83993BAE54A}" type="presParOf" srcId="{8F29C569-01E5-48C5-A09A-3080B45B21F5}" destId="{59D2D9D3-5AF3-410D-895C-DC342F5FF479}" srcOrd="2" destOrd="0" presId="urn:microsoft.com/office/officeart/2005/8/layout/hProcess6"/>
    <dgm:cxn modelId="{6175797F-0E19-4112-9692-EBE18333AB43}" type="presParOf" srcId="{8F29C569-01E5-48C5-A09A-3080B45B21F5}" destId="{E61DF376-AC8E-4E40-BBE1-266B8E1E77E4}" srcOrd="3" destOrd="0" presId="urn:microsoft.com/office/officeart/2005/8/layout/hProcess6"/>
    <dgm:cxn modelId="{D37E35AC-DF34-4C76-90FC-17EAA4AEC0EC}" type="presParOf" srcId="{071F1048-5532-4CC9-A6CE-CF2E5468AD9A}" destId="{ABB1F2AB-5663-47C3-9D3B-025857D7DEBF}" srcOrd="1" destOrd="0" presId="urn:microsoft.com/office/officeart/2005/8/layout/hProcess6"/>
    <dgm:cxn modelId="{257E612B-084C-4D1D-83C3-14017CAE8FB0}" type="presParOf" srcId="{071F1048-5532-4CC9-A6CE-CF2E5468AD9A}" destId="{982024AC-5E96-4A67-84BF-E5C6FE3BE84A}" srcOrd="2" destOrd="0" presId="urn:microsoft.com/office/officeart/2005/8/layout/hProcess6"/>
    <dgm:cxn modelId="{0444EF67-E2AB-4974-82F3-8AA0633E54B1}" type="presParOf" srcId="{982024AC-5E96-4A67-84BF-E5C6FE3BE84A}" destId="{849BCC66-95BC-408E-B39E-A52CEC00C7F2}" srcOrd="0" destOrd="0" presId="urn:microsoft.com/office/officeart/2005/8/layout/hProcess6"/>
    <dgm:cxn modelId="{49E2D6B7-D9A3-4945-8E87-995AC3FB4824}" type="presParOf" srcId="{982024AC-5E96-4A67-84BF-E5C6FE3BE84A}" destId="{26C5F16E-5FC2-4A9C-B163-6DC2D7E54D1C}" srcOrd="1" destOrd="0" presId="urn:microsoft.com/office/officeart/2005/8/layout/hProcess6"/>
    <dgm:cxn modelId="{14376A6F-92E5-4329-92BB-0AECCC9752FC}" type="presParOf" srcId="{982024AC-5E96-4A67-84BF-E5C6FE3BE84A}" destId="{C4D50E52-D031-4422-AC6A-998513A6B4AC}" srcOrd="2" destOrd="0" presId="urn:microsoft.com/office/officeart/2005/8/layout/hProcess6"/>
    <dgm:cxn modelId="{11CD1556-360A-4045-8FCD-C4048CD5F45F}" type="presParOf" srcId="{982024AC-5E96-4A67-84BF-E5C6FE3BE84A}" destId="{6C656B54-C0F8-44A6-A8B9-2BB1031CD3D9}" srcOrd="3" destOrd="0" presId="urn:microsoft.com/office/officeart/2005/8/layout/hProcess6"/>
    <dgm:cxn modelId="{EB6FAFA2-338A-4CF9-A124-12CD91B8FD30}" type="presParOf" srcId="{071F1048-5532-4CC9-A6CE-CF2E5468AD9A}" destId="{551583E8-993B-4536-B687-50D4EC7BD04E}" srcOrd="3" destOrd="0" presId="urn:microsoft.com/office/officeart/2005/8/layout/hProcess6"/>
    <dgm:cxn modelId="{E21C15E8-E8E7-41DA-9AC3-3D97FD0EB4B3}" type="presParOf" srcId="{071F1048-5532-4CC9-A6CE-CF2E5468AD9A}" destId="{A6859B56-1A8F-44AB-8706-E519C7726B99}" srcOrd="4" destOrd="0" presId="urn:microsoft.com/office/officeart/2005/8/layout/hProcess6"/>
    <dgm:cxn modelId="{6B21524A-F260-4882-B102-C70642F28F73}" type="presParOf" srcId="{A6859B56-1A8F-44AB-8706-E519C7726B99}" destId="{5D40A896-995D-4CCD-9DE2-AF8B0D49B131}" srcOrd="0" destOrd="0" presId="urn:microsoft.com/office/officeart/2005/8/layout/hProcess6"/>
    <dgm:cxn modelId="{C1B35507-59C6-4C59-96AB-FA2CCADD6774}" type="presParOf" srcId="{A6859B56-1A8F-44AB-8706-E519C7726B99}" destId="{8F5759C6-9292-4170-9A6F-9D6AFDE190DC}" srcOrd="1" destOrd="0" presId="urn:microsoft.com/office/officeart/2005/8/layout/hProcess6"/>
    <dgm:cxn modelId="{52160AC9-83C7-42FA-94CC-7C715EC887B8}" type="presParOf" srcId="{A6859B56-1A8F-44AB-8706-E519C7726B99}" destId="{E90DA396-5589-417A-8972-EAB2311C69B1}" srcOrd="2" destOrd="0" presId="urn:microsoft.com/office/officeart/2005/8/layout/hProcess6"/>
    <dgm:cxn modelId="{44DFB216-C09C-4658-A2CC-83DBB50538F7}" type="presParOf" srcId="{A6859B56-1A8F-44AB-8706-E519C7726B99}" destId="{01682D86-E848-40EA-9B92-052DA9555032}" srcOrd="3" destOrd="0" presId="urn:microsoft.com/office/officeart/2005/8/layout/hProcess6"/>
    <dgm:cxn modelId="{67753D88-EB93-490A-AFFD-92327C77B62D}" type="presParOf" srcId="{071F1048-5532-4CC9-A6CE-CF2E5468AD9A}" destId="{908D3CF9-0298-480F-9130-2EEF524E3E70}" srcOrd="5" destOrd="0" presId="urn:microsoft.com/office/officeart/2005/8/layout/hProcess6"/>
    <dgm:cxn modelId="{C672510F-6862-492D-9CA4-A38DB679E82C}" type="presParOf" srcId="{071F1048-5532-4CC9-A6CE-CF2E5468AD9A}" destId="{02B9D13A-0F22-4BA6-91D5-22E728991C43}" srcOrd="6" destOrd="0" presId="urn:microsoft.com/office/officeart/2005/8/layout/hProcess6"/>
    <dgm:cxn modelId="{9C4DB55B-554F-40A9-BADE-E52F9B28C651}" type="presParOf" srcId="{02B9D13A-0F22-4BA6-91D5-22E728991C43}" destId="{E7D92669-07AE-4E16-AF82-E856807C2DB9}" srcOrd="0" destOrd="0" presId="urn:microsoft.com/office/officeart/2005/8/layout/hProcess6"/>
    <dgm:cxn modelId="{129D470A-1EE0-4B1B-B9D6-11221DB99AAF}" type="presParOf" srcId="{02B9D13A-0F22-4BA6-91D5-22E728991C43}" destId="{AB96A6D6-8F5C-4AC0-9AAB-84EC5176DD72}" srcOrd="1" destOrd="0" presId="urn:microsoft.com/office/officeart/2005/8/layout/hProcess6"/>
    <dgm:cxn modelId="{8A8FB8F1-9156-42BA-8F2F-7DCF0DB0F803}" type="presParOf" srcId="{02B9D13A-0F22-4BA6-91D5-22E728991C43}" destId="{B63EE54D-3485-4526-A73B-494B3701BF24}" srcOrd="2" destOrd="0" presId="urn:microsoft.com/office/officeart/2005/8/layout/hProcess6"/>
    <dgm:cxn modelId="{3BB0F110-96C2-4FFE-8175-023A43A929F5}" type="presParOf" srcId="{02B9D13A-0F22-4BA6-91D5-22E728991C43}" destId="{E667FC94-984D-461C-BBB0-4F381440BE4B}" srcOrd="3" destOrd="0" presId="urn:microsoft.com/office/officeart/2005/8/layout/hProcess6"/>
    <dgm:cxn modelId="{BF801E2B-388B-4C97-8AB6-F8083D290B65}" type="presParOf" srcId="{071F1048-5532-4CC9-A6CE-CF2E5468AD9A}" destId="{058BB971-3741-4DE1-A4C6-46B173CC2811}" srcOrd="7" destOrd="0" presId="urn:microsoft.com/office/officeart/2005/8/layout/hProcess6"/>
    <dgm:cxn modelId="{85BC723B-C4A0-47E0-AF32-705730F60686}" type="presParOf" srcId="{071F1048-5532-4CC9-A6CE-CF2E5468AD9A}" destId="{3D2186E6-45D1-4354-A0AA-C6A7C4187C52}" srcOrd="8" destOrd="0" presId="urn:microsoft.com/office/officeart/2005/8/layout/hProcess6"/>
    <dgm:cxn modelId="{3E1FDACA-3D20-4748-881C-FFA7966A4D93}" type="presParOf" srcId="{3D2186E6-45D1-4354-A0AA-C6A7C4187C52}" destId="{B99679D1-DA53-4C51-917E-D67AF16D0B6E}" srcOrd="0" destOrd="0" presId="urn:microsoft.com/office/officeart/2005/8/layout/hProcess6"/>
    <dgm:cxn modelId="{0D26C3B9-6876-441B-AE2D-C028004AA837}" type="presParOf" srcId="{3D2186E6-45D1-4354-A0AA-C6A7C4187C52}" destId="{3CADF799-6E91-4281-B6D7-E5BE53DB0B43}" srcOrd="1" destOrd="0" presId="urn:microsoft.com/office/officeart/2005/8/layout/hProcess6"/>
    <dgm:cxn modelId="{4BC2CCB3-EA1B-4EDD-82B0-A0BB95747E8F}" type="presParOf" srcId="{3D2186E6-45D1-4354-A0AA-C6A7C4187C52}" destId="{B39545D7-686D-40D6-851C-D35DFB0F8752}" srcOrd="2" destOrd="0" presId="urn:microsoft.com/office/officeart/2005/8/layout/hProcess6"/>
    <dgm:cxn modelId="{5A2F970F-3536-4748-BC48-801BC15092A2}" type="presParOf" srcId="{3D2186E6-45D1-4354-A0AA-C6A7C4187C52}" destId="{DB2E9E45-C268-44CE-98B7-0E10EB0F266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40581F-7A84-49AC-BF90-FF5E05590B9B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981CAC-CCC6-4914-A805-9877B065F344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اول</a:t>
          </a:r>
          <a:endParaRPr lang="en-US" sz="1400" dirty="0">
            <a:cs typeface="B Nazanin" panose="00000400000000000000" pitchFamily="2" charset="-78"/>
          </a:endParaRPr>
        </a:p>
      </dgm:t>
    </dgm:pt>
    <dgm:pt modelId="{E667A871-F7D2-4A54-9DC6-4183798BFAD8}" type="parTrans" cxnId="{2CF7E39A-0FA9-4DD4-B67F-0BA9C851AE80}">
      <dgm:prSet/>
      <dgm:spPr/>
      <dgm:t>
        <a:bodyPr/>
        <a:lstStyle/>
        <a:p>
          <a:endParaRPr lang="en-US"/>
        </a:p>
      </dgm:t>
    </dgm:pt>
    <dgm:pt modelId="{A8C64434-9358-49A3-ACC6-12D0CFCF89FD}" type="sibTrans" cxnId="{2CF7E39A-0FA9-4DD4-B67F-0BA9C851AE80}">
      <dgm:prSet/>
      <dgm:spPr/>
      <dgm:t>
        <a:bodyPr/>
        <a:lstStyle/>
        <a:p>
          <a:endParaRPr lang="en-US"/>
        </a:p>
      </dgm:t>
    </dgm:pt>
    <dgm:pt modelId="{A3CE583A-D4AB-47C9-A011-9ABBF55132B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gm:t>
    </dgm:pt>
    <dgm:pt modelId="{3C2B50B2-D570-4345-A5AD-D19EE415305E}" type="parTrans" cxnId="{CA4D3244-B7E7-4A5C-AA91-A6DE5237853B}">
      <dgm:prSet/>
      <dgm:spPr/>
      <dgm:t>
        <a:bodyPr/>
        <a:lstStyle/>
        <a:p>
          <a:endParaRPr lang="en-US"/>
        </a:p>
      </dgm:t>
    </dgm:pt>
    <dgm:pt modelId="{0EE3CCF2-A0FF-45F4-8124-442998B02035}" type="sibTrans" cxnId="{CA4D3244-B7E7-4A5C-AA91-A6DE5237853B}">
      <dgm:prSet/>
      <dgm:spPr/>
      <dgm:t>
        <a:bodyPr/>
        <a:lstStyle/>
        <a:p>
          <a:endParaRPr lang="en-US"/>
        </a:p>
      </dgm:t>
    </dgm:pt>
    <dgm:pt modelId="{0EEB954C-DB23-42E2-8630-803230C2ED7D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دوم</a:t>
          </a:r>
          <a:endParaRPr lang="en-US" sz="1400" dirty="0">
            <a:cs typeface="B Nazanin" panose="00000400000000000000" pitchFamily="2" charset="-78"/>
          </a:endParaRPr>
        </a:p>
      </dgm:t>
    </dgm:pt>
    <dgm:pt modelId="{F623C3A3-8059-43A8-AC24-62602F104249}" type="parTrans" cxnId="{A40F5B37-7F74-41CC-BE95-8CB499EB4B06}">
      <dgm:prSet/>
      <dgm:spPr/>
      <dgm:t>
        <a:bodyPr/>
        <a:lstStyle/>
        <a:p>
          <a:endParaRPr lang="en-US"/>
        </a:p>
      </dgm:t>
    </dgm:pt>
    <dgm:pt modelId="{0B6BCD1C-4425-4823-8B2E-1E4834E4BF91}" type="sibTrans" cxnId="{A40F5B37-7F74-41CC-BE95-8CB499EB4B06}">
      <dgm:prSet/>
      <dgm:spPr/>
      <dgm:t>
        <a:bodyPr/>
        <a:lstStyle/>
        <a:p>
          <a:endParaRPr lang="en-US"/>
        </a:p>
      </dgm:t>
    </dgm:pt>
    <dgm:pt modelId="{B8F9AB07-914B-4E00-B823-3203FD9E1516}">
      <dgm:prSet phldrT="[Text]" custT="1"/>
      <dgm:spPr>
        <a:solidFill>
          <a:schemeClr val="bg1"/>
        </a:solidFill>
        <a:ln>
          <a:solidFill>
            <a:srgbClr val="0070C0"/>
          </a:solidFill>
        </a:ln>
      </dgm:spPr>
      <dgm:t>
        <a:bodyPr/>
        <a:lstStyle/>
        <a:p>
          <a:r>
            <a:rPr lang="fa-IR" sz="1200" dirty="0">
              <a:solidFill>
                <a:schemeClr val="tx2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dirty="0">
            <a:solidFill>
              <a:schemeClr val="tx2"/>
            </a:solidFill>
            <a:cs typeface="B Nazanin" panose="00000400000000000000" pitchFamily="2" charset="-78"/>
          </a:endParaRPr>
        </a:p>
      </dgm:t>
    </dgm:pt>
    <dgm:pt modelId="{381701FE-3BB2-424F-9EF3-B2BAE71B3FCC}" type="parTrans" cxnId="{56843ED2-E016-4F5F-A9B7-79AFD4045F2F}">
      <dgm:prSet/>
      <dgm:spPr/>
      <dgm:t>
        <a:bodyPr/>
        <a:lstStyle/>
        <a:p>
          <a:endParaRPr lang="en-US"/>
        </a:p>
      </dgm:t>
    </dgm:pt>
    <dgm:pt modelId="{FE7CA046-866E-454D-9FE8-BA60FDD239AC}" type="sibTrans" cxnId="{56843ED2-E016-4F5F-A9B7-79AFD4045F2F}">
      <dgm:prSet/>
      <dgm:spPr/>
      <dgm:t>
        <a:bodyPr/>
        <a:lstStyle/>
        <a:p>
          <a:endParaRPr lang="en-US"/>
        </a:p>
      </dgm:t>
    </dgm:pt>
    <dgm:pt modelId="{3AE1DE14-7493-405E-B33D-7773069151CC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سوم</a:t>
          </a:r>
          <a:endParaRPr lang="en-US" sz="1400" dirty="0">
            <a:cs typeface="B Nazanin" panose="00000400000000000000" pitchFamily="2" charset="-78"/>
          </a:endParaRPr>
        </a:p>
      </dgm:t>
    </dgm:pt>
    <dgm:pt modelId="{8C5D0CE2-E263-423F-A475-0B1ABBCFA5FC}" type="parTrans" cxnId="{33537B19-3DA4-45A3-A926-A97AB307E4EE}">
      <dgm:prSet/>
      <dgm:spPr/>
      <dgm:t>
        <a:bodyPr/>
        <a:lstStyle/>
        <a:p>
          <a:endParaRPr lang="en-US"/>
        </a:p>
      </dgm:t>
    </dgm:pt>
    <dgm:pt modelId="{7085CD86-7897-41DB-AE70-779984C59B17}" type="sibTrans" cxnId="{33537B19-3DA4-45A3-A926-A97AB307E4EE}">
      <dgm:prSet/>
      <dgm:spPr/>
      <dgm:t>
        <a:bodyPr/>
        <a:lstStyle/>
        <a:p>
          <a:endParaRPr lang="en-US"/>
        </a:p>
      </dgm:t>
    </dgm:pt>
    <dgm:pt modelId="{D6F4FFCA-1A2E-44E8-BA6F-450AB822EF1A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روش پیشنهادی</a:t>
          </a:r>
          <a:endParaRPr lang="en-US" sz="14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49C123E5-48EA-49DE-A90C-B6BC53BF294C}" type="parTrans" cxnId="{340BEAF0-E0DF-449E-AACF-507C4DA7AE0D}">
      <dgm:prSet/>
      <dgm:spPr/>
      <dgm:t>
        <a:bodyPr/>
        <a:lstStyle/>
        <a:p>
          <a:endParaRPr lang="en-US"/>
        </a:p>
      </dgm:t>
    </dgm:pt>
    <dgm:pt modelId="{F7A20F72-794B-46A6-974E-DFDCEC66F23C}" type="sibTrans" cxnId="{340BEAF0-E0DF-449E-AACF-507C4DA7AE0D}">
      <dgm:prSet/>
      <dgm:spPr/>
      <dgm:t>
        <a:bodyPr/>
        <a:lstStyle/>
        <a:p>
          <a:endParaRPr lang="en-US"/>
        </a:p>
      </dgm:t>
    </dgm:pt>
    <dgm:pt modelId="{209E643C-9096-46B4-B1B7-DC74D4587A2F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F60CFE7C-611E-46F7-9406-EBE58AAC54B2}" type="parTrans" cxnId="{E7A4BDC9-C10A-4779-A41A-AD22D006E078}">
      <dgm:prSet/>
      <dgm:spPr/>
      <dgm:t>
        <a:bodyPr/>
        <a:lstStyle/>
        <a:p>
          <a:endParaRPr lang="en-US"/>
        </a:p>
      </dgm:t>
    </dgm:pt>
    <dgm:pt modelId="{0EABD952-64F2-4054-B109-B837105DBD2B}" type="sibTrans" cxnId="{E7A4BDC9-C10A-4779-A41A-AD22D006E078}">
      <dgm:prSet/>
      <dgm:spPr/>
      <dgm:t>
        <a:bodyPr/>
        <a:lstStyle/>
        <a:p>
          <a:endParaRPr lang="en-US"/>
        </a:p>
      </dgm:t>
    </dgm:pt>
    <dgm:pt modelId="{14F8934B-DD56-47D6-9A97-50E77CC95284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720F3406-28CD-4959-963A-B3DAA65FB83F}" type="parTrans" cxnId="{963A7DA0-81E5-425D-8D5F-580CC8A068AC}">
      <dgm:prSet/>
      <dgm:spPr/>
      <dgm:t>
        <a:bodyPr/>
        <a:lstStyle/>
        <a:p>
          <a:endParaRPr lang="en-US"/>
        </a:p>
      </dgm:t>
    </dgm:pt>
    <dgm:pt modelId="{AE94F9E2-0F67-4609-89AD-EA1B82E7320D}" type="sibTrans" cxnId="{963A7DA0-81E5-425D-8D5F-580CC8A068AC}">
      <dgm:prSet/>
      <dgm:spPr/>
      <dgm:t>
        <a:bodyPr/>
        <a:lstStyle/>
        <a:p>
          <a:endParaRPr lang="en-US"/>
        </a:p>
      </dgm:t>
    </dgm:pt>
    <dgm:pt modelId="{DBCA9317-00A5-4B5B-BC76-DD91DA427421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چهارم</a:t>
          </a:r>
          <a:endParaRPr lang="en-US" sz="1400" dirty="0">
            <a:cs typeface="B Nazanin" panose="00000400000000000000" pitchFamily="2" charset="-78"/>
          </a:endParaRPr>
        </a:p>
      </dgm:t>
    </dgm:pt>
    <dgm:pt modelId="{79B58D64-6D89-4781-AFCB-E2BC9933D7C4}" type="parTrans" cxnId="{BB26B91E-910F-4AE1-8A4F-57CC5E3D0FBE}">
      <dgm:prSet/>
      <dgm:spPr/>
      <dgm:t>
        <a:bodyPr/>
        <a:lstStyle/>
        <a:p>
          <a:endParaRPr lang="en-US"/>
        </a:p>
      </dgm:t>
    </dgm:pt>
    <dgm:pt modelId="{65926C8A-6BA3-497B-AA04-7E643C8D9AB4}" type="sibTrans" cxnId="{BB26B91E-910F-4AE1-8A4F-57CC5E3D0FBE}">
      <dgm:prSet/>
      <dgm:spPr/>
      <dgm:t>
        <a:bodyPr/>
        <a:lstStyle/>
        <a:p>
          <a:endParaRPr lang="en-US"/>
        </a:p>
      </dgm:t>
    </dgm:pt>
    <dgm:pt modelId="{9F8F87F6-AD86-4F67-9066-600EB70897F0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پنجم</a:t>
          </a:r>
          <a:endParaRPr lang="en-US" sz="1400" dirty="0">
            <a:cs typeface="B Nazanin" panose="00000400000000000000" pitchFamily="2" charset="-78"/>
          </a:endParaRPr>
        </a:p>
      </dgm:t>
    </dgm:pt>
    <dgm:pt modelId="{ABD90CD5-BCBD-4364-8769-82E66D32FF21}" type="parTrans" cxnId="{1D9A4864-8A3D-4557-B641-C6C0906375EE}">
      <dgm:prSet/>
      <dgm:spPr/>
      <dgm:t>
        <a:bodyPr/>
        <a:lstStyle/>
        <a:p>
          <a:endParaRPr lang="en-US"/>
        </a:p>
      </dgm:t>
    </dgm:pt>
    <dgm:pt modelId="{C443F6CD-D682-4B00-B999-ADB316C3CB76}" type="sibTrans" cxnId="{1D9A4864-8A3D-4557-B641-C6C0906375EE}">
      <dgm:prSet/>
      <dgm:spPr/>
      <dgm:t>
        <a:bodyPr/>
        <a:lstStyle/>
        <a:p>
          <a:endParaRPr lang="en-US"/>
        </a:p>
      </dgm:t>
    </dgm:pt>
    <dgm:pt modelId="{071F1048-5532-4CC9-A6CE-CF2E5468AD9A}" type="pres">
      <dgm:prSet presAssocID="{EC40581F-7A84-49AC-BF90-FF5E05590B9B}" presName="theList" presStyleCnt="0">
        <dgm:presLayoutVars>
          <dgm:dir val="rev"/>
          <dgm:animLvl val="lvl"/>
          <dgm:resizeHandles val="exact"/>
        </dgm:presLayoutVars>
      </dgm:prSet>
      <dgm:spPr/>
    </dgm:pt>
    <dgm:pt modelId="{8F29C569-01E5-48C5-A09A-3080B45B21F5}" type="pres">
      <dgm:prSet presAssocID="{37981CAC-CCC6-4914-A805-9877B065F344}" presName="compNode" presStyleCnt="0"/>
      <dgm:spPr/>
    </dgm:pt>
    <dgm:pt modelId="{9A520957-F476-4464-920E-37209B0E1771}" type="pres">
      <dgm:prSet presAssocID="{37981CAC-CCC6-4914-A805-9877B065F344}" presName="noGeometry" presStyleCnt="0"/>
      <dgm:spPr/>
    </dgm:pt>
    <dgm:pt modelId="{8F1B1973-A5ED-406A-A521-C7344194C5A2}" type="pres">
      <dgm:prSet presAssocID="{37981CAC-CCC6-4914-A805-9877B065F344}" presName="childTextVisible" presStyleLbl="bgAccFollowNode1" presStyleIdx="0" presStyleCnt="5">
        <dgm:presLayoutVars>
          <dgm:bulletEnabled val="1"/>
        </dgm:presLayoutVars>
      </dgm:prSet>
      <dgm:spPr/>
    </dgm:pt>
    <dgm:pt modelId="{59D2D9D3-5AF3-410D-895C-DC342F5FF479}" type="pres">
      <dgm:prSet presAssocID="{37981CAC-CCC6-4914-A805-9877B065F344}" presName="childTextHidden" presStyleLbl="bgAccFollowNode1" presStyleIdx="0" presStyleCnt="5"/>
      <dgm:spPr/>
    </dgm:pt>
    <dgm:pt modelId="{E61DF376-AC8E-4E40-BBE1-266B8E1E77E4}" type="pres">
      <dgm:prSet presAssocID="{37981CAC-CCC6-4914-A805-9877B065F34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BB1F2AB-5663-47C3-9D3B-025857D7DEBF}" type="pres">
      <dgm:prSet presAssocID="{37981CAC-CCC6-4914-A805-9877B065F344}" presName="aSpace" presStyleCnt="0"/>
      <dgm:spPr/>
    </dgm:pt>
    <dgm:pt modelId="{982024AC-5E96-4A67-84BF-E5C6FE3BE84A}" type="pres">
      <dgm:prSet presAssocID="{0EEB954C-DB23-42E2-8630-803230C2ED7D}" presName="compNode" presStyleCnt="0"/>
      <dgm:spPr/>
    </dgm:pt>
    <dgm:pt modelId="{849BCC66-95BC-408E-B39E-A52CEC00C7F2}" type="pres">
      <dgm:prSet presAssocID="{0EEB954C-DB23-42E2-8630-803230C2ED7D}" presName="noGeometry" presStyleCnt="0"/>
      <dgm:spPr/>
    </dgm:pt>
    <dgm:pt modelId="{26C5F16E-5FC2-4A9C-B163-6DC2D7E54D1C}" type="pres">
      <dgm:prSet presAssocID="{0EEB954C-DB23-42E2-8630-803230C2ED7D}" presName="childTextVisible" presStyleLbl="bgAccFollowNode1" presStyleIdx="1" presStyleCnt="5">
        <dgm:presLayoutVars>
          <dgm:bulletEnabled val="1"/>
        </dgm:presLayoutVars>
      </dgm:prSet>
      <dgm:spPr/>
    </dgm:pt>
    <dgm:pt modelId="{C4D50E52-D031-4422-AC6A-998513A6B4AC}" type="pres">
      <dgm:prSet presAssocID="{0EEB954C-DB23-42E2-8630-803230C2ED7D}" presName="childTextHidden" presStyleLbl="bgAccFollowNode1" presStyleIdx="1" presStyleCnt="5"/>
      <dgm:spPr/>
    </dgm:pt>
    <dgm:pt modelId="{6C656B54-C0F8-44A6-A8B9-2BB1031CD3D9}" type="pres">
      <dgm:prSet presAssocID="{0EEB954C-DB23-42E2-8630-803230C2ED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51583E8-993B-4536-B687-50D4EC7BD04E}" type="pres">
      <dgm:prSet presAssocID="{0EEB954C-DB23-42E2-8630-803230C2ED7D}" presName="aSpace" presStyleCnt="0"/>
      <dgm:spPr/>
    </dgm:pt>
    <dgm:pt modelId="{A6859B56-1A8F-44AB-8706-E519C7726B99}" type="pres">
      <dgm:prSet presAssocID="{3AE1DE14-7493-405E-B33D-7773069151CC}" presName="compNode" presStyleCnt="0"/>
      <dgm:spPr/>
    </dgm:pt>
    <dgm:pt modelId="{5D40A896-995D-4CCD-9DE2-AF8B0D49B131}" type="pres">
      <dgm:prSet presAssocID="{3AE1DE14-7493-405E-B33D-7773069151CC}" presName="noGeometry" presStyleCnt="0"/>
      <dgm:spPr/>
    </dgm:pt>
    <dgm:pt modelId="{8F5759C6-9292-4170-9A6F-9D6AFDE190DC}" type="pres">
      <dgm:prSet presAssocID="{3AE1DE14-7493-405E-B33D-7773069151CC}" presName="childTextVisible" presStyleLbl="bgAccFollowNode1" presStyleIdx="2" presStyleCnt="5">
        <dgm:presLayoutVars>
          <dgm:bulletEnabled val="1"/>
        </dgm:presLayoutVars>
      </dgm:prSet>
      <dgm:spPr/>
    </dgm:pt>
    <dgm:pt modelId="{E90DA396-5589-417A-8972-EAB2311C69B1}" type="pres">
      <dgm:prSet presAssocID="{3AE1DE14-7493-405E-B33D-7773069151CC}" presName="childTextHidden" presStyleLbl="bgAccFollowNode1" presStyleIdx="2" presStyleCnt="5"/>
      <dgm:spPr/>
    </dgm:pt>
    <dgm:pt modelId="{01682D86-E848-40EA-9B92-052DA9555032}" type="pres">
      <dgm:prSet presAssocID="{3AE1DE14-7493-405E-B33D-7773069151C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08D3CF9-0298-480F-9130-2EEF524E3E70}" type="pres">
      <dgm:prSet presAssocID="{3AE1DE14-7493-405E-B33D-7773069151CC}" presName="aSpace" presStyleCnt="0"/>
      <dgm:spPr/>
    </dgm:pt>
    <dgm:pt modelId="{02B9D13A-0F22-4BA6-91D5-22E728991C43}" type="pres">
      <dgm:prSet presAssocID="{DBCA9317-00A5-4B5B-BC76-DD91DA427421}" presName="compNode" presStyleCnt="0"/>
      <dgm:spPr/>
    </dgm:pt>
    <dgm:pt modelId="{E7D92669-07AE-4E16-AF82-E856807C2DB9}" type="pres">
      <dgm:prSet presAssocID="{DBCA9317-00A5-4B5B-BC76-DD91DA427421}" presName="noGeometry" presStyleCnt="0"/>
      <dgm:spPr/>
    </dgm:pt>
    <dgm:pt modelId="{AB96A6D6-8F5C-4AC0-9AAB-84EC5176DD72}" type="pres">
      <dgm:prSet presAssocID="{DBCA9317-00A5-4B5B-BC76-DD91DA427421}" presName="childTextVisible" presStyleLbl="bgAccFollowNode1" presStyleIdx="3" presStyleCnt="5">
        <dgm:presLayoutVars>
          <dgm:bulletEnabled val="1"/>
        </dgm:presLayoutVars>
      </dgm:prSet>
      <dgm:spPr/>
    </dgm:pt>
    <dgm:pt modelId="{B63EE54D-3485-4526-A73B-494B3701BF24}" type="pres">
      <dgm:prSet presAssocID="{DBCA9317-00A5-4B5B-BC76-DD91DA427421}" presName="childTextHidden" presStyleLbl="bgAccFollowNode1" presStyleIdx="3" presStyleCnt="5"/>
      <dgm:spPr/>
    </dgm:pt>
    <dgm:pt modelId="{E667FC94-984D-461C-BBB0-4F381440BE4B}" type="pres">
      <dgm:prSet presAssocID="{DBCA9317-00A5-4B5B-BC76-DD91DA42742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58BB971-3741-4DE1-A4C6-46B173CC2811}" type="pres">
      <dgm:prSet presAssocID="{DBCA9317-00A5-4B5B-BC76-DD91DA427421}" presName="aSpace" presStyleCnt="0"/>
      <dgm:spPr/>
    </dgm:pt>
    <dgm:pt modelId="{3D2186E6-45D1-4354-A0AA-C6A7C4187C52}" type="pres">
      <dgm:prSet presAssocID="{9F8F87F6-AD86-4F67-9066-600EB70897F0}" presName="compNode" presStyleCnt="0"/>
      <dgm:spPr/>
    </dgm:pt>
    <dgm:pt modelId="{B99679D1-DA53-4C51-917E-D67AF16D0B6E}" type="pres">
      <dgm:prSet presAssocID="{9F8F87F6-AD86-4F67-9066-600EB70897F0}" presName="noGeometry" presStyleCnt="0"/>
      <dgm:spPr/>
    </dgm:pt>
    <dgm:pt modelId="{3CADF799-6E91-4281-B6D7-E5BE53DB0B43}" type="pres">
      <dgm:prSet presAssocID="{9F8F87F6-AD86-4F67-9066-600EB70897F0}" presName="childTextVisible" presStyleLbl="bgAccFollowNode1" presStyleIdx="4" presStyleCnt="5">
        <dgm:presLayoutVars>
          <dgm:bulletEnabled val="1"/>
        </dgm:presLayoutVars>
      </dgm:prSet>
      <dgm:spPr/>
    </dgm:pt>
    <dgm:pt modelId="{B39545D7-686D-40D6-851C-D35DFB0F8752}" type="pres">
      <dgm:prSet presAssocID="{9F8F87F6-AD86-4F67-9066-600EB70897F0}" presName="childTextHidden" presStyleLbl="bgAccFollowNode1" presStyleIdx="4" presStyleCnt="5"/>
      <dgm:spPr/>
    </dgm:pt>
    <dgm:pt modelId="{DB2E9E45-C268-44CE-98B7-0E10EB0F266A}" type="pres">
      <dgm:prSet presAssocID="{9F8F87F6-AD86-4F67-9066-600EB70897F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9324F00-AAC4-4AAC-87ED-A0C4919D5751}" type="presOf" srcId="{0EEB954C-DB23-42E2-8630-803230C2ED7D}" destId="{6C656B54-C0F8-44A6-A8B9-2BB1031CD3D9}" srcOrd="0" destOrd="0" presId="urn:microsoft.com/office/officeart/2005/8/layout/hProcess6"/>
    <dgm:cxn modelId="{4F8AF310-D7E5-40A2-A844-36A2D185399A}" type="presOf" srcId="{D6F4FFCA-1A2E-44E8-BA6F-450AB822EF1A}" destId="{8F5759C6-9292-4170-9A6F-9D6AFDE190DC}" srcOrd="0" destOrd="0" presId="urn:microsoft.com/office/officeart/2005/8/layout/hProcess6"/>
    <dgm:cxn modelId="{1B4D0016-E3C4-47C4-95FF-474C21D76A40}" type="presOf" srcId="{DBCA9317-00A5-4B5B-BC76-DD91DA427421}" destId="{E667FC94-984D-461C-BBB0-4F381440BE4B}" srcOrd="0" destOrd="0" presId="urn:microsoft.com/office/officeart/2005/8/layout/hProcess6"/>
    <dgm:cxn modelId="{33537B19-3DA4-45A3-A926-A97AB307E4EE}" srcId="{EC40581F-7A84-49AC-BF90-FF5E05590B9B}" destId="{3AE1DE14-7493-405E-B33D-7773069151CC}" srcOrd="2" destOrd="0" parTransId="{8C5D0CE2-E263-423F-A475-0B1ABBCFA5FC}" sibTransId="{7085CD86-7897-41DB-AE70-779984C59B17}"/>
    <dgm:cxn modelId="{BB26B91E-910F-4AE1-8A4F-57CC5E3D0FBE}" srcId="{EC40581F-7A84-49AC-BF90-FF5E05590B9B}" destId="{DBCA9317-00A5-4B5B-BC76-DD91DA427421}" srcOrd="3" destOrd="0" parTransId="{79B58D64-6D89-4781-AFCB-E2BC9933D7C4}" sibTransId="{65926C8A-6BA3-497B-AA04-7E643C8D9AB4}"/>
    <dgm:cxn modelId="{A40F5B37-7F74-41CC-BE95-8CB499EB4B06}" srcId="{EC40581F-7A84-49AC-BF90-FF5E05590B9B}" destId="{0EEB954C-DB23-42E2-8630-803230C2ED7D}" srcOrd="1" destOrd="0" parTransId="{F623C3A3-8059-43A8-AC24-62602F104249}" sibTransId="{0B6BCD1C-4425-4823-8B2E-1E4834E4BF91}"/>
    <dgm:cxn modelId="{E7CE5562-6058-41E4-89D4-4C1465D12B28}" type="presOf" srcId="{14F8934B-DD56-47D6-9A97-50E77CC95284}" destId="{B63EE54D-3485-4526-A73B-494B3701BF24}" srcOrd="1" destOrd="0" presId="urn:microsoft.com/office/officeart/2005/8/layout/hProcess6"/>
    <dgm:cxn modelId="{CA4D3244-B7E7-4A5C-AA91-A6DE5237853B}" srcId="{37981CAC-CCC6-4914-A805-9877B065F344}" destId="{A3CE583A-D4AB-47C9-A011-9ABBF55132B3}" srcOrd="0" destOrd="0" parTransId="{3C2B50B2-D570-4345-A5AD-D19EE415305E}" sibTransId="{0EE3CCF2-A0FF-45F4-8124-442998B02035}"/>
    <dgm:cxn modelId="{1D9A4864-8A3D-4557-B641-C6C0906375EE}" srcId="{EC40581F-7A84-49AC-BF90-FF5E05590B9B}" destId="{9F8F87F6-AD86-4F67-9066-600EB70897F0}" srcOrd="4" destOrd="0" parTransId="{ABD90CD5-BCBD-4364-8769-82E66D32FF21}" sibTransId="{C443F6CD-D682-4B00-B999-ADB316C3CB76}"/>
    <dgm:cxn modelId="{45C2326C-0E2A-4735-8FD1-57D4D8B12FDF}" type="presOf" srcId="{3AE1DE14-7493-405E-B33D-7773069151CC}" destId="{01682D86-E848-40EA-9B92-052DA9555032}" srcOrd="0" destOrd="0" presId="urn:microsoft.com/office/officeart/2005/8/layout/hProcess6"/>
    <dgm:cxn modelId="{0A3B0950-83FB-4175-931A-B91BA3CA138F}" type="presOf" srcId="{14F8934B-DD56-47D6-9A97-50E77CC95284}" destId="{AB96A6D6-8F5C-4AC0-9AAB-84EC5176DD72}" srcOrd="0" destOrd="0" presId="urn:microsoft.com/office/officeart/2005/8/layout/hProcess6"/>
    <dgm:cxn modelId="{19E30D59-33CA-4DEC-A8B2-E85BAD920BCC}" type="presOf" srcId="{A3CE583A-D4AB-47C9-A011-9ABBF55132B3}" destId="{59D2D9D3-5AF3-410D-895C-DC342F5FF479}" srcOrd="1" destOrd="0" presId="urn:microsoft.com/office/officeart/2005/8/layout/hProcess6"/>
    <dgm:cxn modelId="{645D7C7F-2038-42EF-AF90-F7BC5F076088}" type="presOf" srcId="{B8F9AB07-914B-4E00-B823-3203FD9E1516}" destId="{C4D50E52-D031-4422-AC6A-998513A6B4AC}" srcOrd="1" destOrd="0" presId="urn:microsoft.com/office/officeart/2005/8/layout/hProcess6"/>
    <dgm:cxn modelId="{80626E81-680C-4BFE-8D3A-97939FC7512D}" type="presOf" srcId="{37981CAC-CCC6-4914-A805-9877B065F344}" destId="{E61DF376-AC8E-4E40-BBE1-266B8E1E77E4}" srcOrd="0" destOrd="0" presId="urn:microsoft.com/office/officeart/2005/8/layout/hProcess6"/>
    <dgm:cxn modelId="{A58C4E82-29FA-4020-A0DF-9CB078939736}" type="presOf" srcId="{EC40581F-7A84-49AC-BF90-FF5E05590B9B}" destId="{071F1048-5532-4CC9-A6CE-CF2E5468AD9A}" srcOrd="0" destOrd="0" presId="urn:microsoft.com/office/officeart/2005/8/layout/hProcess6"/>
    <dgm:cxn modelId="{B2F1F68C-C2A6-4D81-BF95-21E446E9760D}" type="presOf" srcId="{D6F4FFCA-1A2E-44E8-BA6F-450AB822EF1A}" destId="{E90DA396-5589-417A-8972-EAB2311C69B1}" srcOrd="1" destOrd="0" presId="urn:microsoft.com/office/officeart/2005/8/layout/hProcess6"/>
    <dgm:cxn modelId="{E9F05694-B7D9-437B-9334-BF1929644D8C}" type="presOf" srcId="{9F8F87F6-AD86-4F67-9066-600EB70897F0}" destId="{DB2E9E45-C268-44CE-98B7-0E10EB0F266A}" srcOrd="0" destOrd="0" presId="urn:microsoft.com/office/officeart/2005/8/layout/hProcess6"/>
    <dgm:cxn modelId="{2CF7E39A-0FA9-4DD4-B67F-0BA9C851AE80}" srcId="{EC40581F-7A84-49AC-BF90-FF5E05590B9B}" destId="{37981CAC-CCC6-4914-A805-9877B065F344}" srcOrd="0" destOrd="0" parTransId="{E667A871-F7D2-4A54-9DC6-4183798BFAD8}" sibTransId="{A8C64434-9358-49A3-ACC6-12D0CFCF89FD}"/>
    <dgm:cxn modelId="{963A7DA0-81E5-425D-8D5F-580CC8A068AC}" srcId="{DBCA9317-00A5-4B5B-BC76-DD91DA427421}" destId="{14F8934B-DD56-47D6-9A97-50E77CC95284}" srcOrd="0" destOrd="0" parTransId="{720F3406-28CD-4959-963A-B3DAA65FB83F}" sibTransId="{AE94F9E2-0F67-4609-89AD-EA1B82E7320D}"/>
    <dgm:cxn modelId="{C66631A1-4303-4133-AE35-B055497CB511}" type="presOf" srcId="{209E643C-9096-46B4-B1B7-DC74D4587A2F}" destId="{B39545D7-686D-40D6-851C-D35DFB0F8752}" srcOrd="1" destOrd="0" presId="urn:microsoft.com/office/officeart/2005/8/layout/hProcess6"/>
    <dgm:cxn modelId="{1AC84CBE-9E4D-4CBA-8B60-58CC449C4E92}" type="presOf" srcId="{B8F9AB07-914B-4E00-B823-3203FD9E1516}" destId="{26C5F16E-5FC2-4A9C-B163-6DC2D7E54D1C}" srcOrd="0" destOrd="0" presId="urn:microsoft.com/office/officeart/2005/8/layout/hProcess6"/>
    <dgm:cxn modelId="{E7A4BDC9-C10A-4779-A41A-AD22D006E078}" srcId="{9F8F87F6-AD86-4F67-9066-600EB70897F0}" destId="{209E643C-9096-46B4-B1B7-DC74D4587A2F}" srcOrd="0" destOrd="0" parTransId="{F60CFE7C-611E-46F7-9406-EBE58AAC54B2}" sibTransId="{0EABD952-64F2-4054-B109-B837105DBD2B}"/>
    <dgm:cxn modelId="{56E8E7CB-B75A-43DA-87EA-13E7A3CFDA58}" type="presOf" srcId="{209E643C-9096-46B4-B1B7-DC74D4587A2F}" destId="{3CADF799-6E91-4281-B6D7-E5BE53DB0B43}" srcOrd="0" destOrd="0" presId="urn:microsoft.com/office/officeart/2005/8/layout/hProcess6"/>
    <dgm:cxn modelId="{56843ED2-E016-4F5F-A9B7-79AFD4045F2F}" srcId="{0EEB954C-DB23-42E2-8630-803230C2ED7D}" destId="{B8F9AB07-914B-4E00-B823-3203FD9E1516}" srcOrd="0" destOrd="0" parTransId="{381701FE-3BB2-424F-9EF3-B2BAE71B3FCC}" sibTransId="{FE7CA046-866E-454D-9FE8-BA60FDD239AC}"/>
    <dgm:cxn modelId="{340BEAF0-E0DF-449E-AACF-507C4DA7AE0D}" srcId="{3AE1DE14-7493-405E-B33D-7773069151CC}" destId="{D6F4FFCA-1A2E-44E8-BA6F-450AB822EF1A}" srcOrd="0" destOrd="0" parTransId="{49C123E5-48EA-49DE-A90C-B6BC53BF294C}" sibTransId="{F7A20F72-794B-46A6-974E-DFDCEC66F23C}"/>
    <dgm:cxn modelId="{3B3BC9F2-05B0-47E1-8776-10751251E4E9}" type="presOf" srcId="{A3CE583A-D4AB-47C9-A011-9ABBF55132B3}" destId="{8F1B1973-A5ED-406A-A521-C7344194C5A2}" srcOrd="0" destOrd="0" presId="urn:microsoft.com/office/officeart/2005/8/layout/hProcess6"/>
    <dgm:cxn modelId="{1F947035-1F23-4192-B2E4-F17A483AEEB6}" type="presParOf" srcId="{071F1048-5532-4CC9-A6CE-CF2E5468AD9A}" destId="{8F29C569-01E5-48C5-A09A-3080B45B21F5}" srcOrd="0" destOrd="0" presId="urn:microsoft.com/office/officeart/2005/8/layout/hProcess6"/>
    <dgm:cxn modelId="{67EF54D0-3E64-464F-80B0-DCCDB4E823E3}" type="presParOf" srcId="{8F29C569-01E5-48C5-A09A-3080B45B21F5}" destId="{9A520957-F476-4464-920E-37209B0E1771}" srcOrd="0" destOrd="0" presId="urn:microsoft.com/office/officeart/2005/8/layout/hProcess6"/>
    <dgm:cxn modelId="{88942095-CF81-4145-9D97-364968506CF0}" type="presParOf" srcId="{8F29C569-01E5-48C5-A09A-3080B45B21F5}" destId="{8F1B1973-A5ED-406A-A521-C7344194C5A2}" srcOrd="1" destOrd="0" presId="urn:microsoft.com/office/officeart/2005/8/layout/hProcess6"/>
    <dgm:cxn modelId="{C6634559-64D0-4B3D-B4DE-F83993BAE54A}" type="presParOf" srcId="{8F29C569-01E5-48C5-A09A-3080B45B21F5}" destId="{59D2D9D3-5AF3-410D-895C-DC342F5FF479}" srcOrd="2" destOrd="0" presId="urn:microsoft.com/office/officeart/2005/8/layout/hProcess6"/>
    <dgm:cxn modelId="{6175797F-0E19-4112-9692-EBE18333AB43}" type="presParOf" srcId="{8F29C569-01E5-48C5-A09A-3080B45B21F5}" destId="{E61DF376-AC8E-4E40-BBE1-266B8E1E77E4}" srcOrd="3" destOrd="0" presId="urn:microsoft.com/office/officeart/2005/8/layout/hProcess6"/>
    <dgm:cxn modelId="{D37E35AC-DF34-4C76-90FC-17EAA4AEC0EC}" type="presParOf" srcId="{071F1048-5532-4CC9-A6CE-CF2E5468AD9A}" destId="{ABB1F2AB-5663-47C3-9D3B-025857D7DEBF}" srcOrd="1" destOrd="0" presId="urn:microsoft.com/office/officeart/2005/8/layout/hProcess6"/>
    <dgm:cxn modelId="{257E612B-084C-4D1D-83C3-14017CAE8FB0}" type="presParOf" srcId="{071F1048-5532-4CC9-A6CE-CF2E5468AD9A}" destId="{982024AC-5E96-4A67-84BF-E5C6FE3BE84A}" srcOrd="2" destOrd="0" presId="urn:microsoft.com/office/officeart/2005/8/layout/hProcess6"/>
    <dgm:cxn modelId="{0444EF67-E2AB-4974-82F3-8AA0633E54B1}" type="presParOf" srcId="{982024AC-5E96-4A67-84BF-E5C6FE3BE84A}" destId="{849BCC66-95BC-408E-B39E-A52CEC00C7F2}" srcOrd="0" destOrd="0" presId="urn:microsoft.com/office/officeart/2005/8/layout/hProcess6"/>
    <dgm:cxn modelId="{49E2D6B7-D9A3-4945-8E87-995AC3FB4824}" type="presParOf" srcId="{982024AC-5E96-4A67-84BF-E5C6FE3BE84A}" destId="{26C5F16E-5FC2-4A9C-B163-6DC2D7E54D1C}" srcOrd="1" destOrd="0" presId="urn:microsoft.com/office/officeart/2005/8/layout/hProcess6"/>
    <dgm:cxn modelId="{14376A6F-92E5-4329-92BB-0AECCC9752FC}" type="presParOf" srcId="{982024AC-5E96-4A67-84BF-E5C6FE3BE84A}" destId="{C4D50E52-D031-4422-AC6A-998513A6B4AC}" srcOrd="2" destOrd="0" presId="urn:microsoft.com/office/officeart/2005/8/layout/hProcess6"/>
    <dgm:cxn modelId="{11CD1556-360A-4045-8FCD-C4048CD5F45F}" type="presParOf" srcId="{982024AC-5E96-4A67-84BF-E5C6FE3BE84A}" destId="{6C656B54-C0F8-44A6-A8B9-2BB1031CD3D9}" srcOrd="3" destOrd="0" presId="urn:microsoft.com/office/officeart/2005/8/layout/hProcess6"/>
    <dgm:cxn modelId="{EB6FAFA2-338A-4CF9-A124-12CD91B8FD30}" type="presParOf" srcId="{071F1048-5532-4CC9-A6CE-CF2E5468AD9A}" destId="{551583E8-993B-4536-B687-50D4EC7BD04E}" srcOrd="3" destOrd="0" presId="urn:microsoft.com/office/officeart/2005/8/layout/hProcess6"/>
    <dgm:cxn modelId="{E21C15E8-E8E7-41DA-9AC3-3D97FD0EB4B3}" type="presParOf" srcId="{071F1048-5532-4CC9-A6CE-CF2E5468AD9A}" destId="{A6859B56-1A8F-44AB-8706-E519C7726B99}" srcOrd="4" destOrd="0" presId="urn:microsoft.com/office/officeart/2005/8/layout/hProcess6"/>
    <dgm:cxn modelId="{6B21524A-F260-4882-B102-C70642F28F73}" type="presParOf" srcId="{A6859B56-1A8F-44AB-8706-E519C7726B99}" destId="{5D40A896-995D-4CCD-9DE2-AF8B0D49B131}" srcOrd="0" destOrd="0" presId="urn:microsoft.com/office/officeart/2005/8/layout/hProcess6"/>
    <dgm:cxn modelId="{C1B35507-59C6-4C59-96AB-FA2CCADD6774}" type="presParOf" srcId="{A6859B56-1A8F-44AB-8706-E519C7726B99}" destId="{8F5759C6-9292-4170-9A6F-9D6AFDE190DC}" srcOrd="1" destOrd="0" presId="urn:microsoft.com/office/officeart/2005/8/layout/hProcess6"/>
    <dgm:cxn modelId="{52160AC9-83C7-42FA-94CC-7C715EC887B8}" type="presParOf" srcId="{A6859B56-1A8F-44AB-8706-E519C7726B99}" destId="{E90DA396-5589-417A-8972-EAB2311C69B1}" srcOrd="2" destOrd="0" presId="urn:microsoft.com/office/officeart/2005/8/layout/hProcess6"/>
    <dgm:cxn modelId="{44DFB216-C09C-4658-A2CC-83DBB50538F7}" type="presParOf" srcId="{A6859B56-1A8F-44AB-8706-E519C7726B99}" destId="{01682D86-E848-40EA-9B92-052DA9555032}" srcOrd="3" destOrd="0" presId="urn:microsoft.com/office/officeart/2005/8/layout/hProcess6"/>
    <dgm:cxn modelId="{67753D88-EB93-490A-AFFD-92327C77B62D}" type="presParOf" srcId="{071F1048-5532-4CC9-A6CE-CF2E5468AD9A}" destId="{908D3CF9-0298-480F-9130-2EEF524E3E70}" srcOrd="5" destOrd="0" presId="urn:microsoft.com/office/officeart/2005/8/layout/hProcess6"/>
    <dgm:cxn modelId="{C672510F-6862-492D-9CA4-A38DB679E82C}" type="presParOf" srcId="{071F1048-5532-4CC9-A6CE-CF2E5468AD9A}" destId="{02B9D13A-0F22-4BA6-91D5-22E728991C43}" srcOrd="6" destOrd="0" presId="urn:microsoft.com/office/officeart/2005/8/layout/hProcess6"/>
    <dgm:cxn modelId="{9C4DB55B-554F-40A9-BADE-E52F9B28C651}" type="presParOf" srcId="{02B9D13A-0F22-4BA6-91D5-22E728991C43}" destId="{E7D92669-07AE-4E16-AF82-E856807C2DB9}" srcOrd="0" destOrd="0" presId="urn:microsoft.com/office/officeart/2005/8/layout/hProcess6"/>
    <dgm:cxn modelId="{129D470A-1EE0-4B1B-B9D6-11221DB99AAF}" type="presParOf" srcId="{02B9D13A-0F22-4BA6-91D5-22E728991C43}" destId="{AB96A6D6-8F5C-4AC0-9AAB-84EC5176DD72}" srcOrd="1" destOrd="0" presId="urn:microsoft.com/office/officeart/2005/8/layout/hProcess6"/>
    <dgm:cxn modelId="{8A8FB8F1-9156-42BA-8F2F-7DCF0DB0F803}" type="presParOf" srcId="{02B9D13A-0F22-4BA6-91D5-22E728991C43}" destId="{B63EE54D-3485-4526-A73B-494B3701BF24}" srcOrd="2" destOrd="0" presId="urn:microsoft.com/office/officeart/2005/8/layout/hProcess6"/>
    <dgm:cxn modelId="{3BB0F110-96C2-4FFE-8175-023A43A929F5}" type="presParOf" srcId="{02B9D13A-0F22-4BA6-91D5-22E728991C43}" destId="{E667FC94-984D-461C-BBB0-4F381440BE4B}" srcOrd="3" destOrd="0" presId="urn:microsoft.com/office/officeart/2005/8/layout/hProcess6"/>
    <dgm:cxn modelId="{BF801E2B-388B-4C97-8AB6-F8083D290B65}" type="presParOf" srcId="{071F1048-5532-4CC9-A6CE-CF2E5468AD9A}" destId="{058BB971-3741-4DE1-A4C6-46B173CC2811}" srcOrd="7" destOrd="0" presId="urn:microsoft.com/office/officeart/2005/8/layout/hProcess6"/>
    <dgm:cxn modelId="{85BC723B-C4A0-47E0-AF32-705730F60686}" type="presParOf" srcId="{071F1048-5532-4CC9-A6CE-CF2E5468AD9A}" destId="{3D2186E6-45D1-4354-A0AA-C6A7C4187C52}" srcOrd="8" destOrd="0" presId="urn:microsoft.com/office/officeart/2005/8/layout/hProcess6"/>
    <dgm:cxn modelId="{3E1FDACA-3D20-4748-881C-FFA7966A4D93}" type="presParOf" srcId="{3D2186E6-45D1-4354-A0AA-C6A7C4187C52}" destId="{B99679D1-DA53-4C51-917E-D67AF16D0B6E}" srcOrd="0" destOrd="0" presId="urn:microsoft.com/office/officeart/2005/8/layout/hProcess6"/>
    <dgm:cxn modelId="{0D26C3B9-6876-441B-AE2D-C028004AA837}" type="presParOf" srcId="{3D2186E6-45D1-4354-A0AA-C6A7C4187C52}" destId="{3CADF799-6E91-4281-B6D7-E5BE53DB0B43}" srcOrd="1" destOrd="0" presId="urn:microsoft.com/office/officeart/2005/8/layout/hProcess6"/>
    <dgm:cxn modelId="{4BC2CCB3-EA1B-4EDD-82B0-A0BB95747E8F}" type="presParOf" srcId="{3D2186E6-45D1-4354-A0AA-C6A7C4187C52}" destId="{B39545D7-686D-40D6-851C-D35DFB0F8752}" srcOrd="2" destOrd="0" presId="urn:microsoft.com/office/officeart/2005/8/layout/hProcess6"/>
    <dgm:cxn modelId="{5A2F970F-3536-4748-BC48-801BC15092A2}" type="presParOf" srcId="{3D2186E6-45D1-4354-A0AA-C6A7C4187C52}" destId="{DB2E9E45-C268-44CE-98B7-0E10EB0F266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40581F-7A84-49AC-BF90-FF5E05590B9B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981CAC-CCC6-4914-A805-9877B065F344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اول</a:t>
          </a:r>
          <a:endParaRPr lang="en-US" sz="1400" dirty="0">
            <a:cs typeface="B Nazanin" panose="00000400000000000000" pitchFamily="2" charset="-78"/>
          </a:endParaRPr>
        </a:p>
      </dgm:t>
    </dgm:pt>
    <dgm:pt modelId="{E667A871-F7D2-4A54-9DC6-4183798BFAD8}" type="parTrans" cxnId="{2CF7E39A-0FA9-4DD4-B67F-0BA9C851AE80}">
      <dgm:prSet/>
      <dgm:spPr/>
      <dgm:t>
        <a:bodyPr/>
        <a:lstStyle/>
        <a:p>
          <a:endParaRPr lang="en-US"/>
        </a:p>
      </dgm:t>
    </dgm:pt>
    <dgm:pt modelId="{A8C64434-9358-49A3-ACC6-12D0CFCF89FD}" type="sibTrans" cxnId="{2CF7E39A-0FA9-4DD4-B67F-0BA9C851AE80}">
      <dgm:prSet/>
      <dgm:spPr/>
      <dgm:t>
        <a:bodyPr/>
        <a:lstStyle/>
        <a:p>
          <a:endParaRPr lang="en-US"/>
        </a:p>
      </dgm:t>
    </dgm:pt>
    <dgm:pt modelId="{A3CE583A-D4AB-47C9-A011-9ABBF55132B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gm:t>
    </dgm:pt>
    <dgm:pt modelId="{3C2B50B2-D570-4345-A5AD-D19EE415305E}" type="parTrans" cxnId="{CA4D3244-B7E7-4A5C-AA91-A6DE5237853B}">
      <dgm:prSet/>
      <dgm:spPr/>
      <dgm:t>
        <a:bodyPr/>
        <a:lstStyle/>
        <a:p>
          <a:endParaRPr lang="en-US"/>
        </a:p>
      </dgm:t>
    </dgm:pt>
    <dgm:pt modelId="{0EE3CCF2-A0FF-45F4-8124-442998B02035}" type="sibTrans" cxnId="{CA4D3244-B7E7-4A5C-AA91-A6DE5237853B}">
      <dgm:prSet/>
      <dgm:spPr/>
      <dgm:t>
        <a:bodyPr/>
        <a:lstStyle/>
        <a:p>
          <a:endParaRPr lang="en-US"/>
        </a:p>
      </dgm:t>
    </dgm:pt>
    <dgm:pt modelId="{0EEB954C-DB23-42E2-8630-803230C2ED7D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دوم</a:t>
          </a:r>
          <a:endParaRPr lang="en-US" sz="1400" dirty="0">
            <a:cs typeface="B Nazanin" panose="00000400000000000000" pitchFamily="2" charset="-78"/>
          </a:endParaRPr>
        </a:p>
      </dgm:t>
    </dgm:pt>
    <dgm:pt modelId="{F623C3A3-8059-43A8-AC24-62602F104249}" type="parTrans" cxnId="{A40F5B37-7F74-41CC-BE95-8CB499EB4B06}">
      <dgm:prSet/>
      <dgm:spPr/>
      <dgm:t>
        <a:bodyPr/>
        <a:lstStyle/>
        <a:p>
          <a:endParaRPr lang="en-US"/>
        </a:p>
      </dgm:t>
    </dgm:pt>
    <dgm:pt modelId="{0B6BCD1C-4425-4823-8B2E-1E4834E4BF91}" type="sibTrans" cxnId="{A40F5B37-7F74-41CC-BE95-8CB499EB4B06}">
      <dgm:prSet/>
      <dgm:spPr/>
      <dgm:t>
        <a:bodyPr/>
        <a:lstStyle/>
        <a:p>
          <a:endParaRPr lang="en-US"/>
        </a:p>
      </dgm:t>
    </dgm:pt>
    <dgm:pt modelId="{B8F9AB07-914B-4E00-B823-3203FD9E1516}">
      <dgm:prSet phldrT="[Text]" custT="1"/>
      <dgm:spPr>
        <a:solidFill>
          <a:srgbClr val="00B0F0"/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381701FE-3BB2-424F-9EF3-B2BAE71B3FCC}" type="parTrans" cxnId="{56843ED2-E016-4F5F-A9B7-79AFD4045F2F}">
      <dgm:prSet/>
      <dgm:spPr/>
      <dgm:t>
        <a:bodyPr/>
        <a:lstStyle/>
        <a:p>
          <a:endParaRPr lang="en-US"/>
        </a:p>
      </dgm:t>
    </dgm:pt>
    <dgm:pt modelId="{FE7CA046-866E-454D-9FE8-BA60FDD239AC}" type="sibTrans" cxnId="{56843ED2-E016-4F5F-A9B7-79AFD4045F2F}">
      <dgm:prSet/>
      <dgm:spPr/>
      <dgm:t>
        <a:bodyPr/>
        <a:lstStyle/>
        <a:p>
          <a:endParaRPr lang="en-US"/>
        </a:p>
      </dgm:t>
    </dgm:pt>
    <dgm:pt modelId="{3AE1DE14-7493-405E-B33D-7773069151CC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سوم</a:t>
          </a:r>
          <a:endParaRPr lang="en-US" sz="1400" dirty="0">
            <a:cs typeface="B Nazanin" panose="00000400000000000000" pitchFamily="2" charset="-78"/>
          </a:endParaRPr>
        </a:p>
      </dgm:t>
    </dgm:pt>
    <dgm:pt modelId="{8C5D0CE2-E263-423F-A475-0B1ABBCFA5FC}" type="parTrans" cxnId="{33537B19-3DA4-45A3-A926-A97AB307E4EE}">
      <dgm:prSet/>
      <dgm:spPr/>
      <dgm:t>
        <a:bodyPr/>
        <a:lstStyle/>
        <a:p>
          <a:endParaRPr lang="en-US"/>
        </a:p>
      </dgm:t>
    </dgm:pt>
    <dgm:pt modelId="{7085CD86-7897-41DB-AE70-779984C59B17}" type="sibTrans" cxnId="{33537B19-3DA4-45A3-A926-A97AB307E4EE}">
      <dgm:prSet/>
      <dgm:spPr/>
      <dgm:t>
        <a:bodyPr/>
        <a:lstStyle/>
        <a:p>
          <a:endParaRPr lang="en-US"/>
        </a:p>
      </dgm:t>
    </dgm:pt>
    <dgm:pt modelId="{D6F4FFCA-1A2E-44E8-BA6F-450AB822EF1A}">
      <dgm:prSet phldrT="[Text]" custT="1"/>
      <dgm:spPr>
        <a:solidFill>
          <a:schemeClr val="bg1"/>
        </a:solidFill>
        <a:ln>
          <a:solidFill>
            <a:srgbClr val="0070C0"/>
          </a:solidFill>
        </a:ln>
      </dgm:spPr>
      <dgm:t>
        <a:bodyPr/>
        <a:lstStyle/>
        <a:p>
          <a:r>
            <a:rPr lang="fa-IR" sz="1200" dirty="0">
              <a:solidFill>
                <a:schemeClr val="tx1"/>
              </a:solidFill>
              <a:cs typeface="B Nazanin" panose="00000400000000000000" pitchFamily="2" charset="-78"/>
            </a:rPr>
            <a:t>روش پیشنهادی</a:t>
          </a:r>
          <a:endParaRPr lang="en-US" sz="1400" dirty="0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49C123E5-48EA-49DE-A90C-B6BC53BF294C}" type="parTrans" cxnId="{340BEAF0-E0DF-449E-AACF-507C4DA7AE0D}">
      <dgm:prSet/>
      <dgm:spPr/>
      <dgm:t>
        <a:bodyPr/>
        <a:lstStyle/>
        <a:p>
          <a:endParaRPr lang="en-US"/>
        </a:p>
      </dgm:t>
    </dgm:pt>
    <dgm:pt modelId="{F7A20F72-794B-46A6-974E-DFDCEC66F23C}" type="sibTrans" cxnId="{340BEAF0-E0DF-449E-AACF-507C4DA7AE0D}">
      <dgm:prSet/>
      <dgm:spPr/>
      <dgm:t>
        <a:bodyPr/>
        <a:lstStyle/>
        <a:p>
          <a:endParaRPr lang="en-US"/>
        </a:p>
      </dgm:t>
    </dgm:pt>
    <dgm:pt modelId="{209E643C-9096-46B4-B1B7-DC74D4587A2F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F60CFE7C-611E-46F7-9406-EBE58AAC54B2}" type="parTrans" cxnId="{E7A4BDC9-C10A-4779-A41A-AD22D006E078}">
      <dgm:prSet/>
      <dgm:spPr/>
      <dgm:t>
        <a:bodyPr/>
        <a:lstStyle/>
        <a:p>
          <a:endParaRPr lang="en-US"/>
        </a:p>
      </dgm:t>
    </dgm:pt>
    <dgm:pt modelId="{0EABD952-64F2-4054-B109-B837105DBD2B}" type="sibTrans" cxnId="{E7A4BDC9-C10A-4779-A41A-AD22D006E078}">
      <dgm:prSet/>
      <dgm:spPr/>
      <dgm:t>
        <a:bodyPr/>
        <a:lstStyle/>
        <a:p>
          <a:endParaRPr lang="en-US"/>
        </a:p>
      </dgm:t>
    </dgm:pt>
    <dgm:pt modelId="{14F8934B-DD56-47D6-9A97-50E77CC95284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720F3406-28CD-4959-963A-B3DAA65FB83F}" type="parTrans" cxnId="{963A7DA0-81E5-425D-8D5F-580CC8A068AC}">
      <dgm:prSet/>
      <dgm:spPr/>
      <dgm:t>
        <a:bodyPr/>
        <a:lstStyle/>
        <a:p>
          <a:endParaRPr lang="en-US"/>
        </a:p>
      </dgm:t>
    </dgm:pt>
    <dgm:pt modelId="{AE94F9E2-0F67-4609-89AD-EA1B82E7320D}" type="sibTrans" cxnId="{963A7DA0-81E5-425D-8D5F-580CC8A068AC}">
      <dgm:prSet/>
      <dgm:spPr/>
      <dgm:t>
        <a:bodyPr/>
        <a:lstStyle/>
        <a:p>
          <a:endParaRPr lang="en-US"/>
        </a:p>
      </dgm:t>
    </dgm:pt>
    <dgm:pt modelId="{DBCA9317-00A5-4B5B-BC76-DD91DA427421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چهارم</a:t>
          </a:r>
          <a:endParaRPr lang="en-US" sz="1400" dirty="0">
            <a:cs typeface="B Nazanin" panose="00000400000000000000" pitchFamily="2" charset="-78"/>
          </a:endParaRPr>
        </a:p>
      </dgm:t>
    </dgm:pt>
    <dgm:pt modelId="{79B58D64-6D89-4781-AFCB-E2BC9933D7C4}" type="parTrans" cxnId="{BB26B91E-910F-4AE1-8A4F-57CC5E3D0FBE}">
      <dgm:prSet/>
      <dgm:spPr/>
      <dgm:t>
        <a:bodyPr/>
        <a:lstStyle/>
        <a:p>
          <a:endParaRPr lang="en-US"/>
        </a:p>
      </dgm:t>
    </dgm:pt>
    <dgm:pt modelId="{65926C8A-6BA3-497B-AA04-7E643C8D9AB4}" type="sibTrans" cxnId="{BB26B91E-910F-4AE1-8A4F-57CC5E3D0FBE}">
      <dgm:prSet/>
      <dgm:spPr/>
      <dgm:t>
        <a:bodyPr/>
        <a:lstStyle/>
        <a:p>
          <a:endParaRPr lang="en-US"/>
        </a:p>
      </dgm:t>
    </dgm:pt>
    <dgm:pt modelId="{9F8F87F6-AD86-4F67-9066-600EB70897F0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پنجم</a:t>
          </a:r>
          <a:endParaRPr lang="en-US" sz="1400" dirty="0">
            <a:cs typeface="B Nazanin" panose="00000400000000000000" pitchFamily="2" charset="-78"/>
          </a:endParaRPr>
        </a:p>
      </dgm:t>
    </dgm:pt>
    <dgm:pt modelId="{ABD90CD5-BCBD-4364-8769-82E66D32FF21}" type="parTrans" cxnId="{1D9A4864-8A3D-4557-B641-C6C0906375EE}">
      <dgm:prSet/>
      <dgm:spPr/>
      <dgm:t>
        <a:bodyPr/>
        <a:lstStyle/>
        <a:p>
          <a:endParaRPr lang="en-US"/>
        </a:p>
      </dgm:t>
    </dgm:pt>
    <dgm:pt modelId="{C443F6CD-D682-4B00-B999-ADB316C3CB76}" type="sibTrans" cxnId="{1D9A4864-8A3D-4557-B641-C6C0906375EE}">
      <dgm:prSet/>
      <dgm:spPr/>
      <dgm:t>
        <a:bodyPr/>
        <a:lstStyle/>
        <a:p>
          <a:endParaRPr lang="en-US"/>
        </a:p>
      </dgm:t>
    </dgm:pt>
    <dgm:pt modelId="{071F1048-5532-4CC9-A6CE-CF2E5468AD9A}" type="pres">
      <dgm:prSet presAssocID="{EC40581F-7A84-49AC-BF90-FF5E05590B9B}" presName="theList" presStyleCnt="0">
        <dgm:presLayoutVars>
          <dgm:dir val="rev"/>
          <dgm:animLvl val="lvl"/>
          <dgm:resizeHandles val="exact"/>
        </dgm:presLayoutVars>
      </dgm:prSet>
      <dgm:spPr/>
    </dgm:pt>
    <dgm:pt modelId="{8F29C569-01E5-48C5-A09A-3080B45B21F5}" type="pres">
      <dgm:prSet presAssocID="{37981CAC-CCC6-4914-A805-9877B065F344}" presName="compNode" presStyleCnt="0"/>
      <dgm:spPr/>
    </dgm:pt>
    <dgm:pt modelId="{9A520957-F476-4464-920E-37209B0E1771}" type="pres">
      <dgm:prSet presAssocID="{37981CAC-CCC6-4914-A805-9877B065F344}" presName="noGeometry" presStyleCnt="0"/>
      <dgm:spPr/>
    </dgm:pt>
    <dgm:pt modelId="{8F1B1973-A5ED-406A-A521-C7344194C5A2}" type="pres">
      <dgm:prSet presAssocID="{37981CAC-CCC6-4914-A805-9877B065F344}" presName="childTextVisible" presStyleLbl="bgAccFollowNode1" presStyleIdx="0" presStyleCnt="5">
        <dgm:presLayoutVars>
          <dgm:bulletEnabled val="1"/>
        </dgm:presLayoutVars>
      </dgm:prSet>
      <dgm:spPr/>
    </dgm:pt>
    <dgm:pt modelId="{59D2D9D3-5AF3-410D-895C-DC342F5FF479}" type="pres">
      <dgm:prSet presAssocID="{37981CAC-CCC6-4914-A805-9877B065F344}" presName="childTextHidden" presStyleLbl="bgAccFollowNode1" presStyleIdx="0" presStyleCnt="5"/>
      <dgm:spPr/>
    </dgm:pt>
    <dgm:pt modelId="{E61DF376-AC8E-4E40-BBE1-266B8E1E77E4}" type="pres">
      <dgm:prSet presAssocID="{37981CAC-CCC6-4914-A805-9877B065F34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BB1F2AB-5663-47C3-9D3B-025857D7DEBF}" type="pres">
      <dgm:prSet presAssocID="{37981CAC-CCC6-4914-A805-9877B065F344}" presName="aSpace" presStyleCnt="0"/>
      <dgm:spPr/>
    </dgm:pt>
    <dgm:pt modelId="{982024AC-5E96-4A67-84BF-E5C6FE3BE84A}" type="pres">
      <dgm:prSet presAssocID="{0EEB954C-DB23-42E2-8630-803230C2ED7D}" presName="compNode" presStyleCnt="0"/>
      <dgm:spPr/>
    </dgm:pt>
    <dgm:pt modelId="{849BCC66-95BC-408E-B39E-A52CEC00C7F2}" type="pres">
      <dgm:prSet presAssocID="{0EEB954C-DB23-42E2-8630-803230C2ED7D}" presName="noGeometry" presStyleCnt="0"/>
      <dgm:spPr/>
    </dgm:pt>
    <dgm:pt modelId="{26C5F16E-5FC2-4A9C-B163-6DC2D7E54D1C}" type="pres">
      <dgm:prSet presAssocID="{0EEB954C-DB23-42E2-8630-803230C2ED7D}" presName="childTextVisible" presStyleLbl="bgAccFollowNode1" presStyleIdx="1" presStyleCnt="5">
        <dgm:presLayoutVars>
          <dgm:bulletEnabled val="1"/>
        </dgm:presLayoutVars>
      </dgm:prSet>
      <dgm:spPr/>
    </dgm:pt>
    <dgm:pt modelId="{C4D50E52-D031-4422-AC6A-998513A6B4AC}" type="pres">
      <dgm:prSet presAssocID="{0EEB954C-DB23-42E2-8630-803230C2ED7D}" presName="childTextHidden" presStyleLbl="bgAccFollowNode1" presStyleIdx="1" presStyleCnt="5"/>
      <dgm:spPr/>
    </dgm:pt>
    <dgm:pt modelId="{6C656B54-C0F8-44A6-A8B9-2BB1031CD3D9}" type="pres">
      <dgm:prSet presAssocID="{0EEB954C-DB23-42E2-8630-803230C2ED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51583E8-993B-4536-B687-50D4EC7BD04E}" type="pres">
      <dgm:prSet presAssocID="{0EEB954C-DB23-42E2-8630-803230C2ED7D}" presName="aSpace" presStyleCnt="0"/>
      <dgm:spPr/>
    </dgm:pt>
    <dgm:pt modelId="{A6859B56-1A8F-44AB-8706-E519C7726B99}" type="pres">
      <dgm:prSet presAssocID="{3AE1DE14-7493-405E-B33D-7773069151CC}" presName="compNode" presStyleCnt="0"/>
      <dgm:spPr/>
    </dgm:pt>
    <dgm:pt modelId="{5D40A896-995D-4CCD-9DE2-AF8B0D49B131}" type="pres">
      <dgm:prSet presAssocID="{3AE1DE14-7493-405E-B33D-7773069151CC}" presName="noGeometry" presStyleCnt="0"/>
      <dgm:spPr/>
    </dgm:pt>
    <dgm:pt modelId="{8F5759C6-9292-4170-9A6F-9D6AFDE190DC}" type="pres">
      <dgm:prSet presAssocID="{3AE1DE14-7493-405E-B33D-7773069151CC}" presName="childTextVisible" presStyleLbl="bgAccFollowNode1" presStyleIdx="2" presStyleCnt="5">
        <dgm:presLayoutVars>
          <dgm:bulletEnabled val="1"/>
        </dgm:presLayoutVars>
      </dgm:prSet>
      <dgm:spPr/>
    </dgm:pt>
    <dgm:pt modelId="{E90DA396-5589-417A-8972-EAB2311C69B1}" type="pres">
      <dgm:prSet presAssocID="{3AE1DE14-7493-405E-B33D-7773069151CC}" presName="childTextHidden" presStyleLbl="bgAccFollowNode1" presStyleIdx="2" presStyleCnt="5"/>
      <dgm:spPr/>
    </dgm:pt>
    <dgm:pt modelId="{01682D86-E848-40EA-9B92-052DA9555032}" type="pres">
      <dgm:prSet presAssocID="{3AE1DE14-7493-405E-B33D-7773069151C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08D3CF9-0298-480F-9130-2EEF524E3E70}" type="pres">
      <dgm:prSet presAssocID="{3AE1DE14-7493-405E-B33D-7773069151CC}" presName="aSpace" presStyleCnt="0"/>
      <dgm:spPr/>
    </dgm:pt>
    <dgm:pt modelId="{02B9D13A-0F22-4BA6-91D5-22E728991C43}" type="pres">
      <dgm:prSet presAssocID="{DBCA9317-00A5-4B5B-BC76-DD91DA427421}" presName="compNode" presStyleCnt="0"/>
      <dgm:spPr/>
    </dgm:pt>
    <dgm:pt modelId="{E7D92669-07AE-4E16-AF82-E856807C2DB9}" type="pres">
      <dgm:prSet presAssocID="{DBCA9317-00A5-4B5B-BC76-DD91DA427421}" presName="noGeometry" presStyleCnt="0"/>
      <dgm:spPr/>
    </dgm:pt>
    <dgm:pt modelId="{AB96A6D6-8F5C-4AC0-9AAB-84EC5176DD72}" type="pres">
      <dgm:prSet presAssocID="{DBCA9317-00A5-4B5B-BC76-DD91DA427421}" presName="childTextVisible" presStyleLbl="bgAccFollowNode1" presStyleIdx="3" presStyleCnt="5">
        <dgm:presLayoutVars>
          <dgm:bulletEnabled val="1"/>
        </dgm:presLayoutVars>
      </dgm:prSet>
      <dgm:spPr/>
    </dgm:pt>
    <dgm:pt modelId="{B63EE54D-3485-4526-A73B-494B3701BF24}" type="pres">
      <dgm:prSet presAssocID="{DBCA9317-00A5-4B5B-BC76-DD91DA427421}" presName="childTextHidden" presStyleLbl="bgAccFollowNode1" presStyleIdx="3" presStyleCnt="5"/>
      <dgm:spPr/>
    </dgm:pt>
    <dgm:pt modelId="{E667FC94-984D-461C-BBB0-4F381440BE4B}" type="pres">
      <dgm:prSet presAssocID="{DBCA9317-00A5-4B5B-BC76-DD91DA42742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58BB971-3741-4DE1-A4C6-46B173CC2811}" type="pres">
      <dgm:prSet presAssocID="{DBCA9317-00A5-4B5B-BC76-DD91DA427421}" presName="aSpace" presStyleCnt="0"/>
      <dgm:spPr/>
    </dgm:pt>
    <dgm:pt modelId="{3D2186E6-45D1-4354-A0AA-C6A7C4187C52}" type="pres">
      <dgm:prSet presAssocID="{9F8F87F6-AD86-4F67-9066-600EB70897F0}" presName="compNode" presStyleCnt="0"/>
      <dgm:spPr/>
    </dgm:pt>
    <dgm:pt modelId="{B99679D1-DA53-4C51-917E-D67AF16D0B6E}" type="pres">
      <dgm:prSet presAssocID="{9F8F87F6-AD86-4F67-9066-600EB70897F0}" presName="noGeometry" presStyleCnt="0"/>
      <dgm:spPr/>
    </dgm:pt>
    <dgm:pt modelId="{3CADF799-6E91-4281-B6D7-E5BE53DB0B43}" type="pres">
      <dgm:prSet presAssocID="{9F8F87F6-AD86-4F67-9066-600EB70897F0}" presName="childTextVisible" presStyleLbl="bgAccFollowNode1" presStyleIdx="4" presStyleCnt="5">
        <dgm:presLayoutVars>
          <dgm:bulletEnabled val="1"/>
        </dgm:presLayoutVars>
      </dgm:prSet>
      <dgm:spPr/>
    </dgm:pt>
    <dgm:pt modelId="{B39545D7-686D-40D6-851C-D35DFB0F8752}" type="pres">
      <dgm:prSet presAssocID="{9F8F87F6-AD86-4F67-9066-600EB70897F0}" presName="childTextHidden" presStyleLbl="bgAccFollowNode1" presStyleIdx="4" presStyleCnt="5"/>
      <dgm:spPr/>
    </dgm:pt>
    <dgm:pt modelId="{DB2E9E45-C268-44CE-98B7-0E10EB0F266A}" type="pres">
      <dgm:prSet presAssocID="{9F8F87F6-AD86-4F67-9066-600EB70897F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9324F00-AAC4-4AAC-87ED-A0C4919D5751}" type="presOf" srcId="{0EEB954C-DB23-42E2-8630-803230C2ED7D}" destId="{6C656B54-C0F8-44A6-A8B9-2BB1031CD3D9}" srcOrd="0" destOrd="0" presId="urn:microsoft.com/office/officeart/2005/8/layout/hProcess6"/>
    <dgm:cxn modelId="{4F8AF310-D7E5-40A2-A844-36A2D185399A}" type="presOf" srcId="{D6F4FFCA-1A2E-44E8-BA6F-450AB822EF1A}" destId="{8F5759C6-9292-4170-9A6F-9D6AFDE190DC}" srcOrd="0" destOrd="0" presId="urn:microsoft.com/office/officeart/2005/8/layout/hProcess6"/>
    <dgm:cxn modelId="{1B4D0016-E3C4-47C4-95FF-474C21D76A40}" type="presOf" srcId="{DBCA9317-00A5-4B5B-BC76-DD91DA427421}" destId="{E667FC94-984D-461C-BBB0-4F381440BE4B}" srcOrd="0" destOrd="0" presId="urn:microsoft.com/office/officeart/2005/8/layout/hProcess6"/>
    <dgm:cxn modelId="{33537B19-3DA4-45A3-A926-A97AB307E4EE}" srcId="{EC40581F-7A84-49AC-BF90-FF5E05590B9B}" destId="{3AE1DE14-7493-405E-B33D-7773069151CC}" srcOrd="2" destOrd="0" parTransId="{8C5D0CE2-E263-423F-A475-0B1ABBCFA5FC}" sibTransId="{7085CD86-7897-41DB-AE70-779984C59B17}"/>
    <dgm:cxn modelId="{BB26B91E-910F-4AE1-8A4F-57CC5E3D0FBE}" srcId="{EC40581F-7A84-49AC-BF90-FF5E05590B9B}" destId="{DBCA9317-00A5-4B5B-BC76-DD91DA427421}" srcOrd="3" destOrd="0" parTransId="{79B58D64-6D89-4781-AFCB-E2BC9933D7C4}" sibTransId="{65926C8A-6BA3-497B-AA04-7E643C8D9AB4}"/>
    <dgm:cxn modelId="{A40F5B37-7F74-41CC-BE95-8CB499EB4B06}" srcId="{EC40581F-7A84-49AC-BF90-FF5E05590B9B}" destId="{0EEB954C-DB23-42E2-8630-803230C2ED7D}" srcOrd="1" destOrd="0" parTransId="{F623C3A3-8059-43A8-AC24-62602F104249}" sibTransId="{0B6BCD1C-4425-4823-8B2E-1E4834E4BF91}"/>
    <dgm:cxn modelId="{E7CE5562-6058-41E4-89D4-4C1465D12B28}" type="presOf" srcId="{14F8934B-DD56-47D6-9A97-50E77CC95284}" destId="{B63EE54D-3485-4526-A73B-494B3701BF24}" srcOrd="1" destOrd="0" presId="urn:microsoft.com/office/officeart/2005/8/layout/hProcess6"/>
    <dgm:cxn modelId="{CA4D3244-B7E7-4A5C-AA91-A6DE5237853B}" srcId="{37981CAC-CCC6-4914-A805-9877B065F344}" destId="{A3CE583A-D4AB-47C9-A011-9ABBF55132B3}" srcOrd="0" destOrd="0" parTransId="{3C2B50B2-D570-4345-A5AD-D19EE415305E}" sibTransId="{0EE3CCF2-A0FF-45F4-8124-442998B02035}"/>
    <dgm:cxn modelId="{1D9A4864-8A3D-4557-B641-C6C0906375EE}" srcId="{EC40581F-7A84-49AC-BF90-FF5E05590B9B}" destId="{9F8F87F6-AD86-4F67-9066-600EB70897F0}" srcOrd="4" destOrd="0" parTransId="{ABD90CD5-BCBD-4364-8769-82E66D32FF21}" sibTransId="{C443F6CD-D682-4B00-B999-ADB316C3CB76}"/>
    <dgm:cxn modelId="{45C2326C-0E2A-4735-8FD1-57D4D8B12FDF}" type="presOf" srcId="{3AE1DE14-7493-405E-B33D-7773069151CC}" destId="{01682D86-E848-40EA-9B92-052DA9555032}" srcOrd="0" destOrd="0" presId="urn:microsoft.com/office/officeart/2005/8/layout/hProcess6"/>
    <dgm:cxn modelId="{0A3B0950-83FB-4175-931A-B91BA3CA138F}" type="presOf" srcId="{14F8934B-DD56-47D6-9A97-50E77CC95284}" destId="{AB96A6D6-8F5C-4AC0-9AAB-84EC5176DD72}" srcOrd="0" destOrd="0" presId="urn:microsoft.com/office/officeart/2005/8/layout/hProcess6"/>
    <dgm:cxn modelId="{19E30D59-33CA-4DEC-A8B2-E85BAD920BCC}" type="presOf" srcId="{A3CE583A-D4AB-47C9-A011-9ABBF55132B3}" destId="{59D2D9D3-5AF3-410D-895C-DC342F5FF479}" srcOrd="1" destOrd="0" presId="urn:microsoft.com/office/officeart/2005/8/layout/hProcess6"/>
    <dgm:cxn modelId="{645D7C7F-2038-42EF-AF90-F7BC5F076088}" type="presOf" srcId="{B8F9AB07-914B-4E00-B823-3203FD9E1516}" destId="{C4D50E52-D031-4422-AC6A-998513A6B4AC}" srcOrd="1" destOrd="0" presId="urn:microsoft.com/office/officeart/2005/8/layout/hProcess6"/>
    <dgm:cxn modelId="{80626E81-680C-4BFE-8D3A-97939FC7512D}" type="presOf" srcId="{37981CAC-CCC6-4914-A805-9877B065F344}" destId="{E61DF376-AC8E-4E40-BBE1-266B8E1E77E4}" srcOrd="0" destOrd="0" presId="urn:microsoft.com/office/officeart/2005/8/layout/hProcess6"/>
    <dgm:cxn modelId="{A58C4E82-29FA-4020-A0DF-9CB078939736}" type="presOf" srcId="{EC40581F-7A84-49AC-BF90-FF5E05590B9B}" destId="{071F1048-5532-4CC9-A6CE-CF2E5468AD9A}" srcOrd="0" destOrd="0" presId="urn:microsoft.com/office/officeart/2005/8/layout/hProcess6"/>
    <dgm:cxn modelId="{B2F1F68C-C2A6-4D81-BF95-21E446E9760D}" type="presOf" srcId="{D6F4FFCA-1A2E-44E8-BA6F-450AB822EF1A}" destId="{E90DA396-5589-417A-8972-EAB2311C69B1}" srcOrd="1" destOrd="0" presId="urn:microsoft.com/office/officeart/2005/8/layout/hProcess6"/>
    <dgm:cxn modelId="{E9F05694-B7D9-437B-9334-BF1929644D8C}" type="presOf" srcId="{9F8F87F6-AD86-4F67-9066-600EB70897F0}" destId="{DB2E9E45-C268-44CE-98B7-0E10EB0F266A}" srcOrd="0" destOrd="0" presId="urn:microsoft.com/office/officeart/2005/8/layout/hProcess6"/>
    <dgm:cxn modelId="{2CF7E39A-0FA9-4DD4-B67F-0BA9C851AE80}" srcId="{EC40581F-7A84-49AC-BF90-FF5E05590B9B}" destId="{37981CAC-CCC6-4914-A805-9877B065F344}" srcOrd="0" destOrd="0" parTransId="{E667A871-F7D2-4A54-9DC6-4183798BFAD8}" sibTransId="{A8C64434-9358-49A3-ACC6-12D0CFCF89FD}"/>
    <dgm:cxn modelId="{963A7DA0-81E5-425D-8D5F-580CC8A068AC}" srcId="{DBCA9317-00A5-4B5B-BC76-DD91DA427421}" destId="{14F8934B-DD56-47D6-9A97-50E77CC95284}" srcOrd="0" destOrd="0" parTransId="{720F3406-28CD-4959-963A-B3DAA65FB83F}" sibTransId="{AE94F9E2-0F67-4609-89AD-EA1B82E7320D}"/>
    <dgm:cxn modelId="{C66631A1-4303-4133-AE35-B055497CB511}" type="presOf" srcId="{209E643C-9096-46B4-B1B7-DC74D4587A2F}" destId="{B39545D7-686D-40D6-851C-D35DFB0F8752}" srcOrd="1" destOrd="0" presId="urn:microsoft.com/office/officeart/2005/8/layout/hProcess6"/>
    <dgm:cxn modelId="{1AC84CBE-9E4D-4CBA-8B60-58CC449C4E92}" type="presOf" srcId="{B8F9AB07-914B-4E00-B823-3203FD9E1516}" destId="{26C5F16E-5FC2-4A9C-B163-6DC2D7E54D1C}" srcOrd="0" destOrd="0" presId="urn:microsoft.com/office/officeart/2005/8/layout/hProcess6"/>
    <dgm:cxn modelId="{E7A4BDC9-C10A-4779-A41A-AD22D006E078}" srcId="{9F8F87F6-AD86-4F67-9066-600EB70897F0}" destId="{209E643C-9096-46B4-B1B7-DC74D4587A2F}" srcOrd="0" destOrd="0" parTransId="{F60CFE7C-611E-46F7-9406-EBE58AAC54B2}" sibTransId="{0EABD952-64F2-4054-B109-B837105DBD2B}"/>
    <dgm:cxn modelId="{56E8E7CB-B75A-43DA-87EA-13E7A3CFDA58}" type="presOf" srcId="{209E643C-9096-46B4-B1B7-DC74D4587A2F}" destId="{3CADF799-6E91-4281-B6D7-E5BE53DB0B43}" srcOrd="0" destOrd="0" presId="urn:microsoft.com/office/officeart/2005/8/layout/hProcess6"/>
    <dgm:cxn modelId="{56843ED2-E016-4F5F-A9B7-79AFD4045F2F}" srcId="{0EEB954C-DB23-42E2-8630-803230C2ED7D}" destId="{B8F9AB07-914B-4E00-B823-3203FD9E1516}" srcOrd="0" destOrd="0" parTransId="{381701FE-3BB2-424F-9EF3-B2BAE71B3FCC}" sibTransId="{FE7CA046-866E-454D-9FE8-BA60FDD239AC}"/>
    <dgm:cxn modelId="{340BEAF0-E0DF-449E-AACF-507C4DA7AE0D}" srcId="{3AE1DE14-7493-405E-B33D-7773069151CC}" destId="{D6F4FFCA-1A2E-44E8-BA6F-450AB822EF1A}" srcOrd="0" destOrd="0" parTransId="{49C123E5-48EA-49DE-A90C-B6BC53BF294C}" sibTransId="{F7A20F72-794B-46A6-974E-DFDCEC66F23C}"/>
    <dgm:cxn modelId="{3B3BC9F2-05B0-47E1-8776-10751251E4E9}" type="presOf" srcId="{A3CE583A-D4AB-47C9-A011-9ABBF55132B3}" destId="{8F1B1973-A5ED-406A-A521-C7344194C5A2}" srcOrd="0" destOrd="0" presId="urn:microsoft.com/office/officeart/2005/8/layout/hProcess6"/>
    <dgm:cxn modelId="{1F947035-1F23-4192-B2E4-F17A483AEEB6}" type="presParOf" srcId="{071F1048-5532-4CC9-A6CE-CF2E5468AD9A}" destId="{8F29C569-01E5-48C5-A09A-3080B45B21F5}" srcOrd="0" destOrd="0" presId="urn:microsoft.com/office/officeart/2005/8/layout/hProcess6"/>
    <dgm:cxn modelId="{67EF54D0-3E64-464F-80B0-DCCDB4E823E3}" type="presParOf" srcId="{8F29C569-01E5-48C5-A09A-3080B45B21F5}" destId="{9A520957-F476-4464-920E-37209B0E1771}" srcOrd="0" destOrd="0" presId="urn:microsoft.com/office/officeart/2005/8/layout/hProcess6"/>
    <dgm:cxn modelId="{88942095-CF81-4145-9D97-364968506CF0}" type="presParOf" srcId="{8F29C569-01E5-48C5-A09A-3080B45B21F5}" destId="{8F1B1973-A5ED-406A-A521-C7344194C5A2}" srcOrd="1" destOrd="0" presId="urn:microsoft.com/office/officeart/2005/8/layout/hProcess6"/>
    <dgm:cxn modelId="{C6634559-64D0-4B3D-B4DE-F83993BAE54A}" type="presParOf" srcId="{8F29C569-01E5-48C5-A09A-3080B45B21F5}" destId="{59D2D9D3-5AF3-410D-895C-DC342F5FF479}" srcOrd="2" destOrd="0" presId="urn:microsoft.com/office/officeart/2005/8/layout/hProcess6"/>
    <dgm:cxn modelId="{6175797F-0E19-4112-9692-EBE18333AB43}" type="presParOf" srcId="{8F29C569-01E5-48C5-A09A-3080B45B21F5}" destId="{E61DF376-AC8E-4E40-BBE1-266B8E1E77E4}" srcOrd="3" destOrd="0" presId="urn:microsoft.com/office/officeart/2005/8/layout/hProcess6"/>
    <dgm:cxn modelId="{D37E35AC-DF34-4C76-90FC-17EAA4AEC0EC}" type="presParOf" srcId="{071F1048-5532-4CC9-A6CE-CF2E5468AD9A}" destId="{ABB1F2AB-5663-47C3-9D3B-025857D7DEBF}" srcOrd="1" destOrd="0" presId="urn:microsoft.com/office/officeart/2005/8/layout/hProcess6"/>
    <dgm:cxn modelId="{257E612B-084C-4D1D-83C3-14017CAE8FB0}" type="presParOf" srcId="{071F1048-5532-4CC9-A6CE-CF2E5468AD9A}" destId="{982024AC-5E96-4A67-84BF-E5C6FE3BE84A}" srcOrd="2" destOrd="0" presId="urn:microsoft.com/office/officeart/2005/8/layout/hProcess6"/>
    <dgm:cxn modelId="{0444EF67-E2AB-4974-82F3-8AA0633E54B1}" type="presParOf" srcId="{982024AC-5E96-4A67-84BF-E5C6FE3BE84A}" destId="{849BCC66-95BC-408E-B39E-A52CEC00C7F2}" srcOrd="0" destOrd="0" presId="urn:microsoft.com/office/officeart/2005/8/layout/hProcess6"/>
    <dgm:cxn modelId="{49E2D6B7-D9A3-4945-8E87-995AC3FB4824}" type="presParOf" srcId="{982024AC-5E96-4A67-84BF-E5C6FE3BE84A}" destId="{26C5F16E-5FC2-4A9C-B163-6DC2D7E54D1C}" srcOrd="1" destOrd="0" presId="urn:microsoft.com/office/officeart/2005/8/layout/hProcess6"/>
    <dgm:cxn modelId="{14376A6F-92E5-4329-92BB-0AECCC9752FC}" type="presParOf" srcId="{982024AC-5E96-4A67-84BF-E5C6FE3BE84A}" destId="{C4D50E52-D031-4422-AC6A-998513A6B4AC}" srcOrd="2" destOrd="0" presId="urn:microsoft.com/office/officeart/2005/8/layout/hProcess6"/>
    <dgm:cxn modelId="{11CD1556-360A-4045-8FCD-C4048CD5F45F}" type="presParOf" srcId="{982024AC-5E96-4A67-84BF-E5C6FE3BE84A}" destId="{6C656B54-C0F8-44A6-A8B9-2BB1031CD3D9}" srcOrd="3" destOrd="0" presId="urn:microsoft.com/office/officeart/2005/8/layout/hProcess6"/>
    <dgm:cxn modelId="{EB6FAFA2-338A-4CF9-A124-12CD91B8FD30}" type="presParOf" srcId="{071F1048-5532-4CC9-A6CE-CF2E5468AD9A}" destId="{551583E8-993B-4536-B687-50D4EC7BD04E}" srcOrd="3" destOrd="0" presId="urn:microsoft.com/office/officeart/2005/8/layout/hProcess6"/>
    <dgm:cxn modelId="{E21C15E8-E8E7-41DA-9AC3-3D97FD0EB4B3}" type="presParOf" srcId="{071F1048-5532-4CC9-A6CE-CF2E5468AD9A}" destId="{A6859B56-1A8F-44AB-8706-E519C7726B99}" srcOrd="4" destOrd="0" presId="urn:microsoft.com/office/officeart/2005/8/layout/hProcess6"/>
    <dgm:cxn modelId="{6B21524A-F260-4882-B102-C70642F28F73}" type="presParOf" srcId="{A6859B56-1A8F-44AB-8706-E519C7726B99}" destId="{5D40A896-995D-4CCD-9DE2-AF8B0D49B131}" srcOrd="0" destOrd="0" presId="urn:microsoft.com/office/officeart/2005/8/layout/hProcess6"/>
    <dgm:cxn modelId="{C1B35507-59C6-4C59-96AB-FA2CCADD6774}" type="presParOf" srcId="{A6859B56-1A8F-44AB-8706-E519C7726B99}" destId="{8F5759C6-9292-4170-9A6F-9D6AFDE190DC}" srcOrd="1" destOrd="0" presId="urn:microsoft.com/office/officeart/2005/8/layout/hProcess6"/>
    <dgm:cxn modelId="{52160AC9-83C7-42FA-94CC-7C715EC887B8}" type="presParOf" srcId="{A6859B56-1A8F-44AB-8706-E519C7726B99}" destId="{E90DA396-5589-417A-8972-EAB2311C69B1}" srcOrd="2" destOrd="0" presId="urn:microsoft.com/office/officeart/2005/8/layout/hProcess6"/>
    <dgm:cxn modelId="{44DFB216-C09C-4658-A2CC-83DBB50538F7}" type="presParOf" srcId="{A6859B56-1A8F-44AB-8706-E519C7726B99}" destId="{01682D86-E848-40EA-9B92-052DA9555032}" srcOrd="3" destOrd="0" presId="urn:microsoft.com/office/officeart/2005/8/layout/hProcess6"/>
    <dgm:cxn modelId="{67753D88-EB93-490A-AFFD-92327C77B62D}" type="presParOf" srcId="{071F1048-5532-4CC9-A6CE-CF2E5468AD9A}" destId="{908D3CF9-0298-480F-9130-2EEF524E3E70}" srcOrd="5" destOrd="0" presId="urn:microsoft.com/office/officeart/2005/8/layout/hProcess6"/>
    <dgm:cxn modelId="{C672510F-6862-492D-9CA4-A38DB679E82C}" type="presParOf" srcId="{071F1048-5532-4CC9-A6CE-CF2E5468AD9A}" destId="{02B9D13A-0F22-4BA6-91D5-22E728991C43}" srcOrd="6" destOrd="0" presId="urn:microsoft.com/office/officeart/2005/8/layout/hProcess6"/>
    <dgm:cxn modelId="{9C4DB55B-554F-40A9-BADE-E52F9B28C651}" type="presParOf" srcId="{02B9D13A-0F22-4BA6-91D5-22E728991C43}" destId="{E7D92669-07AE-4E16-AF82-E856807C2DB9}" srcOrd="0" destOrd="0" presId="urn:microsoft.com/office/officeart/2005/8/layout/hProcess6"/>
    <dgm:cxn modelId="{129D470A-1EE0-4B1B-B9D6-11221DB99AAF}" type="presParOf" srcId="{02B9D13A-0F22-4BA6-91D5-22E728991C43}" destId="{AB96A6D6-8F5C-4AC0-9AAB-84EC5176DD72}" srcOrd="1" destOrd="0" presId="urn:microsoft.com/office/officeart/2005/8/layout/hProcess6"/>
    <dgm:cxn modelId="{8A8FB8F1-9156-42BA-8F2F-7DCF0DB0F803}" type="presParOf" srcId="{02B9D13A-0F22-4BA6-91D5-22E728991C43}" destId="{B63EE54D-3485-4526-A73B-494B3701BF24}" srcOrd="2" destOrd="0" presId="urn:microsoft.com/office/officeart/2005/8/layout/hProcess6"/>
    <dgm:cxn modelId="{3BB0F110-96C2-4FFE-8175-023A43A929F5}" type="presParOf" srcId="{02B9D13A-0F22-4BA6-91D5-22E728991C43}" destId="{E667FC94-984D-461C-BBB0-4F381440BE4B}" srcOrd="3" destOrd="0" presId="urn:microsoft.com/office/officeart/2005/8/layout/hProcess6"/>
    <dgm:cxn modelId="{BF801E2B-388B-4C97-8AB6-F8083D290B65}" type="presParOf" srcId="{071F1048-5532-4CC9-A6CE-CF2E5468AD9A}" destId="{058BB971-3741-4DE1-A4C6-46B173CC2811}" srcOrd="7" destOrd="0" presId="urn:microsoft.com/office/officeart/2005/8/layout/hProcess6"/>
    <dgm:cxn modelId="{85BC723B-C4A0-47E0-AF32-705730F60686}" type="presParOf" srcId="{071F1048-5532-4CC9-A6CE-CF2E5468AD9A}" destId="{3D2186E6-45D1-4354-A0AA-C6A7C4187C52}" srcOrd="8" destOrd="0" presId="urn:microsoft.com/office/officeart/2005/8/layout/hProcess6"/>
    <dgm:cxn modelId="{3E1FDACA-3D20-4748-881C-FFA7966A4D93}" type="presParOf" srcId="{3D2186E6-45D1-4354-A0AA-C6A7C4187C52}" destId="{B99679D1-DA53-4C51-917E-D67AF16D0B6E}" srcOrd="0" destOrd="0" presId="urn:microsoft.com/office/officeart/2005/8/layout/hProcess6"/>
    <dgm:cxn modelId="{0D26C3B9-6876-441B-AE2D-C028004AA837}" type="presParOf" srcId="{3D2186E6-45D1-4354-A0AA-C6A7C4187C52}" destId="{3CADF799-6E91-4281-B6D7-E5BE53DB0B43}" srcOrd="1" destOrd="0" presId="urn:microsoft.com/office/officeart/2005/8/layout/hProcess6"/>
    <dgm:cxn modelId="{4BC2CCB3-EA1B-4EDD-82B0-A0BB95747E8F}" type="presParOf" srcId="{3D2186E6-45D1-4354-A0AA-C6A7C4187C52}" destId="{B39545D7-686D-40D6-851C-D35DFB0F8752}" srcOrd="2" destOrd="0" presId="urn:microsoft.com/office/officeart/2005/8/layout/hProcess6"/>
    <dgm:cxn modelId="{5A2F970F-3536-4748-BC48-801BC15092A2}" type="presParOf" srcId="{3D2186E6-45D1-4354-A0AA-C6A7C4187C52}" destId="{DB2E9E45-C268-44CE-98B7-0E10EB0F266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40581F-7A84-49AC-BF90-FF5E05590B9B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981CAC-CCC6-4914-A805-9877B065F344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اول</a:t>
          </a:r>
          <a:endParaRPr lang="en-US" sz="1400" dirty="0">
            <a:cs typeface="B Nazanin" panose="00000400000000000000" pitchFamily="2" charset="-78"/>
          </a:endParaRPr>
        </a:p>
      </dgm:t>
    </dgm:pt>
    <dgm:pt modelId="{E667A871-F7D2-4A54-9DC6-4183798BFAD8}" type="parTrans" cxnId="{2CF7E39A-0FA9-4DD4-B67F-0BA9C851AE80}">
      <dgm:prSet/>
      <dgm:spPr/>
      <dgm:t>
        <a:bodyPr/>
        <a:lstStyle/>
        <a:p>
          <a:endParaRPr lang="en-US"/>
        </a:p>
      </dgm:t>
    </dgm:pt>
    <dgm:pt modelId="{A8C64434-9358-49A3-ACC6-12D0CFCF89FD}" type="sibTrans" cxnId="{2CF7E39A-0FA9-4DD4-B67F-0BA9C851AE80}">
      <dgm:prSet/>
      <dgm:spPr/>
      <dgm:t>
        <a:bodyPr/>
        <a:lstStyle/>
        <a:p>
          <a:endParaRPr lang="en-US"/>
        </a:p>
      </dgm:t>
    </dgm:pt>
    <dgm:pt modelId="{A3CE583A-D4AB-47C9-A011-9ABBF55132B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gm:t>
    </dgm:pt>
    <dgm:pt modelId="{3C2B50B2-D570-4345-A5AD-D19EE415305E}" type="parTrans" cxnId="{CA4D3244-B7E7-4A5C-AA91-A6DE5237853B}">
      <dgm:prSet/>
      <dgm:spPr/>
      <dgm:t>
        <a:bodyPr/>
        <a:lstStyle/>
        <a:p>
          <a:endParaRPr lang="en-US"/>
        </a:p>
      </dgm:t>
    </dgm:pt>
    <dgm:pt modelId="{0EE3CCF2-A0FF-45F4-8124-442998B02035}" type="sibTrans" cxnId="{CA4D3244-B7E7-4A5C-AA91-A6DE5237853B}">
      <dgm:prSet/>
      <dgm:spPr/>
      <dgm:t>
        <a:bodyPr/>
        <a:lstStyle/>
        <a:p>
          <a:endParaRPr lang="en-US"/>
        </a:p>
      </dgm:t>
    </dgm:pt>
    <dgm:pt modelId="{0EEB954C-DB23-42E2-8630-803230C2ED7D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دوم</a:t>
          </a:r>
          <a:endParaRPr lang="en-US" sz="1400" dirty="0">
            <a:cs typeface="B Nazanin" panose="00000400000000000000" pitchFamily="2" charset="-78"/>
          </a:endParaRPr>
        </a:p>
      </dgm:t>
    </dgm:pt>
    <dgm:pt modelId="{F623C3A3-8059-43A8-AC24-62602F104249}" type="parTrans" cxnId="{A40F5B37-7F74-41CC-BE95-8CB499EB4B06}">
      <dgm:prSet/>
      <dgm:spPr/>
      <dgm:t>
        <a:bodyPr/>
        <a:lstStyle/>
        <a:p>
          <a:endParaRPr lang="en-US"/>
        </a:p>
      </dgm:t>
    </dgm:pt>
    <dgm:pt modelId="{0B6BCD1C-4425-4823-8B2E-1E4834E4BF91}" type="sibTrans" cxnId="{A40F5B37-7F74-41CC-BE95-8CB499EB4B06}">
      <dgm:prSet/>
      <dgm:spPr/>
      <dgm:t>
        <a:bodyPr/>
        <a:lstStyle/>
        <a:p>
          <a:endParaRPr lang="en-US"/>
        </a:p>
      </dgm:t>
    </dgm:pt>
    <dgm:pt modelId="{B8F9AB07-914B-4E00-B823-3203FD9E1516}">
      <dgm:prSet phldrT="[Text]" custT="1"/>
      <dgm:spPr>
        <a:solidFill>
          <a:srgbClr val="00B0F0"/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381701FE-3BB2-424F-9EF3-B2BAE71B3FCC}" type="parTrans" cxnId="{56843ED2-E016-4F5F-A9B7-79AFD4045F2F}">
      <dgm:prSet/>
      <dgm:spPr/>
      <dgm:t>
        <a:bodyPr/>
        <a:lstStyle/>
        <a:p>
          <a:endParaRPr lang="en-US"/>
        </a:p>
      </dgm:t>
    </dgm:pt>
    <dgm:pt modelId="{FE7CA046-866E-454D-9FE8-BA60FDD239AC}" type="sibTrans" cxnId="{56843ED2-E016-4F5F-A9B7-79AFD4045F2F}">
      <dgm:prSet/>
      <dgm:spPr/>
      <dgm:t>
        <a:bodyPr/>
        <a:lstStyle/>
        <a:p>
          <a:endParaRPr lang="en-US"/>
        </a:p>
      </dgm:t>
    </dgm:pt>
    <dgm:pt modelId="{3AE1DE14-7493-405E-B33D-7773069151CC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سوم</a:t>
          </a:r>
          <a:endParaRPr lang="en-US" sz="1400" dirty="0">
            <a:cs typeface="B Nazanin" panose="00000400000000000000" pitchFamily="2" charset="-78"/>
          </a:endParaRPr>
        </a:p>
      </dgm:t>
    </dgm:pt>
    <dgm:pt modelId="{8C5D0CE2-E263-423F-A475-0B1ABBCFA5FC}" type="parTrans" cxnId="{33537B19-3DA4-45A3-A926-A97AB307E4EE}">
      <dgm:prSet/>
      <dgm:spPr/>
      <dgm:t>
        <a:bodyPr/>
        <a:lstStyle/>
        <a:p>
          <a:endParaRPr lang="en-US"/>
        </a:p>
      </dgm:t>
    </dgm:pt>
    <dgm:pt modelId="{7085CD86-7897-41DB-AE70-779984C59B17}" type="sibTrans" cxnId="{33537B19-3DA4-45A3-A926-A97AB307E4EE}">
      <dgm:prSet/>
      <dgm:spPr/>
      <dgm:t>
        <a:bodyPr/>
        <a:lstStyle/>
        <a:p>
          <a:endParaRPr lang="en-US"/>
        </a:p>
      </dgm:t>
    </dgm:pt>
    <dgm:pt modelId="{D6F4FFCA-1A2E-44E8-BA6F-450AB822EF1A}">
      <dgm:prSet phldrT="[Text]" custT="1"/>
      <dgm:spPr>
        <a:solidFill>
          <a:schemeClr val="bg1"/>
        </a:solidFill>
        <a:ln>
          <a:solidFill>
            <a:srgbClr val="0070C0"/>
          </a:solidFill>
        </a:ln>
      </dgm:spPr>
      <dgm:t>
        <a:bodyPr/>
        <a:lstStyle/>
        <a:p>
          <a:r>
            <a:rPr lang="fa-IR" sz="1200" dirty="0">
              <a:solidFill>
                <a:schemeClr val="tx1"/>
              </a:solidFill>
              <a:cs typeface="B Nazanin" panose="00000400000000000000" pitchFamily="2" charset="-78"/>
            </a:rPr>
            <a:t>روش پیشنهادی</a:t>
          </a:r>
          <a:endParaRPr lang="en-US" sz="1400" dirty="0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49C123E5-48EA-49DE-A90C-B6BC53BF294C}" type="parTrans" cxnId="{340BEAF0-E0DF-449E-AACF-507C4DA7AE0D}">
      <dgm:prSet/>
      <dgm:spPr/>
      <dgm:t>
        <a:bodyPr/>
        <a:lstStyle/>
        <a:p>
          <a:endParaRPr lang="en-US"/>
        </a:p>
      </dgm:t>
    </dgm:pt>
    <dgm:pt modelId="{F7A20F72-794B-46A6-974E-DFDCEC66F23C}" type="sibTrans" cxnId="{340BEAF0-E0DF-449E-AACF-507C4DA7AE0D}">
      <dgm:prSet/>
      <dgm:spPr/>
      <dgm:t>
        <a:bodyPr/>
        <a:lstStyle/>
        <a:p>
          <a:endParaRPr lang="en-US"/>
        </a:p>
      </dgm:t>
    </dgm:pt>
    <dgm:pt modelId="{209E643C-9096-46B4-B1B7-DC74D4587A2F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F60CFE7C-611E-46F7-9406-EBE58AAC54B2}" type="parTrans" cxnId="{E7A4BDC9-C10A-4779-A41A-AD22D006E078}">
      <dgm:prSet/>
      <dgm:spPr/>
      <dgm:t>
        <a:bodyPr/>
        <a:lstStyle/>
        <a:p>
          <a:endParaRPr lang="en-US"/>
        </a:p>
      </dgm:t>
    </dgm:pt>
    <dgm:pt modelId="{0EABD952-64F2-4054-B109-B837105DBD2B}" type="sibTrans" cxnId="{E7A4BDC9-C10A-4779-A41A-AD22D006E078}">
      <dgm:prSet/>
      <dgm:spPr/>
      <dgm:t>
        <a:bodyPr/>
        <a:lstStyle/>
        <a:p>
          <a:endParaRPr lang="en-US"/>
        </a:p>
      </dgm:t>
    </dgm:pt>
    <dgm:pt modelId="{14F8934B-DD56-47D6-9A97-50E77CC95284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720F3406-28CD-4959-963A-B3DAA65FB83F}" type="parTrans" cxnId="{963A7DA0-81E5-425D-8D5F-580CC8A068AC}">
      <dgm:prSet/>
      <dgm:spPr/>
      <dgm:t>
        <a:bodyPr/>
        <a:lstStyle/>
        <a:p>
          <a:endParaRPr lang="en-US"/>
        </a:p>
      </dgm:t>
    </dgm:pt>
    <dgm:pt modelId="{AE94F9E2-0F67-4609-89AD-EA1B82E7320D}" type="sibTrans" cxnId="{963A7DA0-81E5-425D-8D5F-580CC8A068AC}">
      <dgm:prSet/>
      <dgm:spPr/>
      <dgm:t>
        <a:bodyPr/>
        <a:lstStyle/>
        <a:p>
          <a:endParaRPr lang="en-US"/>
        </a:p>
      </dgm:t>
    </dgm:pt>
    <dgm:pt modelId="{DBCA9317-00A5-4B5B-BC76-DD91DA427421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چهارم</a:t>
          </a:r>
          <a:endParaRPr lang="en-US" sz="1400" dirty="0">
            <a:cs typeface="B Nazanin" panose="00000400000000000000" pitchFamily="2" charset="-78"/>
          </a:endParaRPr>
        </a:p>
      </dgm:t>
    </dgm:pt>
    <dgm:pt modelId="{79B58D64-6D89-4781-AFCB-E2BC9933D7C4}" type="parTrans" cxnId="{BB26B91E-910F-4AE1-8A4F-57CC5E3D0FBE}">
      <dgm:prSet/>
      <dgm:spPr/>
      <dgm:t>
        <a:bodyPr/>
        <a:lstStyle/>
        <a:p>
          <a:endParaRPr lang="en-US"/>
        </a:p>
      </dgm:t>
    </dgm:pt>
    <dgm:pt modelId="{65926C8A-6BA3-497B-AA04-7E643C8D9AB4}" type="sibTrans" cxnId="{BB26B91E-910F-4AE1-8A4F-57CC5E3D0FBE}">
      <dgm:prSet/>
      <dgm:spPr/>
      <dgm:t>
        <a:bodyPr/>
        <a:lstStyle/>
        <a:p>
          <a:endParaRPr lang="en-US"/>
        </a:p>
      </dgm:t>
    </dgm:pt>
    <dgm:pt modelId="{9F8F87F6-AD86-4F67-9066-600EB70897F0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پنجم</a:t>
          </a:r>
          <a:endParaRPr lang="en-US" sz="1400" dirty="0">
            <a:cs typeface="B Nazanin" panose="00000400000000000000" pitchFamily="2" charset="-78"/>
          </a:endParaRPr>
        </a:p>
      </dgm:t>
    </dgm:pt>
    <dgm:pt modelId="{ABD90CD5-BCBD-4364-8769-82E66D32FF21}" type="parTrans" cxnId="{1D9A4864-8A3D-4557-B641-C6C0906375EE}">
      <dgm:prSet/>
      <dgm:spPr/>
      <dgm:t>
        <a:bodyPr/>
        <a:lstStyle/>
        <a:p>
          <a:endParaRPr lang="en-US"/>
        </a:p>
      </dgm:t>
    </dgm:pt>
    <dgm:pt modelId="{C443F6CD-D682-4B00-B999-ADB316C3CB76}" type="sibTrans" cxnId="{1D9A4864-8A3D-4557-B641-C6C0906375EE}">
      <dgm:prSet/>
      <dgm:spPr/>
      <dgm:t>
        <a:bodyPr/>
        <a:lstStyle/>
        <a:p>
          <a:endParaRPr lang="en-US"/>
        </a:p>
      </dgm:t>
    </dgm:pt>
    <dgm:pt modelId="{071F1048-5532-4CC9-A6CE-CF2E5468AD9A}" type="pres">
      <dgm:prSet presAssocID="{EC40581F-7A84-49AC-BF90-FF5E05590B9B}" presName="theList" presStyleCnt="0">
        <dgm:presLayoutVars>
          <dgm:dir val="rev"/>
          <dgm:animLvl val="lvl"/>
          <dgm:resizeHandles val="exact"/>
        </dgm:presLayoutVars>
      </dgm:prSet>
      <dgm:spPr/>
    </dgm:pt>
    <dgm:pt modelId="{8F29C569-01E5-48C5-A09A-3080B45B21F5}" type="pres">
      <dgm:prSet presAssocID="{37981CAC-CCC6-4914-A805-9877B065F344}" presName="compNode" presStyleCnt="0"/>
      <dgm:spPr/>
    </dgm:pt>
    <dgm:pt modelId="{9A520957-F476-4464-920E-37209B0E1771}" type="pres">
      <dgm:prSet presAssocID="{37981CAC-CCC6-4914-A805-9877B065F344}" presName="noGeometry" presStyleCnt="0"/>
      <dgm:spPr/>
    </dgm:pt>
    <dgm:pt modelId="{8F1B1973-A5ED-406A-A521-C7344194C5A2}" type="pres">
      <dgm:prSet presAssocID="{37981CAC-CCC6-4914-A805-9877B065F344}" presName="childTextVisible" presStyleLbl="bgAccFollowNode1" presStyleIdx="0" presStyleCnt="5">
        <dgm:presLayoutVars>
          <dgm:bulletEnabled val="1"/>
        </dgm:presLayoutVars>
      </dgm:prSet>
      <dgm:spPr/>
    </dgm:pt>
    <dgm:pt modelId="{59D2D9D3-5AF3-410D-895C-DC342F5FF479}" type="pres">
      <dgm:prSet presAssocID="{37981CAC-CCC6-4914-A805-9877B065F344}" presName="childTextHidden" presStyleLbl="bgAccFollowNode1" presStyleIdx="0" presStyleCnt="5"/>
      <dgm:spPr/>
    </dgm:pt>
    <dgm:pt modelId="{E61DF376-AC8E-4E40-BBE1-266B8E1E77E4}" type="pres">
      <dgm:prSet presAssocID="{37981CAC-CCC6-4914-A805-9877B065F34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BB1F2AB-5663-47C3-9D3B-025857D7DEBF}" type="pres">
      <dgm:prSet presAssocID="{37981CAC-CCC6-4914-A805-9877B065F344}" presName="aSpace" presStyleCnt="0"/>
      <dgm:spPr/>
    </dgm:pt>
    <dgm:pt modelId="{982024AC-5E96-4A67-84BF-E5C6FE3BE84A}" type="pres">
      <dgm:prSet presAssocID="{0EEB954C-DB23-42E2-8630-803230C2ED7D}" presName="compNode" presStyleCnt="0"/>
      <dgm:spPr/>
    </dgm:pt>
    <dgm:pt modelId="{849BCC66-95BC-408E-B39E-A52CEC00C7F2}" type="pres">
      <dgm:prSet presAssocID="{0EEB954C-DB23-42E2-8630-803230C2ED7D}" presName="noGeometry" presStyleCnt="0"/>
      <dgm:spPr/>
    </dgm:pt>
    <dgm:pt modelId="{26C5F16E-5FC2-4A9C-B163-6DC2D7E54D1C}" type="pres">
      <dgm:prSet presAssocID="{0EEB954C-DB23-42E2-8630-803230C2ED7D}" presName="childTextVisible" presStyleLbl="bgAccFollowNode1" presStyleIdx="1" presStyleCnt="5">
        <dgm:presLayoutVars>
          <dgm:bulletEnabled val="1"/>
        </dgm:presLayoutVars>
      </dgm:prSet>
      <dgm:spPr/>
    </dgm:pt>
    <dgm:pt modelId="{C4D50E52-D031-4422-AC6A-998513A6B4AC}" type="pres">
      <dgm:prSet presAssocID="{0EEB954C-DB23-42E2-8630-803230C2ED7D}" presName="childTextHidden" presStyleLbl="bgAccFollowNode1" presStyleIdx="1" presStyleCnt="5"/>
      <dgm:spPr/>
    </dgm:pt>
    <dgm:pt modelId="{6C656B54-C0F8-44A6-A8B9-2BB1031CD3D9}" type="pres">
      <dgm:prSet presAssocID="{0EEB954C-DB23-42E2-8630-803230C2ED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51583E8-993B-4536-B687-50D4EC7BD04E}" type="pres">
      <dgm:prSet presAssocID="{0EEB954C-DB23-42E2-8630-803230C2ED7D}" presName="aSpace" presStyleCnt="0"/>
      <dgm:spPr/>
    </dgm:pt>
    <dgm:pt modelId="{A6859B56-1A8F-44AB-8706-E519C7726B99}" type="pres">
      <dgm:prSet presAssocID="{3AE1DE14-7493-405E-B33D-7773069151CC}" presName="compNode" presStyleCnt="0"/>
      <dgm:spPr/>
    </dgm:pt>
    <dgm:pt modelId="{5D40A896-995D-4CCD-9DE2-AF8B0D49B131}" type="pres">
      <dgm:prSet presAssocID="{3AE1DE14-7493-405E-B33D-7773069151CC}" presName="noGeometry" presStyleCnt="0"/>
      <dgm:spPr/>
    </dgm:pt>
    <dgm:pt modelId="{8F5759C6-9292-4170-9A6F-9D6AFDE190DC}" type="pres">
      <dgm:prSet presAssocID="{3AE1DE14-7493-405E-B33D-7773069151CC}" presName="childTextVisible" presStyleLbl="bgAccFollowNode1" presStyleIdx="2" presStyleCnt="5">
        <dgm:presLayoutVars>
          <dgm:bulletEnabled val="1"/>
        </dgm:presLayoutVars>
      </dgm:prSet>
      <dgm:spPr/>
    </dgm:pt>
    <dgm:pt modelId="{E90DA396-5589-417A-8972-EAB2311C69B1}" type="pres">
      <dgm:prSet presAssocID="{3AE1DE14-7493-405E-B33D-7773069151CC}" presName="childTextHidden" presStyleLbl="bgAccFollowNode1" presStyleIdx="2" presStyleCnt="5"/>
      <dgm:spPr/>
    </dgm:pt>
    <dgm:pt modelId="{01682D86-E848-40EA-9B92-052DA9555032}" type="pres">
      <dgm:prSet presAssocID="{3AE1DE14-7493-405E-B33D-7773069151C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08D3CF9-0298-480F-9130-2EEF524E3E70}" type="pres">
      <dgm:prSet presAssocID="{3AE1DE14-7493-405E-B33D-7773069151CC}" presName="aSpace" presStyleCnt="0"/>
      <dgm:spPr/>
    </dgm:pt>
    <dgm:pt modelId="{02B9D13A-0F22-4BA6-91D5-22E728991C43}" type="pres">
      <dgm:prSet presAssocID="{DBCA9317-00A5-4B5B-BC76-DD91DA427421}" presName="compNode" presStyleCnt="0"/>
      <dgm:spPr/>
    </dgm:pt>
    <dgm:pt modelId="{E7D92669-07AE-4E16-AF82-E856807C2DB9}" type="pres">
      <dgm:prSet presAssocID="{DBCA9317-00A5-4B5B-BC76-DD91DA427421}" presName="noGeometry" presStyleCnt="0"/>
      <dgm:spPr/>
    </dgm:pt>
    <dgm:pt modelId="{AB96A6D6-8F5C-4AC0-9AAB-84EC5176DD72}" type="pres">
      <dgm:prSet presAssocID="{DBCA9317-00A5-4B5B-BC76-DD91DA427421}" presName="childTextVisible" presStyleLbl="bgAccFollowNode1" presStyleIdx="3" presStyleCnt="5">
        <dgm:presLayoutVars>
          <dgm:bulletEnabled val="1"/>
        </dgm:presLayoutVars>
      </dgm:prSet>
      <dgm:spPr/>
    </dgm:pt>
    <dgm:pt modelId="{B63EE54D-3485-4526-A73B-494B3701BF24}" type="pres">
      <dgm:prSet presAssocID="{DBCA9317-00A5-4B5B-BC76-DD91DA427421}" presName="childTextHidden" presStyleLbl="bgAccFollowNode1" presStyleIdx="3" presStyleCnt="5"/>
      <dgm:spPr/>
    </dgm:pt>
    <dgm:pt modelId="{E667FC94-984D-461C-BBB0-4F381440BE4B}" type="pres">
      <dgm:prSet presAssocID="{DBCA9317-00A5-4B5B-BC76-DD91DA42742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58BB971-3741-4DE1-A4C6-46B173CC2811}" type="pres">
      <dgm:prSet presAssocID="{DBCA9317-00A5-4B5B-BC76-DD91DA427421}" presName="aSpace" presStyleCnt="0"/>
      <dgm:spPr/>
    </dgm:pt>
    <dgm:pt modelId="{3D2186E6-45D1-4354-A0AA-C6A7C4187C52}" type="pres">
      <dgm:prSet presAssocID="{9F8F87F6-AD86-4F67-9066-600EB70897F0}" presName="compNode" presStyleCnt="0"/>
      <dgm:spPr/>
    </dgm:pt>
    <dgm:pt modelId="{B99679D1-DA53-4C51-917E-D67AF16D0B6E}" type="pres">
      <dgm:prSet presAssocID="{9F8F87F6-AD86-4F67-9066-600EB70897F0}" presName="noGeometry" presStyleCnt="0"/>
      <dgm:spPr/>
    </dgm:pt>
    <dgm:pt modelId="{3CADF799-6E91-4281-B6D7-E5BE53DB0B43}" type="pres">
      <dgm:prSet presAssocID="{9F8F87F6-AD86-4F67-9066-600EB70897F0}" presName="childTextVisible" presStyleLbl="bgAccFollowNode1" presStyleIdx="4" presStyleCnt="5">
        <dgm:presLayoutVars>
          <dgm:bulletEnabled val="1"/>
        </dgm:presLayoutVars>
      </dgm:prSet>
      <dgm:spPr/>
    </dgm:pt>
    <dgm:pt modelId="{B39545D7-686D-40D6-851C-D35DFB0F8752}" type="pres">
      <dgm:prSet presAssocID="{9F8F87F6-AD86-4F67-9066-600EB70897F0}" presName="childTextHidden" presStyleLbl="bgAccFollowNode1" presStyleIdx="4" presStyleCnt="5"/>
      <dgm:spPr/>
    </dgm:pt>
    <dgm:pt modelId="{DB2E9E45-C268-44CE-98B7-0E10EB0F266A}" type="pres">
      <dgm:prSet presAssocID="{9F8F87F6-AD86-4F67-9066-600EB70897F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9324F00-AAC4-4AAC-87ED-A0C4919D5751}" type="presOf" srcId="{0EEB954C-DB23-42E2-8630-803230C2ED7D}" destId="{6C656B54-C0F8-44A6-A8B9-2BB1031CD3D9}" srcOrd="0" destOrd="0" presId="urn:microsoft.com/office/officeart/2005/8/layout/hProcess6"/>
    <dgm:cxn modelId="{4F8AF310-D7E5-40A2-A844-36A2D185399A}" type="presOf" srcId="{D6F4FFCA-1A2E-44E8-BA6F-450AB822EF1A}" destId="{8F5759C6-9292-4170-9A6F-9D6AFDE190DC}" srcOrd="0" destOrd="0" presId="urn:microsoft.com/office/officeart/2005/8/layout/hProcess6"/>
    <dgm:cxn modelId="{1B4D0016-E3C4-47C4-95FF-474C21D76A40}" type="presOf" srcId="{DBCA9317-00A5-4B5B-BC76-DD91DA427421}" destId="{E667FC94-984D-461C-BBB0-4F381440BE4B}" srcOrd="0" destOrd="0" presId="urn:microsoft.com/office/officeart/2005/8/layout/hProcess6"/>
    <dgm:cxn modelId="{33537B19-3DA4-45A3-A926-A97AB307E4EE}" srcId="{EC40581F-7A84-49AC-BF90-FF5E05590B9B}" destId="{3AE1DE14-7493-405E-B33D-7773069151CC}" srcOrd="2" destOrd="0" parTransId="{8C5D0CE2-E263-423F-A475-0B1ABBCFA5FC}" sibTransId="{7085CD86-7897-41DB-AE70-779984C59B17}"/>
    <dgm:cxn modelId="{BB26B91E-910F-4AE1-8A4F-57CC5E3D0FBE}" srcId="{EC40581F-7A84-49AC-BF90-FF5E05590B9B}" destId="{DBCA9317-00A5-4B5B-BC76-DD91DA427421}" srcOrd="3" destOrd="0" parTransId="{79B58D64-6D89-4781-AFCB-E2BC9933D7C4}" sibTransId="{65926C8A-6BA3-497B-AA04-7E643C8D9AB4}"/>
    <dgm:cxn modelId="{A40F5B37-7F74-41CC-BE95-8CB499EB4B06}" srcId="{EC40581F-7A84-49AC-BF90-FF5E05590B9B}" destId="{0EEB954C-DB23-42E2-8630-803230C2ED7D}" srcOrd="1" destOrd="0" parTransId="{F623C3A3-8059-43A8-AC24-62602F104249}" sibTransId="{0B6BCD1C-4425-4823-8B2E-1E4834E4BF91}"/>
    <dgm:cxn modelId="{E7CE5562-6058-41E4-89D4-4C1465D12B28}" type="presOf" srcId="{14F8934B-DD56-47D6-9A97-50E77CC95284}" destId="{B63EE54D-3485-4526-A73B-494B3701BF24}" srcOrd="1" destOrd="0" presId="urn:microsoft.com/office/officeart/2005/8/layout/hProcess6"/>
    <dgm:cxn modelId="{CA4D3244-B7E7-4A5C-AA91-A6DE5237853B}" srcId="{37981CAC-CCC6-4914-A805-9877B065F344}" destId="{A3CE583A-D4AB-47C9-A011-9ABBF55132B3}" srcOrd="0" destOrd="0" parTransId="{3C2B50B2-D570-4345-A5AD-D19EE415305E}" sibTransId="{0EE3CCF2-A0FF-45F4-8124-442998B02035}"/>
    <dgm:cxn modelId="{1D9A4864-8A3D-4557-B641-C6C0906375EE}" srcId="{EC40581F-7A84-49AC-BF90-FF5E05590B9B}" destId="{9F8F87F6-AD86-4F67-9066-600EB70897F0}" srcOrd="4" destOrd="0" parTransId="{ABD90CD5-BCBD-4364-8769-82E66D32FF21}" sibTransId="{C443F6CD-D682-4B00-B999-ADB316C3CB76}"/>
    <dgm:cxn modelId="{45C2326C-0E2A-4735-8FD1-57D4D8B12FDF}" type="presOf" srcId="{3AE1DE14-7493-405E-B33D-7773069151CC}" destId="{01682D86-E848-40EA-9B92-052DA9555032}" srcOrd="0" destOrd="0" presId="urn:microsoft.com/office/officeart/2005/8/layout/hProcess6"/>
    <dgm:cxn modelId="{0A3B0950-83FB-4175-931A-B91BA3CA138F}" type="presOf" srcId="{14F8934B-DD56-47D6-9A97-50E77CC95284}" destId="{AB96A6D6-8F5C-4AC0-9AAB-84EC5176DD72}" srcOrd="0" destOrd="0" presId="urn:microsoft.com/office/officeart/2005/8/layout/hProcess6"/>
    <dgm:cxn modelId="{19E30D59-33CA-4DEC-A8B2-E85BAD920BCC}" type="presOf" srcId="{A3CE583A-D4AB-47C9-A011-9ABBF55132B3}" destId="{59D2D9D3-5AF3-410D-895C-DC342F5FF479}" srcOrd="1" destOrd="0" presId="urn:microsoft.com/office/officeart/2005/8/layout/hProcess6"/>
    <dgm:cxn modelId="{645D7C7F-2038-42EF-AF90-F7BC5F076088}" type="presOf" srcId="{B8F9AB07-914B-4E00-B823-3203FD9E1516}" destId="{C4D50E52-D031-4422-AC6A-998513A6B4AC}" srcOrd="1" destOrd="0" presId="urn:microsoft.com/office/officeart/2005/8/layout/hProcess6"/>
    <dgm:cxn modelId="{80626E81-680C-4BFE-8D3A-97939FC7512D}" type="presOf" srcId="{37981CAC-CCC6-4914-A805-9877B065F344}" destId="{E61DF376-AC8E-4E40-BBE1-266B8E1E77E4}" srcOrd="0" destOrd="0" presId="urn:microsoft.com/office/officeart/2005/8/layout/hProcess6"/>
    <dgm:cxn modelId="{A58C4E82-29FA-4020-A0DF-9CB078939736}" type="presOf" srcId="{EC40581F-7A84-49AC-BF90-FF5E05590B9B}" destId="{071F1048-5532-4CC9-A6CE-CF2E5468AD9A}" srcOrd="0" destOrd="0" presId="urn:microsoft.com/office/officeart/2005/8/layout/hProcess6"/>
    <dgm:cxn modelId="{B2F1F68C-C2A6-4D81-BF95-21E446E9760D}" type="presOf" srcId="{D6F4FFCA-1A2E-44E8-BA6F-450AB822EF1A}" destId="{E90DA396-5589-417A-8972-EAB2311C69B1}" srcOrd="1" destOrd="0" presId="urn:microsoft.com/office/officeart/2005/8/layout/hProcess6"/>
    <dgm:cxn modelId="{E9F05694-B7D9-437B-9334-BF1929644D8C}" type="presOf" srcId="{9F8F87F6-AD86-4F67-9066-600EB70897F0}" destId="{DB2E9E45-C268-44CE-98B7-0E10EB0F266A}" srcOrd="0" destOrd="0" presId="urn:microsoft.com/office/officeart/2005/8/layout/hProcess6"/>
    <dgm:cxn modelId="{2CF7E39A-0FA9-4DD4-B67F-0BA9C851AE80}" srcId="{EC40581F-7A84-49AC-BF90-FF5E05590B9B}" destId="{37981CAC-CCC6-4914-A805-9877B065F344}" srcOrd="0" destOrd="0" parTransId="{E667A871-F7D2-4A54-9DC6-4183798BFAD8}" sibTransId="{A8C64434-9358-49A3-ACC6-12D0CFCF89FD}"/>
    <dgm:cxn modelId="{963A7DA0-81E5-425D-8D5F-580CC8A068AC}" srcId="{DBCA9317-00A5-4B5B-BC76-DD91DA427421}" destId="{14F8934B-DD56-47D6-9A97-50E77CC95284}" srcOrd="0" destOrd="0" parTransId="{720F3406-28CD-4959-963A-B3DAA65FB83F}" sibTransId="{AE94F9E2-0F67-4609-89AD-EA1B82E7320D}"/>
    <dgm:cxn modelId="{C66631A1-4303-4133-AE35-B055497CB511}" type="presOf" srcId="{209E643C-9096-46B4-B1B7-DC74D4587A2F}" destId="{B39545D7-686D-40D6-851C-D35DFB0F8752}" srcOrd="1" destOrd="0" presId="urn:microsoft.com/office/officeart/2005/8/layout/hProcess6"/>
    <dgm:cxn modelId="{1AC84CBE-9E4D-4CBA-8B60-58CC449C4E92}" type="presOf" srcId="{B8F9AB07-914B-4E00-B823-3203FD9E1516}" destId="{26C5F16E-5FC2-4A9C-B163-6DC2D7E54D1C}" srcOrd="0" destOrd="0" presId="urn:microsoft.com/office/officeart/2005/8/layout/hProcess6"/>
    <dgm:cxn modelId="{E7A4BDC9-C10A-4779-A41A-AD22D006E078}" srcId="{9F8F87F6-AD86-4F67-9066-600EB70897F0}" destId="{209E643C-9096-46B4-B1B7-DC74D4587A2F}" srcOrd="0" destOrd="0" parTransId="{F60CFE7C-611E-46F7-9406-EBE58AAC54B2}" sibTransId="{0EABD952-64F2-4054-B109-B837105DBD2B}"/>
    <dgm:cxn modelId="{56E8E7CB-B75A-43DA-87EA-13E7A3CFDA58}" type="presOf" srcId="{209E643C-9096-46B4-B1B7-DC74D4587A2F}" destId="{3CADF799-6E91-4281-B6D7-E5BE53DB0B43}" srcOrd="0" destOrd="0" presId="urn:microsoft.com/office/officeart/2005/8/layout/hProcess6"/>
    <dgm:cxn modelId="{56843ED2-E016-4F5F-A9B7-79AFD4045F2F}" srcId="{0EEB954C-DB23-42E2-8630-803230C2ED7D}" destId="{B8F9AB07-914B-4E00-B823-3203FD9E1516}" srcOrd="0" destOrd="0" parTransId="{381701FE-3BB2-424F-9EF3-B2BAE71B3FCC}" sibTransId="{FE7CA046-866E-454D-9FE8-BA60FDD239AC}"/>
    <dgm:cxn modelId="{340BEAF0-E0DF-449E-AACF-507C4DA7AE0D}" srcId="{3AE1DE14-7493-405E-B33D-7773069151CC}" destId="{D6F4FFCA-1A2E-44E8-BA6F-450AB822EF1A}" srcOrd="0" destOrd="0" parTransId="{49C123E5-48EA-49DE-A90C-B6BC53BF294C}" sibTransId="{F7A20F72-794B-46A6-974E-DFDCEC66F23C}"/>
    <dgm:cxn modelId="{3B3BC9F2-05B0-47E1-8776-10751251E4E9}" type="presOf" srcId="{A3CE583A-D4AB-47C9-A011-9ABBF55132B3}" destId="{8F1B1973-A5ED-406A-A521-C7344194C5A2}" srcOrd="0" destOrd="0" presId="urn:microsoft.com/office/officeart/2005/8/layout/hProcess6"/>
    <dgm:cxn modelId="{1F947035-1F23-4192-B2E4-F17A483AEEB6}" type="presParOf" srcId="{071F1048-5532-4CC9-A6CE-CF2E5468AD9A}" destId="{8F29C569-01E5-48C5-A09A-3080B45B21F5}" srcOrd="0" destOrd="0" presId="urn:microsoft.com/office/officeart/2005/8/layout/hProcess6"/>
    <dgm:cxn modelId="{67EF54D0-3E64-464F-80B0-DCCDB4E823E3}" type="presParOf" srcId="{8F29C569-01E5-48C5-A09A-3080B45B21F5}" destId="{9A520957-F476-4464-920E-37209B0E1771}" srcOrd="0" destOrd="0" presId="urn:microsoft.com/office/officeart/2005/8/layout/hProcess6"/>
    <dgm:cxn modelId="{88942095-CF81-4145-9D97-364968506CF0}" type="presParOf" srcId="{8F29C569-01E5-48C5-A09A-3080B45B21F5}" destId="{8F1B1973-A5ED-406A-A521-C7344194C5A2}" srcOrd="1" destOrd="0" presId="urn:microsoft.com/office/officeart/2005/8/layout/hProcess6"/>
    <dgm:cxn modelId="{C6634559-64D0-4B3D-B4DE-F83993BAE54A}" type="presParOf" srcId="{8F29C569-01E5-48C5-A09A-3080B45B21F5}" destId="{59D2D9D3-5AF3-410D-895C-DC342F5FF479}" srcOrd="2" destOrd="0" presId="urn:microsoft.com/office/officeart/2005/8/layout/hProcess6"/>
    <dgm:cxn modelId="{6175797F-0E19-4112-9692-EBE18333AB43}" type="presParOf" srcId="{8F29C569-01E5-48C5-A09A-3080B45B21F5}" destId="{E61DF376-AC8E-4E40-BBE1-266B8E1E77E4}" srcOrd="3" destOrd="0" presId="urn:microsoft.com/office/officeart/2005/8/layout/hProcess6"/>
    <dgm:cxn modelId="{D37E35AC-DF34-4C76-90FC-17EAA4AEC0EC}" type="presParOf" srcId="{071F1048-5532-4CC9-A6CE-CF2E5468AD9A}" destId="{ABB1F2AB-5663-47C3-9D3B-025857D7DEBF}" srcOrd="1" destOrd="0" presId="urn:microsoft.com/office/officeart/2005/8/layout/hProcess6"/>
    <dgm:cxn modelId="{257E612B-084C-4D1D-83C3-14017CAE8FB0}" type="presParOf" srcId="{071F1048-5532-4CC9-A6CE-CF2E5468AD9A}" destId="{982024AC-5E96-4A67-84BF-E5C6FE3BE84A}" srcOrd="2" destOrd="0" presId="urn:microsoft.com/office/officeart/2005/8/layout/hProcess6"/>
    <dgm:cxn modelId="{0444EF67-E2AB-4974-82F3-8AA0633E54B1}" type="presParOf" srcId="{982024AC-5E96-4A67-84BF-E5C6FE3BE84A}" destId="{849BCC66-95BC-408E-B39E-A52CEC00C7F2}" srcOrd="0" destOrd="0" presId="urn:microsoft.com/office/officeart/2005/8/layout/hProcess6"/>
    <dgm:cxn modelId="{49E2D6B7-D9A3-4945-8E87-995AC3FB4824}" type="presParOf" srcId="{982024AC-5E96-4A67-84BF-E5C6FE3BE84A}" destId="{26C5F16E-5FC2-4A9C-B163-6DC2D7E54D1C}" srcOrd="1" destOrd="0" presId="urn:microsoft.com/office/officeart/2005/8/layout/hProcess6"/>
    <dgm:cxn modelId="{14376A6F-92E5-4329-92BB-0AECCC9752FC}" type="presParOf" srcId="{982024AC-5E96-4A67-84BF-E5C6FE3BE84A}" destId="{C4D50E52-D031-4422-AC6A-998513A6B4AC}" srcOrd="2" destOrd="0" presId="urn:microsoft.com/office/officeart/2005/8/layout/hProcess6"/>
    <dgm:cxn modelId="{11CD1556-360A-4045-8FCD-C4048CD5F45F}" type="presParOf" srcId="{982024AC-5E96-4A67-84BF-E5C6FE3BE84A}" destId="{6C656B54-C0F8-44A6-A8B9-2BB1031CD3D9}" srcOrd="3" destOrd="0" presId="urn:microsoft.com/office/officeart/2005/8/layout/hProcess6"/>
    <dgm:cxn modelId="{EB6FAFA2-338A-4CF9-A124-12CD91B8FD30}" type="presParOf" srcId="{071F1048-5532-4CC9-A6CE-CF2E5468AD9A}" destId="{551583E8-993B-4536-B687-50D4EC7BD04E}" srcOrd="3" destOrd="0" presId="urn:microsoft.com/office/officeart/2005/8/layout/hProcess6"/>
    <dgm:cxn modelId="{E21C15E8-E8E7-41DA-9AC3-3D97FD0EB4B3}" type="presParOf" srcId="{071F1048-5532-4CC9-A6CE-CF2E5468AD9A}" destId="{A6859B56-1A8F-44AB-8706-E519C7726B99}" srcOrd="4" destOrd="0" presId="urn:microsoft.com/office/officeart/2005/8/layout/hProcess6"/>
    <dgm:cxn modelId="{6B21524A-F260-4882-B102-C70642F28F73}" type="presParOf" srcId="{A6859B56-1A8F-44AB-8706-E519C7726B99}" destId="{5D40A896-995D-4CCD-9DE2-AF8B0D49B131}" srcOrd="0" destOrd="0" presId="urn:microsoft.com/office/officeart/2005/8/layout/hProcess6"/>
    <dgm:cxn modelId="{C1B35507-59C6-4C59-96AB-FA2CCADD6774}" type="presParOf" srcId="{A6859B56-1A8F-44AB-8706-E519C7726B99}" destId="{8F5759C6-9292-4170-9A6F-9D6AFDE190DC}" srcOrd="1" destOrd="0" presId="urn:microsoft.com/office/officeart/2005/8/layout/hProcess6"/>
    <dgm:cxn modelId="{52160AC9-83C7-42FA-94CC-7C715EC887B8}" type="presParOf" srcId="{A6859B56-1A8F-44AB-8706-E519C7726B99}" destId="{E90DA396-5589-417A-8972-EAB2311C69B1}" srcOrd="2" destOrd="0" presId="urn:microsoft.com/office/officeart/2005/8/layout/hProcess6"/>
    <dgm:cxn modelId="{44DFB216-C09C-4658-A2CC-83DBB50538F7}" type="presParOf" srcId="{A6859B56-1A8F-44AB-8706-E519C7726B99}" destId="{01682D86-E848-40EA-9B92-052DA9555032}" srcOrd="3" destOrd="0" presId="urn:microsoft.com/office/officeart/2005/8/layout/hProcess6"/>
    <dgm:cxn modelId="{67753D88-EB93-490A-AFFD-92327C77B62D}" type="presParOf" srcId="{071F1048-5532-4CC9-A6CE-CF2E5468AD9A}" destId="{908D3CF9-0298-480F-9130-2EEF524E3E70}" srcOrd="5" destOrd="0" presId="urn:microsoft.com/office/officeart/2005/8/layout/hProcess6"/>
    <dgm:cxn modelId="{C672510F-6862-492D-9CA4-A38DB679E82C}" type="presParOf" srcId="{071F1048-5532-4CC9-A6CE-CF2E5468AD9A}" destId="{02B9D13A-0F22-4BA6-91D5-22E728991C43}" srcOrd="6" destOrd="0" presId="urn:microsoft.com/office/officeart/2005/8/layout/hProcess6"/>
    <dgm:cxn modelId="{9C4DB55B-554F-40A9-BADE-E52F9B28C651}" type="presParOf" srcId="{02B9D13A-0F22-4BA6-91D5-22E728991C43}" destId="{E7D92669-07AE-4E16-AF82-E856807C2DB9}" srcOrd="0" destOrd="0" presId="urn:microsoft.com/office/officeart/2005/8/layout/hProcess6"/>
    <dgm:cxn modelId="{129D470A-1EE0-4B1B-B9D6-11221DB99AAF}" type="presParOf" srcId="{02B9D13A-0F22-4BA6-91D5-22E728991C43}" destId="{AB96A6D6-8F5C-4AC0-9AAB-84EC5176DD72}" srcOrd="1" destOrd="0" presId="urn:microsoft.com/office/officeart/2005/8/layout/hProcess6"/>
    <dgm:cxn modelId="{8A8FB8F1-9156-42BA-8F2F-7DCF0DB0F803}" type="presParOf" srcId="{02B9D13A-0F22-4BA6-91D5-22E728991C43}" destId="{B63EE54D-3485-4526-A73B-494B3701BF24}" srcOrd="2" destOrd="0" presId="urn:microsoft.com/office/officeart/2005/8/layout/hProcess6"/>
    <dgm:cxn modelId="{3BB0F110-96C2-4FFE-8175-023A43A929F5}" type="presParOf" srcId="{02B9D13A-0F22-4BA6-91D5-22E728991C43}" destId="{E667FC94-984D-461C-BBB0-4F381440BE4B}" srcOrd="3" destOrd="0" presId="urn:microsoft.com/office/officeart/2005/8/layout/hProcess6"/>
    <dgm:cxn modelId="{BF801E2B-388B-4C97-8AB6-F8083D290B65}" type="presParOf" srcId="{071F1048-5532-4CC9-A6CE-CF2E5468AD9A}" destId="{058BB971-3741-4DE1-A4C6-46B173CC2811}" srcOrd="7" destOrd="0" presId="urn:microsoft.com/office/officeart/2005/8/layout/hProcess6"/>
    <dgm:cxn modelId="{85BC723B-C4A0-47E0-AF32-705730F60686}" type="presParOf" srcId="{071F1048-5532-4CC9-A6CE-CF2E5468AD9A}" destId="{3D2186E6-45D1-4354-A0AA-C6A7C4187C52}" srcOrd="8" destOrd="0" presId="urn:microsoft.com/office/officeart/2005/8/layout/hProcess6"/>
    <dgm:cxn modelId="{3E1FDACA-3D20-4748-881C-FFA7966A4D93}" type="presParOf" srcId="{3D2186E6-45D1-4354-A0AA-C6A7C4187C52}" destId="{B99679D1-DA53-4C51-917E-D67AF16D0B6E}" srcOrd="0" destOrd="0" presId="urn:microsoft.com/office/officeart/2005/8/layout/hProcess6"/>
    <dgm:cxn modelId="{0D26C3B9-6876-441B-AE2D-C028004AA837}" type="presParOf" srcId="{3D2186E6-45D1-4354-A0AA-C6A7C4187C52}" destId="{3CADF799-6E91-4281-B6D7-E5BE53DB0B43}" srcOrd="1" destOrd="0" presId="urn:microsoft.com/office/officeart/2005/8/layout/hProcess6"/>
    <dgm:cxn modelId="{4BC2CCB3-EA1B-4EDD-82B0-A0BB95747E8F}" type="presParOf" srcId="{3D2186E6-45D1-4354-A0AA-C6A7C4187C52}" destId="{B39545D7-686D-40D6-851C-D35DFB0F8752}" srcOrd="2" destOrd="0" presId="urn:microsoft.com/office/officeart/2005/8/layout/hProcess6"/>
    <dgm:cxn modelId="{5A2F970F-3536-4748-BC48-801BC15092A2}" type="presParOf" srcId="{3D2186E6-45D1-4354-A0AA-C6A7C4187C52}" destId="{DB2E9E45-C268-44CE-98B7-0E10EB0F266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40581F-7A84-49AC-BF90-FF5E05590B9B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981CAC-CCC6-4914-A805-9877B065F344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اول</a:t>
          </a:r>
          <a:endParaRPr lang="en-US" sz="1400" dirty="0">
            <a:cs typeface="B Nazanin" panose="00000400000000000000" pitchFamily="2" charset="-78"/>
          </a:endParaRPr>
        </a:p>
      </dgm:t>
    </dgm:pt>
    <dgm:pt modelId="{E667A871-F7D2-4A54-9DC6-4183798BFAD8}" type="parTrans" cxnId="{2CF7E39A-0FA9-4DD4-B67F-0BA9C851AE80}">
      <dgm:prSet/>
      <dgm:spPr/>
      <dgm:t>
        <a:bodyPr/>
        <a:lstStyle/>
        <a:p>
          <a:endParaRPr lang="en-US"/>
        </a:p>
      </dgm:t>
    </dgm:pt>
    <dgm:pt modelId="{A8C64434-9358-49A3-ACC6-12D0CFCF89FD}" type="sibTrans" cxnId="{2CF7E39A-0FA9-4DD4-B67F-0BA9C851AE80}">
      <dgm:prSet/>
      <dgm:spPr/>
      <dgm:t>
        <a:bodyPr/>
        <a:lstStyle/>
        <a:p>
          <a:endParaRPr lang="en-US"/>
        </a:p>
      </dgm:t>
    </dgm:pt>
    <dgm:pt modelId="{A3CE583A-D4AB-47C9-A011-9ABBF55132B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gm:t>
    </dgm:pt>
    <dgm:pt modelId="{3C2B50B2-D570-4345-A5AD-D19EE415305E}" type="parTrans" cxnId="{CA4D3244-B7E7-4A5C-AA91-A6DE5237853B}">
      <dgm:prSet/>
      <dgm:spPr/>
      <dgm:t>
        <a:bodyPr/>
        <a:lstStyle/>
        <a:p>
          <a:endParaRPr lang="en-US"/>
        </a:p>
      </dgm:t>
    </dgm:pt>
    <dgm:pt modelId="{0EE3CCF2-A0FF-45F4-8124-442998B02035}" type="sibTrans" cxnId="{CA4D3244-B7E7-4A5C-AA91-A6DE5237853B}">
      <dgm:prSet/>
      <dgm:spPr/>
      <dgm:t>
        <a:bodyPr/>
        <a:lstStyle/>
        <a:p>
          <a:endParaRPr lang="en-US"/>
        </a:p>
      </dgm:t>
    </dgm:pt>
    <dgm:pt modelId="{0EEB954C-DB23-42E2-8630-803230C2ED7D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دوم</a:t>
          </a:r>
          <a:endParaRPr lang="en-US" sz="1400" dirty="0">
            <a:cs typeface="B Nazanin" panose="00000400000000000000" pitchFamily="2" charset="-78"/>
          </a:endParaRPr>
        </a:p>
      </dgm:t>
    </dgm:pt>
    <dgm:pt modelId="{F623C3A3-8059-43A8-AC24-62602F104249}" type="parTrans" cxnId="{A40F5B37-7F74-41CC-BE95-8CB499EB4B06}">
      <dgm:prSet/>
      <dgm:spPr/>
      <dgm:t>
        <a:bodyPr/>
        <a:lstStyle/>
        <a:p>
          <a:endParaRPr lang="en-US"/>
        </a:p>
      </dgm:t>
    </dgm:pt>
    <dgm:pt modelId="{0B6BCD1C-4425-4823-8B2E-1E4834E4BF91}" type="sibTrans" cxnId="{A40F5B37-7F74-41CC-BE95-8CB499EB4B06}">
      <dgm:prSet/>
      <dgm:spPr/>
      <dgm:t>
        <a:bodyPr/>
        <a:lstStyle/>
        <a:p>
          <a:endParaRPr lang="en-US"/>
        </a:p>
      </dgm:t>
    </dgm:pt>
    <dgm:pt modelId="{B8F9AB07-914B-4E00-B823-3203FD9E1516}">
      <dgm:prSet phldrT="[Text]" custT="1"/>
      <dgm:spPr>
        <a:solidFill>
          <a:srgbClr val="00B0F0"/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381701FE-3BB2-424F-9EF3-B2BAE71B3FCC}" type="parTrans" cxnId="{56843ED2-E016-4F5F-A9B7-79AFD4045F2F}">
      <dgm:prSet/>
      <dgm:spPr/>
      <dgm:t>
        <a:bodyPr/>
        <a:lstStyle/>
        <a:p>
          <a:endParaRPr lang="en-US"/>
        </a:p>
      </dgm:t>
    </dgm:pt>
    <dgm:pt modelId="{FE7CA046-866E-454D-9FE8-BA60FDD239AC}" type="sibTrans" cxnId="{56843ED2-E016-4F5F-A9B7-79AFD4045F2F}">
      <dgm:prSet/>
      <dgm:spPr/>
      <dgm:t>
        <a:bodyPr/>
        <a:lstStyle/>
        <a:p>
          <a:endParaRPr lang="en-US"/>
        </a:p>
      </dgm:t>
    </dgm:pt>
    <dgm:pt modelId="{3AE1DE14-7493-405E-B33D-7773069151CC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سوم</a:t>
          </a:r>
          <a:endParaRPr lang="en-US" sz="1400" dirty="0">
            <a:cs typeface="B Nazanin" panose="00000400000000000000" pitchFamily="2" charset="-78"/>
          </a:endParaRPr>
        </a:p>
      </dgm:t>
    </dgm:pt>
    <dgm:pt modelId="{8C5D0CE2-E263-423F-A475-0B1ABBCFA5FC}" type="parTrans" cxnId="{33537B19-3DA4-45A3-A926-A97AB307E4EE}">
      <dgm:prSet/>
      <dgm:spPr/>
      <dgm:t>
        <a:bodyPr/>
        <a:lstStyle/>
        <a:p>
          <a:endParaRPr lang="en-US"/>
        </a:p>
      </dgm:t>
    </dgm:pt>
    <dgm:pt modelId="{7085CD86-7897-41DB-AE70-779984C59B17}" type="sibTrans" cxnId="{33537B19-3DA4-45A3-A926-A97AB307E4EE}">
      <dgm:prSet/>
      <dgm:spPr/>
      <dgm:t>
        <a:bodyPr/>
        <a:lstStyle/>
        <a:p>
          <a:endParaRPr lang="en-US"/>
        </a:p>
      </dgm:t>
    </dgm:pt>
    <dgm:pt modelId="{D6F4FFCA-1A2E-44E8-BA6F-450AB822EF1A}">
      <dgm:prSet phldrT="[Text]" custT="1"/>
      <dgm:spPr>
        <a:solidFill>
          <a:schemeClr val="bg1"/>
        </a:solidFill>
        <a:ln>
          <a:solidFill>
            <a:srgbClr val="0070C0"/>
          </a:solidFill>
        </a:ln>
      </dgm:spPr>
      <dgm:t>
        <a:bodyPr/>
        <a:lstStyle/>
        <a:p>
          <a:r>
            <a:rPr lang="fa-IR" sz="1200" dirty="0">
              <a:solidFill>
                <a:schemeClr val="tx1"/>
              </a:solidFill>
              <a:cs typeface="B Nazanin" panose="00000400000000000000" pitchFamily="2" charset="-78"/>
            </a:rPr>
            <a:t>روش پیشنهادی</a:t>
          </a:r>
          <a:endParaRPr lang="en-US" sz="1400" dirty="0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49C123E5-48EA-49DE-A90C-B6BC53BF294C}" type="parTrans" cxnId="{340BEAF0-E0DF-449E-AACF-507C4DA7AE0D}">
      <dgm:prSet/>
      <dgm:spPr/>
      <dgm:t>
        <a:bodyPr/>
        <a:lstStyle/>
        <a:p>
          <a:endParaRPr lang="en-US"/>
        </a:p>
      </dgm:t>
    </dgm:pt>
    <dgm:pt modelId="{F7A20F72-794B-46A6-974E-DFDCEC66F23C}" type="sibTrans" cxnId="{340BEAF0-E0DF-449E-AACF-507C4DA7AE0D}">
      <dgm:prSet/>
      <dgm:spPr/>
      <dgm:t>
        <a:bodyPr/>
        <a:lstStyle/>
        <a:p>
          <a:endParaRPr lang="en-US"/>
        </a:p>
      </dgm:t>
    </dgm:pt>
    <dgm:pt modelId="{209E643C-9096-46B4-B1B7-DC74D4587A2F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F60CFE7C-611E-46F7-9406-EBE58AAC54B2}" type="parTrans" cxnId="{E7A4BDC9-C10A-4779-A41A-AD22D006E078}">
      <dgm:prSet/>
      <dgm:spPr/>
      <dgm:t>
        <a:bodyPr/>
        <a:lstStyle/>
        <a:p>
          <a:endParaRPr lang="en-US"/>
        </a:p>
      </dgm:t>
    </dgm:pt>
    <dgm:pt modelId="{0EABD952-64F2-4054-B109-B837105DBD2B}" type="sibTrans" cxnId="{E7A4BDC9-C10A-4779-A41A-AD22D006E078}">
      <dgm:prSet/>
      <dgm:spPr/>
      <dgm:t>
        <a:bodyPr/>
        <a:lstStyle/>
        <a:p>
          <a:endParaRPr lang="en-US"/>
        </a:p>
      </dgm:t>
    </dgm:pt>
    <dgm:pt modelId="{14F8934B-DD56-47D6-9A97-50E77CC95284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720F3406-28CD-4959-963A-B3DAA65FB83F}" type="parTrans" cxnId="{963A7DA0-81E5-425D-8D5F-580CC8A068AC}">
      <dgm:prSet/>
      <dgm:spPr/>
      <dgm:t>
        <a:bodyPr/>
        <a:lstStyle/>
        <a:p>
          <a:endParaRPr lang="en-US"/>
        </a:p>
      </dgm:t>
    </dgm:pt>
    <dgm:pt modelId="{AE94F9E2-0F67-4609-89AD-EA1B82E7320D}" type="sibTrans" cxnId="{963A7DA0-81E5-425D-8D5F-580CC8A068AC}">
      <dgm:prSet/>
      <dgm:spPr/>
      <dgm:t>
        <a:bodyPr/>
        <a:lstStyle/>
        <a:p>
          <a:endParaRPr lang="en-US"/>
        </a:p>
      </dgm:t>
    </dgm:pt>
    <dgm:pt modelId="{DBCA9317-00A5-4B5B-BC76-DD91DA427421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چهارم</a:t>
          </a:r>
          <a:endParaRPr lang="en-US" sz="1400" dirty="0">
            <a:cs typeface="B Nazanin" panose="00000400000000000000" pitchFamily="2" charset="-78"/>
          </a:endParaRPr>
        </a:p>
      </dgm:t>
    </dgm:pt>
    <dgm:pt modelId="{79B58D64-6D89-4781-AFCB-E2BC9933D7C4}" type="parTrans" cxnId="{BB26B91E-910F-4AE1-8A4F-57CC5E3D0FBE}">
      <dgm:prSet/>
      <dgm:spPr/>
      <dgm:t>
        <a:bodyPr/>
        <a:lstStyle/>
        <a:p>
          <a:endParaRPr lang="en-US"/>
        </a:p>
      </dgm:t>
    </dgm:pt>
    <dgm:pt modelId="{65926C8A-6BA3-497B-AA04-7E643C8D9AB4}" type="sibTrans" cxnId="{BB26B91E-910F-4AE1-8A4F-57CC5E3D0FBE}">
      <dgm:prSet/>
      <dgm:spPr/>
      <dgm:t>
        <a:bodyPr/>
        <a:lstStyle/>
        <a:p>
          <a:endParaRPr lang="en-US"/>
        </a:p>
      </dgm:t>
    </dgm:pt>
    <dgm:pt modelId="{9F8F87F6-AD86-4F67-9066-600EB70897F0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پنجم</a:t>
          </a:r>
          <a:endParaRPr lang="en-US" sz="1400" dirty="0">
            <a:cs typeface="B Nazanin" panose="00000400000000000000" pitchFamily="2" charset="-78"/>
          </a:endParaRPr>
        </a:p>
      </dgm:t>
    </dgm:pt>
    <dgm:pt modelId="{ABD90CD5-BCBD-4364-8769-82E66D32FF21}" type="parTrans" cxnId="{1D9A4864-8A3D-4557-B641-C6C0906375EE}">
      <dgm:prSet/>
      <dgm:spPr/>
      <dgm:t>
        <a:bodyPr/>
        <a:lstStyle/>
        <a:p>
          <a:endParaRPr lang="en-US"/>
        </a:p>
      </dgm:t>
    </dgm:pt>
    <dgm:pt modelId="{C443F6CD-D682-4B00-B999-ADB316C3CB76}" type="sibTrans" cxnId="{1D9A4864-8A3D-4557-B641-C6C0906375EE}">
      <dgm:prSet/>
      <dgm:spPr/>
      <dgm:t>
        <a:bodyPr/>
        <a:lstStyle/>
        <a:p>
          <a:endParaRPr lang="en-US"/>
        </a:p>
      </dgm:t>
    </dgm:pt>
    <dgm:pt modelId="{071F1048-5532-4CC9-A6CE-CF2E5468AD9A}" type="pres">
      <dgm:prSet presAssocID="{EC40581F-7A84-49AC-BF90-FF5E05590B9B}" presName="theList" presStyleCnt="0">
        <dgm:presLayoutVars>
          <dgm:dir val="rev"/>
          <dgm:animLvl val="lvl"/>
          <dgm:resizeHandles val="exact"/>
        </dgm:presLayoutVars>
      </dgm:prSet>
      <dgm:spPr/>
    </dgm:pt>
    <dgm:pt modelId="{8F29C569-01E5-48C5-A09A-3080B45B21F5}" type="pres">
      <dgm:prSet presAssocID="{37981CAC-CCC6-4914-A805-9877B065F344}" presName="compNode" presStyleCnt="0"/>
      <dgm:spPr/>
    </dgm:pt>
    <dgm:pt modelId="{9A520957-F476-4464-920E-37209B0E1771}" type="pres">
      <dgm:prSet presAssocID="{37981CAC-CCC6-4914-A805-9877B065F344}" presName="noGeometry" presStyleCnt="0"/>
      <dgm:spPr/>
    </dgm:pt>
    <dgm:pt modelId="{8F1B1973-A5ED-406A-A521-C7344194C5A2}" type="pres">
      <dgm:prSet presAssocID="{37981CAC-CCC6-4914-A805-9877B065F344}" presName="childTextVisible" presStyleLbl="bgAccFollowNode1" presStyleIdx="0" presStyleCnt="5">
        <dgm:presLayoutVars>
          <dgm:bulletEnabled val="1"/>
        </dgm:presLayoutVars>
      </dgm:prSet>
      <dgm:spPr/>
    </dgm:pt>
    <dgm:pt modelId="{59D2D9D3-5AF3-410D-895C-DC342F5FF479}" type="pres">
      <dgm:prSet presAssocID="{37981CAC-CCC6-4914-A805-9877B065F344}" presName="childTextHidden" presStyleLbl="bgAccFollowNode1" presStyleIdx="0" presStyleCnt="5"/>
      <dgm:spPr/>
    </dgm:pt>
    <dgm:pt modelId="{E61DF376-AC8E-4E40-BBE1-266B8E1E77E4}" type="pres">
      <dgm:prSet presAssocID="{37981CAC-CCC6-4914-A805-9877B065F34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BB1F2AB-5663-47C3-9D3B-025857D7DEBF}" type="pres">
      <dgm:prSet presAssocID="{37981CAC-CCC6-4914-A805-9877B065F344}" presName="aSpace" presStyleCnt="0"/>
      <dgm:spPr/>
    </dgm:pt>
    <dgm:pt modelId="{982024AC-5E96-4A67-84BF-E5C6FE3BE84A}" type="pres">
      <dgm:prSet presAssocID="{0EEB954C-DB23-42E2-8630-803230C2ED7D}" presName="compNode" presStyleCnt="0"/>
      <dgm:spPr/>
    </dgm:pt>
    <dgm:pt modelId="{849BCC66-95BC-408E-B39E-A52CEC00C7F2}" type="pres">
      <dgm:prSet presAssocID="{0EEB954C-DB23-42E2-8630-803230C2ED7D}" presName="noGeometry" presStyleCnt="0"/>
      <dgm:spPr/>
    </dgm:pt>
    <dgm:pt modelId="{26C5F16E-5FC2-4A9C-B163-6DC2D7E54D1C}" type="pres">
      <dgm:prSet presAssocID="{0EEB954C-DB23-42E2-8630-803230C2ED7D}" presName="childTextVisible" presStyleLbl="bgAccFollowNode1" presStyleIdx="1" presStyleCnt="5">
        <dgm:presLayoutVars>
          <dgm:bulletEnabled val="1"/>
        </dgm:presLayoutVars>
      </dgm:prSet>
      <dgm:spPr/>
    </dgm:pt>
    <dgm:pt modelId="{C4D50E52-D031-4422-AC6A-998513A6B4AC}" type="pres">
      <dgm:prSet presAssocID="{0EEB954C-DB23-42E2-8630-803230C2ED7D}" presName="childTextHidden" presStyleLbl="bgAccFollowNode1" presStyleIdx="1" presStyleCnt="5"/>
      <dgm:spPr/>
    </dgm:pt>
    <dgm:pt modelId="{6C656B54-C0F8-44A6-A8B9-2BB1031CD3D9}" type="pres">
      <dgm:prSet presAssocID="{0EEB954C-DB23-42E2-8630-803230C2ED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51583E8-993B-4536-B687-50D4EC7BD04E}" type="pres">
      <dgm:prSet presAssocID="{0EEB954C-DB23-42E2-8630-803230C2ED7D}" presName="aSpace" presStyleCnt="0"/>
      <dgm:spPr/>
    </dgm:pt>
    <dgm:pt modelId="{A6859B56-1A8F-44AB-8706-E519C7726B99}" type="pres">
      <dgm:prSet presAssocID="{3AE1DE14-7493-405E-B33D-7773069151CC}" presName="compNode" presStyleCnt="0"/>
      <dgm:spPr/>
    </dgm:pt>
    <dgm:pt modelId="{5D40A896-995D-4CCD-9DE2-AF8B0D49B131}" type="pres">
      <dgm:prSet presAssocID="{3AE1DE14-7493-405E-B33D-7773069151CC}" presName="noGeometry" presStyleCnt="0"/>
      <dgm:spPr/>
    </dgm:pt>
    <dgm:pt modelId="{8F5759C6-9292-4170-9A6F-9D6AFDE190DC}" type="pres">
      <dgm:prSet presAssocID="{3AE1DE14-7493-405E-B33D-7773069151CC}" presName="childTextVisible" presStyleLbl="bgAccFollowNode1" presStyleIdx="2" presStyleCnt="5">
        <dgm:presLayoutVars>
          <dgm:bulletEnabled val="1"/>
        </dgm:presLayoutVars>
      </dgm:prSet>
      <dgm:spPr/>
    </dgm:pt>
    <dgm:pt modelId="{E90DA396-5589-417A-8972-EAB2311C69B1}" type="pres">
      <dgm:prSet presAssocID="{3AE1DE14-7493-405E-B33D-7773069151CC}" presName="childTextHidden" presStyleLbl="bgAccFollowNode1" presStyleIdx="2" presStyleCnt="5"/>
      <dgm:spPr/>
    </dgm:pt>
    <dgm:pt modelId="{01682D86-E848-40EA-9B92-052DA9555032}" type="pres">
      <dgm:prSet presAssocID="{3AE1DE14-7493-405E-B33D-7773069151C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08D3CF9-0298-480F-9130-2EEF524E3E70}" type="pres">
      <dgm:prSet presAssocID="{3AE1DE14-7493-405E-B33D-7773069151CC}" presName="aSpace" presStyleCnt="0"/>
      <dgm:spPr/>
    </dgm:pt>
    <dgm:pt modelId="{02B9D13A-0F22-4BA6-91D5-22E728991C43}" type="pres">
      <dgm:prSet presAssocID="{DBCA9317-00A5-4B5B-BC76-DD91DA427421}" presName="compNode" presStyleCnt="0"/>
      <dgm:spPr/>
    </dgm:pt>
    <dgm:pt modelId="{E7D92669-07AE-4E16-AF82-E856807C2DB9}" type="pres">
      <dgm:prSet presAssocID="{DBCA9317-00A5-4B5B-BC76-DD91DA427421}" presName="noGeometry" presStyleCnt="0"/>
      <dgm:spPr/>
    </dgm:pt>
    <dgm:pt modelId="{AB96A6D6-8F5C-4AC0-9AAB-84EC5176DD72}" type="pres">
      <dgm:prSet presAssocID="{DBCA9317-00A5-4B5B-BC76-DD91DA427421}" presName="childTextVisible" presStyleLbl="bgAccFollowNode1" presStyleIdx="3" presStyleCnt="5">
        <dgm:presLayoutVars>
          <dgm:bulletEnabled val="1"/>
        </dgm:presLayoutVars>
      </dgm:prSet>
      <dgm:spPr/>
    </dgm:pt>
    <dgm:pt modelId="{B63EE54D-3485-4526-A73B-494B3701BF24}" type="pres">
      <dgm:prSet presAssocID="{DBCA9317-00A5-4B5B-BC76-DD91DA427421}" presName="childTextHidden" presStyleLbl="bgAccFollowNode1" presStyleIdx="3" presStyleCnt="5"/>
      <dgm:spPr/>
    </dgm:pt>
    <dgm:pt modelId="{E667FC94-984D-461C-BBB0-4F381440BE4B}" type="pres">
      <dgm:prSet presAssocID="{DBCA9317-00A5-4B5B-BC76-DD91DA42742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58BB971-3741-4DE1-A4C6-46B173CC2811}" type="pres">
      <dgm:prSet presAssocID="{DBCA9317-00A5-4B5B-BC76-DD91DA427421}" presName="aSpace" presStyleCnt="0"/>
      <dgm:spPr/>
    </dgm:pt>
    <dgm:pt modelId="{3D2186E6-45D1-4354-A0AA-C6A7C4187C52}" type="pres">
      <dgm:prSet presAssocID="{9F8F87F6-AD86-4F67-9066-600EB70897F0}" presName="compNode" presStyleCnt="0"/>
      <dgm:spPr/>
    </dgm:pt>
    <dgm:pt modelId="{B99679D1-DA53-4C51-917E-D67AF16D0B6E}" type="pres">
      <dgm:prSet presAssocID="{9F8F87F6-AD86-4F67-9066-600EB70897F0}" presName="noGeometry" presStyleCnt="0"/>
      <dgm:spPr/>
    </dgm:pt>
    <dgm:pt modelId="{3CADF799-6E91-4281-B6D7-E5BE53DB0B43}" type="pres">
      <dgm:prSet presAssocID="{9F8F87F6-AD86-4F67-9066-600EB70897F0}" presName="childTextVisible" presStyleLbl="bgAccFollowNode1" presStyleIdx="4" presStyleCnt="5">
        <dgm:presLayoutVars>
          <dgm:bulletEnabled val="1"/>
        </dgm:presLayoutVars>
      </dgm:prSet>
      <dgm:spPr/>
    </dgm:pt>
    <dgm:pt modelId="{B39545D7-686D-40D6-851C-D35DFB0F8752}" type="pres">
      <dgm:prSet presAssocID="{9F8F87F6-AD86-4F67-9066-600EB70897F0}" presName="childTextHidden" presStyleLbl="bgAccFollowNode1" presStyleIdx="4" presStyleCnt="5"/>
      <dgm:spPr/>
    </dgm:pt>
    <dgm:pt modelId="{DB2E9E45-C268-44CE-98B7-0E10EB0F266A}" type="pres">
      <dgm:prSet presAssocID="{9F8F87F6-AD86-4F67-9066-600EB70897F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9324F00-AAC4-4AAC-87ED-A0C4919D5751}" type="presOf" srcId="{0EEB954C-DB23-42E2-8630-803230C2ED7D}" destId="{6C656B54-C0F8-44A6-A8B9-2BB1031CD3D9}" srcOrd="0" destOrd="0" presId="urn:microsoft.com/office/officeart/2005/8/layout/hProcess6"/>
    <dgm:cxn modelId="{4F8AF310-D7E5-40A2-A844-36A2D185399A}" type="presOf" srcId="{D6F4FFCA-1A2E-44E8-BA6F-450AB822EF1A}" destId="{8F5759C6-9292-4170-9A6F-9D6AFDE190DC}" srcOrd="0" destOrd="0" presId="urn:microsoft.com/office/officeart/2005/8/layout/hProcess6"/>
    <dgm:cxn modelId="{1B4D0016-E3C4-47C4-95FF-474C21D76A40}" type="presOf" srcId="{DBCA9317-00A5-4B5B-BC76-DD91DA427421}" destId="{E667FC94-984D-461C-BBB0-4F381440BE4B}" srcOrd="0" destOrd="0" presId="urn:microsoft.com/office/officeart/2005/8/layout/hProcess6"/>
    <dgm:cxn modelId="{33537B19-3DA4-45A3-A926-A97AB307E4EE}" srcId="{EC40581F-7A84-49AC-BF90-FF5E05590B9B}" destId="{3AE1DE14-7493-405E-B33D-7773069151CC}" srcOrd="2" destOrd="0" parTransId="{8C5D0CE2-E263-423F-A475-0B1ABBCFA5FC}" sibTransId="{7085CD86-7897-41DB-AE70-779984C59B17}"/>
    <dgm:cxn modelId="{BB26B91E-910F-4AE1-8A4F-57CC5E3D0FBE}" srcId="{EC40581F-7A84-49AC-BF90-FF5E05590B9B}" destId="{DBCA9317-00A5-4B5B-BC76-DD91DA427421}" srcOrd="3" destOrd="0" parTransId="{79B58D64-6D89-4781-AFCB-E2BC9933D7C4}" sibTransId="{65926C8A-6BA3-497B-AA04-7E643C8D9AB4}"/>
    <dgm:cxn modelId="{A40F5B37-7F74-41CC-BE95-8CB499EB4B06}" srcId="{EC40581F-7A84-49AC-BF90-FF5E05590B9B}" destId="{0EEB954C-DB23-42E2-8630-803230C2ED7D}" srcOrd="1" destOrd="0" parTransId="{F623C3A3-8059-43A8-AC24-62602F104249}" sibTransId="{0B6BCD1C-4425-4823-8B2E-1E4834E4BF91}"/>
    <dgm:cxn modelId="{E7CE5562-6058-41E4-89D4-4C1465D12B28}" type="presOf" srcId="{14F8934B-DD56-47D6-9A97-50E77CC95284}" destId="{B63EE54D-3485-4526-A73B-494B3701BF24}" srcOrd="1" destOrd="0" presId="urn:microsoft.com/office/officeart/2005/8/layout/hProcess6"/>
    <dgm:cxn modelId="{CA4D3244-B7E7-4A5C-AA91-A6DE5237853B}" srcId="{37981CAC-CCC6-4914-A805-9877B065F344}" destId="{A3CE583A-D4AB-47C9-A011-9ABBF55132B3}" srcOrd="0" destOrd="0" parTransId="{3C2B50B2-D570-4345-A5AD-D19EE415305E}" sibTransId="{0EE3CCF2-A0FF-45F4-8124-442998B02035}"/>
    <dgm:cxn modelId="{1D9A4864-8A3D-4557-B641-C6C0906375EE}" srcId="{EC40581F-7A84-49AC-BF90-FF5E05590B9B}" destId="{9F8F87F6-AD86-4F67-9066-600EB70897F0}" srcOrd="4" destOrd="0" parTransId="{ABD90CD5-BCBD-4364-8769-82E66D32FF21}" sibTransId="{C443F6CD-D682-4B00-B999-ADB316C3CB76}"/>
    <dgm:cxn modelId="{45C2326C-0E2A-4735-8FD1-57D4D8B12FDF}" type="presOf" srcId="{3AE1DE14-7493-405E-B33D-7773069151CC}" destId="{01682D86-E848-40EA-9B92-052DA9555032}" srcOrd="0" destOrd="0" presId="urn:microsoft.com/office/officeart/2005/8/layout/hProcess6"/>
    <dgm:cxn modelId="{0A3B0950-83FB-4175-931A-B91BA3CA138F}" type="presOf" srcId="{14F8934B-DD56-47D6-9A97-50E77CC95284}" destId="{AB96A6D6-8F5C-4AC0-9AAB-84EC5176DD72}" srcOrd="0" destOrd="0" presId="urn:microsoft.com/office/officeart/2005/8/layout/hProcess6"/>
    <dgm:cxn modelId="{19E30D59-33CA-4DEC-A8B2-E85BAD920BCC}" type="presOf" srcId="{A3CE583A-D4AB-47C9-A011-9ABBF55132B3}" destId="{59D2D9D3-5AF3-410D-895C-DC342F5FF479}" srcOrd="1" destOrd="0" presId="urn:microsoft.com/office/officeart/2005/8/layout/hProcess6"/>
    <dgm:cxn modelId="{645D7C7F-2038-42EF-AF90-F7BC5F076088}" type="presOf" srcId="{B8F9AB07-914B-4E00-B823-3203FD9E1516}" destId="{C4D50E52-D031-4422-AC6A-998513A6B4AC}" srcOrd="1" destOrd="0" presId="urn:microsoft.com/office/officeart/2005/8/layout/hProcess6"/>
    <dgm:cxn modelId="{80626E81-680C-4BFE-8D3A-97939FC7512D}" type="presOf" srcId="{37981CAC-CCC6-4914-A805-9877B065F344}" destId="{E61DF376-AC8E-4E40-BBE1-266B8E1E77E4}" srcOrd="0" destOrd="0" presId="urn:microsoft.com/office/officeart/2005/8/layout/hProcess6"/>
    <dgm:cxn modelId="{A58C4E82-29FA-4020-A0DF-9CB078939736}" type="presOf" srcId="{EC40581F-7A84-49AC-BF90-FF5E05590B9B}" destId="{071F1048-5532-4CC9-A6CE-CF2E5468AD9A}" srcOrd="0" destOrd="0" presId="urn:microsoft.com/office/officeart/2005/8/layout/hProcess6"/>
    <dgm:cxn modelId="{B2F1F68C-C2A6-4D81-BF95-21E446E9760D}" type="presOf" srcId="{D6F4FFCA-1A2E-44E8-BA6F-450AB822EF1A}" destId="{E90DA396-5589-417A-8972-EAB2311C69B1}" srcOrd="1" destOrd="0" presId="urn:microsoft.com/office/officeart/2005/8/layout/hProcess6"/>
    <dgm:cxn modelId="{E9F05694-B7D9-437B-9334-BF1929644D8C}" type="presOf" srcId="{9F8F87F6-AD86-4F67-9066-600EB70897F0}" destId="{DB2E9E45-C268-44CE-98B7-0E10EB0F266A}" srcOrd="0" destOrd="0" presId="urn:microsoft.com/office/officeart/2005/8/layout/hProcess6"/>
    <dgm:cxn modelId="{2CF7E39A-0FA9-4DD4-B67F-0BA9C851AE80}" srcId="{EC40581F-7A84-49AC-BF90-FF5E05590B9B}" destId="{37981CAC-CCC6-4914-A805-9877B065F344}" srcOrd="0" destOrd="0" parTransId="{E667A871-F7D2-4A54-9DC6-4183798BFAD8}" sibTransId="{A8C64434-9358-49A3-ACC6-12D0CFCF89FD}"/>
    <dgm:cxn modelId="{963A7DA0-81E5-425D-8D5F-580CC8A068AC}" srcId="{DBCA9317-00A5-4B5B-BC76-DD91DA427421}" destId="{14F8934B-DD56-47D6-9A97-50E77CC95284}" srcOrd="0" destOrd="0" parTransId="{720F3406-28CD-4959-963A-B3DAA65FB83F}" sibTransId="{AE94F9E2-0F67-4609-89AD-EA1B82E7320D}"/>
    <dgm:cxn modelId="{C66631A1-4303-4133-AE35-B055497CB511}" type="presOf" srcId="{209E643C-9096-46B4-B1B7-DC74D4587A2F}" destId="{B39545D7-686D-40D6-851C-D35DFB0F8752}" srcOrd="1" destOrd="0" presId="urn:microsoft.com/office/officeart/2005/8/layout/hProcess6"/>
    <dgm:cxn modelId="{1AC84CBE-9E4D-4CBA-8B60-58CC449C4E92}" type="presOf" srcId="{B8F9AB07-914B-4E00-B823-3203FD9E1516}" destId="{26C5F16E-5FC2-4A9C-B163-6DC2D7E54D1C}" srcOrd="0" destOrd="0" presId="urn:microsoft.com/office/officeart/2005/8/layout/hProcess6"/>
    <dgm:cxn modelId="{E7A4BDC9-C10A-4779-A41A-AD22D006E078}" srcId="{9F8F87F6-AD86-4F67-9066-600EB70897F0}" destId="{209E643C-9096-46B4-B1B7-DC74D4587A2F}" srcOrd="0" destOrd="0" parTransId="{F60CFE7C-611E-46F7-9406-EBE58AAC54B2}" sibTransId="{0EABD952-64F2-4054-B109-B837105DBD2B}"/>
    <dgm:cxn modelId="{56E8E7CB-B75A-43DA-87EA-13E7A3CFDA58}" type="presOf" srcId="{209E643C-9096-46B4-B1B7-DC74D4587A2F}" destId="{3CADF799-6E91-4281-B6D7-E5BE53DB0B43}" srcOrd="0" destOrd="0" presId="urn:microsoft.com/office/officeart/2005/8/layout/hProcess6"/>
    <dgm:cxn modelId="{56843ED2-E016-4F5F-A9B7-79AFD4045F2F}" srcId="{0EEB954C-DB23-42E2-8630-803230C2ED7D}" destId="{B8F9AB07-914B-4E00-B823-3203FD9E1516}" srcOrd="0" destOrd="0" parTransId="{381701FE-3BB2-424F-9EF3-B2BAE71B3FCC}" sibTransId="{FE7CA046-866E-454D-9FE8-BA60FDD239AC}"/>
    <dgm:cxn modelId="{340BEAF0-E0DF-449E-AACF-507C4DA7AE0D}" srcId="{3AE1DE14-7493-405E-B33D-7773069151CC}" destId="{D6F4FFCA-1A2E-44E8-BA6F-450AB822EF1A}" srcOrd="0" destOrd="0" parTransId="{49C123E5-48EA-49DE-A90C-B6BC53BF294C}" sibTransId="{F7A20F72-794B-46A6-974E-DFDCEC66F23C}"/>
    <dgm:cxn modelId="{3B3BC9F2-05B0-47E1-8776-10751251E4E9}" type="presOf" srcId="{A3CE583A-D4AB-47C9-A011-9ABBF55132B3}" destId="{8F1B1973-A5ED-406A-A521-C7344194C5A2}" srcOrd="0" destOrd="0" presId="urn:microsoft.com/office/officeart/2005/8/layout/hProcess6"/>
    <dgm:cxn modelId="{1F947035-1F23-4192-B2E4-F17A483AEEB6}" type="presParOf" srcId="{071F1048-5532-4CC9-A6CE-CF2E5468AD9A}" destId="{8F29C569-01E5-48C5-A09A-3080B45B21F5}" srcOrd="0" destOrd="0" presId="urn:microsoft.com/office/officeart/2005/8/layout/hProcess6"/>
    <dgm:cxn modelId="{67EF54D0-3E64-464F-80B0-DCCDB4E823E3}" type="presParOf" srcId="{8F29C569-01E5-48C5-A09A-3080B45B21F5}" destId="{9A520957-F476-4464-920E-37209B0E1771}" srcOrd="0" destOrd="0" presId="urn:microsoft.com/office/officeart/2005/8/layout/hProcess6"/>
    <dgm:cxn modelId="{88942095-CF81-4145-9D97-364968506CF0}" type="presParOf" srcId="{8F29C569-01E5-48C5-A09A-3080B45B21F5}" destId="{8F1B1973-A5ED-406A-A521-C7344194C5A2}" srcOrd="1" destOrd="0" presId="urn:microsoft.com/office/officeart/2005/8/layout/hProcess6"/>
    <dgm:cxn modelId="{C6634559-64D0-4B3D-B4DE-F83993BAE54A}" type="presParOf" srcId="{8F29C569-01E5-48C5-A09A-3080B45B21F5}" destId="{59D2D9D3-5AF3-410D-895C-DC342F5FF479}" srcOrd="2" destOrd="0" presId="urn:microsoft.com/office/officeart/2005/8/layout/hProcess6"/>
    <dgm:cxn modelId="{6175797F-0E19-4112-9692-EBE18333AB43}" type="presParOf" srcId="{8F29C569-01E5-48C5-A09A-3080B45B21F5}" destId="{E61DF376-AC8E-4E40-BBE1-266B8E1E77E4}" srcOrd="3" destOrd="0" presId="urn:microsoft.com/office/officeart/2005/8/layout/hProcess6"/>
    <dgm:cxn modelId="{D37E35AC-DF34-4C76-90FC-17EAA4AEC0EC}" type="presParOf" srcId="{071F1048-5532-4CC9-A6CE-CF2E5468AD9A}" destId="{ABB1F2AB-5663-47C3-9D3B-025857D7DEBF}" srcOrd="1" destOrd="0" presId="urn:microsoft.com/office/officeart/2005/8/layout/hProcess6"/>
    <dgm:cxn modelId="{257E612B-084C-4D1D-83C3-14017CAE8FB0}" type="presParOf" srcId="{071F1048-5532-4CC9-A6CE-CF2E5468AD9A}" destId="{982024AC-5E96-4A67-84BF-E5C6FE3BE84A}" srcOrd="2" destOrd="0" presId="urn:microsoft.com/office/officeart/2005/8/layout/hProcess6"/>
    <dgm:cxn modelId="{0444EF67-E2AB-4974-82F3-8AA0633E54B1}" type="presParOf" srcId="{982024AC-5E96-4A67-84BF-E5C6FE3BE84A}" destId="{849BCC66-95BC-408E-B39E-A52CEC00C7F2}" srcOrd="0" destOrd="0" presId="urn:microsoft.com/office/officeart/2005/8/layout/hProcess6"/>
    <dgm:cxn modelId="{49E2D6B7-D9A3-4945-8E87-995AC3FB4824}" type="presParOf" srcId="{982024AC-5E96-4A67-84BF-E5C6FE3BE84A}" destId="{26C5F16E-5FC2-4A9C-B163-6DC2D7E54D1C}" srcOrd="1" destOrd="0" presId="urn:microsoft.com/office/officeart/2005/8/layout/hProcess6"/>
    <dgm:cxn modelId="{14376A6F-92E5-4329-92BB-0AECCC9752FC}" type="presParOf" srcId="{982024AC-5E96-4A67-84BF-E5C6FE3BE84A}" destId="{C4D50E52-D031-4422-AC6A-998513A6B4AC}" srcOrd="2" destOrd="0" presId="urn:microsoft.com/office/officeart/2005/8/layout/hProcess6"/>
    <dgm:cxn modelId="{11CD1556-360A-4045-8FCD-C4048CD5F45F}" type="presParOf" srcId="{982024AC-5E96-4A67-84BF-E5C6FE3BE84A}" destId="{6C656B54-C0F8-44A6-A8B9-2BB1031CD3D9}" srcOrd="3" destOrd="0" presId="urn:microsoft.com/office/officeart/2005/8/layout/hProcess6"/>
    <dgm:cxn modelId="{EB6FAFA2-338A-4CF9-A124-12CD91B8FD30}" type="presParOf" srcId="{071F1048-5532-4CC9-A6CE-CF2E5468AD9A}" destId="{551583E8-993B-4536-B687-50D4EC7BD04E}" srcOrd="3" destOrd="0" presId="urn:microsoft.com/office/officeart/2005/8/layout/hProcess6"/>
    <dgm:cxn modelId="{E21C15E8-E8E7-41DA-9AC3-3D97FD0EB4B3}" type="presParOf" srcId="{071F1048-5532-4CC9-A6CE-CF2E5468AD9A}" destId="{A6859B56-1A8F-44AB-8706-E519C7726B99}" srcOrd="4" destOrd="0" presId="urn:microsoft.com/office/officeart/2005/8/layout/hProcess6"/>
    <dgm:cxn modelId="{6B21524A-F260-4882-B102-C70642F28F73}" type="presParOf" srcId="{A6859B56-1A8F-44AB-8706-E519C7726B99}" destId="{5D40A896-995D-4CCD-9DE2-AF8B0D49B131}" srcOrd="0" destOrd="0" presId="urn:microsoft.com/office/officeart/2005/8/layout/hProcess6"/>
    <dgm:cxn modelId="{C1B35507-59C6-4C59-96AB-FA2CCADD6774}" type="presParOf" srcId="{A6859B56-1A8F-44AB-8706-E519C7726B99}" destId="{8F5759C6-9292-4170-9A6F-9D6AFDE190DC}" srcOrd="1" destOrd="0" presId="urn:microsoft.com/office/officeart/2005/8/layout/hProcess6"/>
    <dgm:cxn modelId="{52160AC9-83C7-42FA-94CC-7C715EC887B8}" type="presParOf" srcId="{A6859B56-1A8F-44AB-8706-E519C7726B99}" destId="{E90DA396-5589-417A-8972-EAB2311C69B1}" srcOrd="2" destOrd="0" presId="urn:microsoft.com/office/officeart/2005/8/layout/hProcess6"/>
    <dgm:cxn modelId="{44DFB216-C09C-4658-A2CC-83DBB50538F7}" type="presParOf" srcId="{A6859B56-1A8F-44AB-8706-E519C7726B99}" destId="{01682D86-E848-40EA-9B92-052DA9555032}" srcOrd="3" destOrd="0" presId="urn:microsoft.com/office/officeart/2005/8/layout/hProcess6"/>
    <dgm:cxn modelId="{67753D88-EB93-490A-AFFD-92327C77B62D}" type="presParOf" srcId="{071F1048-5532-4CC9-A6CE-CF2E5468AD9A}" destId="{908D3CF9-0298-480F-9130-2EEF524E3E70}" srcOrd="5" destOrd="0" presId="urn:microsoft.com/office/officeart/2005/8/layout/hProcess6"/>
    <dgm:cxn modelId="{C672510F-6862-492D-9CA4-A38DB679E82C}" type="presParOf" srcId="{071F1048-5532-4CC9-A6CE-CF2E5468AD9A}" destId="{02B9D13A-0F22-4BA6-91D5-22E728991C43}" srcOrd="6" destOrd="0" presId="urn:microsoft.com/office/officeart/2005/8/layout/hProcess6"/>
    <dgm:cxn modelId="{9C4DB55B-554F-40A9-BADE-E52F9B28C651}" type="presParOf" srcId="{02B9D13A-0F22-4BA6-91D5-22E728991C43}" destId="{E7D92669-07AE-4E16-AF82-E856807C2DB9}" srcOrd="0" destOrd="0" presId="urn:microsoft.com/office/officeart/2005/8/layout/hProcess6"/>
    <dgm:cxn modelId="{129D470A-1EE0-4B1B-B9D6-11221DB99AAF}" type="presParOf" srcId="{02B9D13A-0F22-4BA6-91D5-22E728991C43}" destId="{AB96A6D6-8F5C-4AC0-9AAB-84EC5176DD72}" srcOrd="1" destOrd="0" presId="urn:microsoft.com/office/officeart/2005/8/layout/hProcess6"/>
    <dgm:cxn modelId="{8A8FB8F1-9156-42BA-8F2F-7DCF0DB0F803}" type="presParOf" srcId="{02B9D13A-0F22-4BA6-91D5-22E728991C43}" destId="{B63EE54D-3485-4526-A73B-494B3701BF24}" srcOrd="2" destOrd="0" presId="urn:microsoft.com/office/officeart/2005/8/layout/hProcess6"/>
    <dgm:cxn modelId="{3BB0F110-96C2-4FFE-8175-023A43A929F5}" type="presParOf" srcId="{02B9D13A-0F22-4BA6-91D5-22E728991C43}" destId="{E667FC94-984D-461C-BBB0-4F381440BE4B}" srcOrd="3" destOrd="0" presId="urn:microsoft.com/office/officeart/2005/8/layout/hProcess6"/>
    <dgm:cxn modelId="{BF801E2B-388B-4C97-8AB6-F8083D290B65}" type="presParOf" srcId="{071F1048-5532-4CC9-A6CE-CF2E5468AD9A}" destId="{058BB971-3741-4DE1-A4C6-46B173CC2811}" srcOrd="7" destOrd="0" presId="urn:microsoft.com/office/officeart/2005/8/layout/hProcess6"/>
    <dgm:cxn modelId="{85BC723B-C4A0-47E0-AF32-705730F60686}" type="presParOf" srcId="{071F1048-5532-4CC9-A6CE-CF2E5468AD9A}" destId="{3D2186E6-45D1-4354-A0AA-C6A7C4187C52}" srcOrd="8" destOrd="0" presId="urn:microsoft.com/office/officeart/2005/8/layout/hProcess6"/>
    <dgm:cxn modelId="{3E1FDACA-3D20-4748-881C-FFA7966A4D93}" type="presParOf" srcId="{3D2186E6-45D1-4354-A0AA-C6A7C4187C52}" destId="{B99679D1-DA53-4C51-917E-D67AF16D0B6E}" srcOrd="0" destOrd="0" presId="urn:microsoft.com/office/officeart/2005/8/layout/hProcess6"/>
    <dgm:cxn modelId="{0D26C3B9-6876-441B-AE2D-C028004AA837}" type="presParOf" srcId="{3D2186E6-45D1-4354-A0AA-C6A7C4187C52}" destId="{3CADF799-6E91-4281-B6D7-E5BE53DB0B43}" srcOrd="1" destOrd="0" presId="urn:microsoft.com/office/officeart/2005/8/layout/hProcess6"/>
    <dgm:cxn modelId="{4BC2CCB3-EA1B-4EDD-82B0-A0BB95747E8F}" type="presParOf" srcId="{3D2186E6-45D1-4354-A0AA-C6A7C4187C52}" destId="{B39545D7-686D-40D6-851C-D35DFB0F8752}" srcOrd="2" destOrd="0" presId="urn:microsoft.com/office/officeart/2005/8/layout/hProcess6"/>
    <dgm:cxn modelId="{5A2F970F-3536-4748-BC48-801BC15092A2}" type="presParOf" srcId="{3D2186E6-45D1-4354-A0AA-C6A7C4187C52}" destId="{DB2E9E45-C268-44CE-98B7-0E10EB0F266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40581F-7A84-49AC-BF90-FF5E05590B9B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981CAC-CCC6-4914-A805-9877B065F344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اول</a:t>
          </a:r>
          <a:endParaRPr lang="en-US" sz="1400" dirty="0">
            <a:cs typeface="B Nazanin" panose="00000400000000000000" pitchFamily="2" charset="-78"/>
          </a:endParaRPr>
        </a:p>
      </dgm:t>
    </dgm:pt>
    <dgm:pt modelId="{E667A871-F7D2-4A54-9DC6-4183798BFAD8}" type="parTrans" cxnId="{2CF7E39A-0FA9-4DD4-B67F-0BA9C851AE80}">
      <dgm:prSet/>
      <dgm:spPr/>
      <dgm:t>
        <a:bodyPr/>
        <a:lstStyle/>
        <a:p>
          <a:endParaRPr lang="en-US"/>
        </a:p>
      </dgm:t>
    </dgm:pt>
    <dgm:pt modelId="{A8C64434-9358-49A3-ACC6-12D0CFCF89FD}" type="sibTrans" cxnId="{2CF7E39A-0FA9-4DD4-B67F-0BA9C851AE80}">
      <dgm:prSet/>
      <dgm:spPr/>
      <dgm:t>
        <a:bodyPr/>
        <a:lstStyle/>
        <a:p>
          <a:endParaRPr lang="en-US"/>
        </a:p>
      </dgm:t>
    </dgm:pt>
    <dgm:pt modelId="{A3CE583A-D4AB-47C9-A011-9ABBF55132B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gm:t>
    </dgm:pt>
    <dgm:pt modelId="{3C2B50B2-D570-4345-A5AD-D19EE415305E}" type="parTrans" cxnId="{CA4D3244-B7E7-4A5C-AA91-A6DE5237853B}">
      <dgm:prSet/>
      <dgm:spPr/>
      <dgm:t>
        <a:bodyPr/>
        <a:lstStyle/>
        <a:p>
          <a:endParaRPr lang="en-US"/>
        </a:p>
      </dgm:t>
    </dgm:pt>
    <dgm:pt modelId="{0EE3CCF2-A0FF-45F4-8124-442998B02035}" type="sibTrans" cxnId="{CA4D3244-B7E7-4A5C-AA91-A6DE5237853B}">
      <dgm:prSet/>
      <dgm:spPr/>
      <dgm:t>
        <a:bodyPr/>
        <a:lstStyle/>
        <a:p>
          <a:endParaRPr lang="en-US"/>
        </a:p>
      </dgm:t>
    </dgm:pt>
    <dgm:pt modelId="{0EEB954C-DB23-42E2-8630-803230C2ED7D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دوم</a:t>
          </a:r>
          <a:endParaRPr lang="en-US" sz="1400" dirty="0">
            <a:cs typeface="B Nazanin" panose="00000400000000000000" pitchFamily="2" charset="-78"/>
          </a:endParaRPr>
        </a:p>
      </dgm:t>
    </dgm:pt>
    <dgm:pt modelId="{F623C3A3-8059-43A8-AC24-62602F104249}" type="parTrans" cxnId="{A40F5B37-7F74-41CC-BE95-8CB499EB4B06}">
      <dgm:prSet/>
      <dgm:spPr/>
      <dgm:t>
        <a:bodyPr/>
        <a:lstStyle/>
        <a:p>
          <a:endParaRPr lang="en-US"/>
        </a:p>
      </dgm:t>
    </dgm:pt>
    <dgm:pt modelId="{0B6BCD1C-4425-4823-8B2E-1E4834E4BF91}" type="sibTrans" cxnId="{A40F5B37-7F74-41CC-BE95-8CB499EB4B06}">
      <dgm:prSet/>
      <dgm:spPr/>
      <dgm:t>
        <a:bodyPr/>
        <a:lstStyle/>
        <a:p>
          <a:endParaRPr lang="en-US"/>
        </a:p>
      </dgm:t>
    </dgm:pt>
    <dgm:pt modelId="{B8F9AB07-914B-4E00-B823-3203FD9E1516}">
      <dgm:prSet phldrT="[Text]" custT="1"/>
      <dgm:spPr>
        <a:solidFill>
          <a:srgbClr val="00B0F0"/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381701FE-3BB2-424F-9EF3-B2BAE71B3FCC}" type="parTrans" cxnId="{56843ED2-E016-4F5F-A9B7-79AFD4045F2F}">
      <dgm:prSet/>
      <dgm:spPr/>
      <dgm:t>
        <a:bodyPr/>
        <a:lstStyle/>
        <a:p>
          <a:endParaRPr lang="en-US"/>
        </a:p>
      </dgm:t>
    </dgm:pt>
    <dgm:pt modelId="{FE7CA046-866E-454D-9FE8-BA60FDD239AC}" type="sibTrans" cxnId="{56843ED2-E016-4F5F-A9B7-79AFD4045F2F}">
      <dgm:prSet/>
      <dgm:spPr/>
      <dgm:t>
        <a:bodyPr/>
        <a:lstStyle/>
        <a:p>
          <a:endParaRPr lang="en-US"/>
        </a:p>
      </dgm:t>
    </dgm:pt>
    <dgm:pt modelId="{3AE1DE14-7493-405E-B33D-7773069151CC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سوم</a:t>
          </a:r>
          <a:endParaRPr lang="en-US" sz="1400" dirty="0">
            <a:cs typeface="B Nazanin" panose="00000400000000000000" pitchFamily="2" charset="-78"/>
          </a:endParaRPr>
        </a:p>
      </dgm:t>
    </dgm:pt>
    <dgm:pt modelId="{8C5D0CE2-E263-423F-A475-0B1ABBCFA5FC}" type="parTrans" cxnId="{33537B19-3DA4-45A3-A926-A97AB307E4EE}">
      <dgm:prSet/>
      <dgm:spPr/>
      <dgm:t>
        <a:bodyPr/>
        <a:lstStyle/>
        <a:p>
          <a:endParaRPr lang="en-US"/>
        </a:p>
      </dgm:t>
    </dgm:pt>
    <dgm:pt modelId="{7085CD86-7897-41DB-AE70-779984C59B17}" type="sibTrans" cxnId="{33537B19-3DA4-45A3-A926-A97AB307E4EE}">
      <dgm:prSet/>
      <dgm:spPr/>
      <dgm:t>
        <a:bodyPr/>
        <a:lstStyle/>
        <a:p>
          <a:endParaRPr lang="en-US"/>
        </a:p>
      </dgm:t>
    </dgm:pt>
    <dgm:pt modelId="{D6F4FFCA-1A2E-44E8-BA6F-450AB822EF1A}">
      <dgm:prSet phldrT="[Text]" custT="1"/>
      <dgm:spPr>
        <a:solidFill>
          <a:schemeClr val="bg1"/>
        </a:solidFill>
        <a:ln>
          <a:solidFill>
            <a:srgbClr val="0070C0"/>
          </a:solidFill>
        </a:ln>
      </dgm:spPr>
      <dgm:t>
        <a:bodyPr/>
        <a:lstStyle/>
        <a:p>
          <a:r>
            <a:rPr lang="fa-IR" sz="1200" dirty="0">
              <a:solidFill>
                <a:schemeClr val="tx1"/>
              </a:solidFill>
              <a:cs typeface="B Nazanin" panose="00000400000000000000" pitchFamily="2" charset="-78"/>
            </a:rPr>
            <a:t>روش پیشنهادی</a:t>
          </a:r>
          <a:endParaRPr lang="en-US" sz="1400" dirty="0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49C123E5-48EA-49DE-A90C-B6BC53BF294C}" type="parTrans" cxnId="{340BEAF0-E0DF-449E-AACF-507C4DA7AE0D}">
      <dgm:prSet/>
      <dgm:spPr/>
      <dgm:t>
        <a:bodyPr/>
        <a:lstStyle/>
        <a:p>
          <a:endParaRPr lang="en-US"/>
        </a:p>
      </dgm:t>
    </dgm:pt>
    <dgm:pt modelId="{F7A20F72-794B-46A6-974E-DFDCEC66F23C}" type="sibTrans" cxnId="{340BEAF0-E0DF-449E-AACF-507C4DA7AE0D}">
      <dgm:prSet/>
      <dgm:spPr/>
      <dgm:t>
        <a:bodyPr/>
        <a:lstStyle/>
        <a:p>
          <a:endParaRPr lang="en-US"/>
        </a:p>
      </dgm:t>
    </dgm:pt>
    <dgm:pt modelId="{209E643C-9096-46B4-B1B7-DC74D4587A2F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F60CFE7C-611E-46F7-9406-EBE58AAC54B2}" type="parTrans" cxnId="{E7A4BDC9-C10A-4779-A41A-AD22D006E078}">
      <dgm:prSet/>
      <dgm:spPr/>
      <dgm:t>
        <a:bodyPr/>
        <a:lstStyle/>
        <a:p>
          <a:endParaRPr lang="en-US"/>
        </a:p>
      </dgm:t>
    </dgm:pt>
    <dgm:pt modelId="{0EABD952-64F2-4054-B109-B837105DBD2B}" type="sibTrans" cxnId="{E7A4BDC9-C10A-4779-A41A-AD22D006E078}">
      <dgm:prSet/>
      <dgm:spPr/>
      <dgm:t>
        <a:bodyPr/>
        <a:lstStyle/>
        <a:p>
          <a:endParaRPr lang="en-US"/>
        </a:p>
      </dgm:t>
    </dgm:pt>
    <dgm:pt modelId="{14F8934B-DD56-47D6-9A97-50E77CC95284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720F3406-28CD-4959-963A-B3DAA65FB83F}" type="parTrans" cxnId="{963A7DA0-81E5-425D-8D5F-580CC8A068AC}">
      <dgm:prSet/>
      <dgm:spPr/>
      <dgm:t>
        <a:bodyPr/>
        <a:lstStyle/>
        <a:p>
          <a:endParaRPr lang="en-US"/>
        </a:p>
      </dgm:t>
    </dgm:pt>
    <dgm:pt modelId="{AE94F9E2-0F67-4609-89AD-EA1B82E7320D}" type="sibTrans" cxnId="{963A7DA0-81E5-425D-8D5F-580CC8A068AC}">
      <dgm:prSet/>
      <dgm:spPr/>
      <dgm:t>
        <a:bodyPr/>
        <a:lstStyle/>
        <a:p>
          <a:endParaRPr lang="en-US"/>
        </a:p>
      </dgm:t>
    </dgm:pt>
    <dgm:pt modelId="{DBCA9317-00A5-4B5B-BC76-DD91DA427421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چهارم</a:t>
          </a:r>
          <a:endParaRPr lang="en-US" sz="1400" dirty="0">
            <a:cs typeface="B Nazanin" panose="00000400000000000000" pitchFamily="2" charset="-78"/>
          </a:endParaRPr>
        </a:p>
      </dgm:t>
    </dgm:pt>
    <dgm:pt modelId="{79B58D64-6D89-4781-AFCB-E2BC9933D7C4}" type="parTrans" cxnId="{BB26B91E-910F-4AE1-8A4F-57CC5E3D0FBE}">
      <dgm:prSet/>
      <dgm:spPr/>
      <dgm:t>
        <a:bodyPr/>
        <a:lstStyle/>
        <a:p>
          <a:endParaRPr lang="en-US"/>
        </a:p>
      </dgm:t>
    </dgm:pt>
    <dgm:pt modelId="{65926C8A-6BA3-497B-AA04-7E643C8D9AB4}" type="sibTrans" cxnId="{BB26B91E-910F-4AE1-8A4F-57CC5E3D0FBE}">
      <dgm:prSet/>
      <dgm:spPr/>
      <dgm:t>
        <a:bodyPr/>
        <a:lstStyle/>
        <a:p>
          <a:endParaRPr lang="en-US"/>
        </a:p>
      </dgm:t>
    </dgm:pt>
    <dgm:pt modelId="{9F8F87F6-AD86-4F67-9066-600EB70897F0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پنجم</a:t>
          </a:r>
          <a:endParaRPr lang="en-US" sz="1400" dirty="0">
            <a:cs typeface="B Nazanin" panose="00000400000000000000" pitchFamily="2" charset="-78"/>
          </a:endParaRPr>
        </a:p>
      </dgm:t>
    </dgm:pt>
    <dgm:pt modelId="{ABD90CD5-BCBD-4364-8769-82E66D32FF21}" type="parTrans" cxnId="{1D9A4864-8A3D-4557-B641-C6C0906375EE}">
      <dgm:prSet/>
      <dgm:spPr/>
      <dgm:t>
        <a:bodyPr/>
        <a:lstStyle/>
        <a:p>
          <a:endParaRPr lang="en-US"/>
        </a:p>
      </dgm:t>
    </dgm:pt>
    <dgm:pt modelId="{C443F6CD-D682-4B00-B999-ADB316C3CB76}" type="sibTrans" cxnId="{1D9A4864-8A3D-4557-B641-C6C0906375EE}">
      <dgm:prSet/>
      <dgm:spPr/>
      <dgm:t>
        <a:bodyPr/>
        <a:lstStyle/>
        <a:p>
          <a:endParaRPr lang="en-US"/>
        </a:p>
      </dgm:t>
    </dgm:pt>
    <dgm:pt modelId="{071F1048-5532-4CC9-A6CE-CF2E5468AD9A}" type="pres">
      <dgm:prSet presAssocID="{EC40581F-7A84-49AC-BF90-FF5E05590B9B}" presName="theList" presStyleCnt="0">
        <dgm:presLayoutVars>
          <dgm:dir val="rev"/>
          <dgm:animLvl val="lvl"/>
          <dgm:resizeHandles val="exact"/>
        </dgm:presLayoutVars>
      </dgm:prSet>
      <dgm:spPr/>
    </dgm:pt>
    <dgm:pt modelId="{8F29C569-01E5-48C5-A09A-3080B45B21F5}" type="pres">
      <dgm:prSet presAssocID="{37981CAC-CCC6-4914-A805-9877B065F344}" presName="compNode" presStyleCnt="0"/>
      <dgm:spPr/>
    </dgm:pt>
    <dgm:pt modelId="{9A520957-F476-4464-920E-37209B0E1771}" type="pres">
      <dgm:prSet presAssocID="{37981CAC-CCC6-4914-A805-9877B065F344}" presName="noGeometry" presStyleCnt="0"/>
      <dgm:spPr/>
    </dgm:pt>
    <dgm:pt modelId="{8F1B1973-A5ED-406A-A521-C7344194C5A2}" type="pres">
      <dgm:prSet presAssocID="{37981CAC-CCC6-4914-A805-9877B065F344}" presName="childTextVisible" presStyleLbl="bgAccFollowNode1" presStyleIdx="0" presStyleCnt="5">
        <dgm:presLayoutVars>
          <dgm:bulletEnabled val="1"/>
        </dgm:presLayoutVars>
      </dgm:prSet>
      <dgm:spPr/>
    </dgm:pt>
    <dgm:pt modelId="{59D2D9D3-5AF3-410D-895C-DC342F5FF479}" type="pres">
      <dgm:prSet presAssocID="{37981CAC-CCC6-4914-A805-9877B065F344}" presName="childTextHidden" presStyleLbl="bgAccFollowNode1" presStyleIdx="0" presStyleCnt="5"/>
      <dgm:spPr/>
    </dgm:pt>
    <dgm:pt modelId="{E61DF376-AC8E-4E40-BBE1-266B8E1E77E4}" type="pres">
      <dgm:prSet presAssocID="{37981CAC-CCC6-4914-A805-9877B065F34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BB1F2AB-5663-47C3-9D3B-025857D7DEBF}" type="pres">
      <dgm:prSet presAssocID="{37981CAC-CCC6-4914-A805-9877B065F344}" presName="aSpace" presStyleCnt="0"/>
      <dgm:spPr/>
    </dgm:pt>
    <dgm:pt modelId="{982024AC-5E96-4A67-84BF-E5C6FE3BE84A}" type="pres">
      <dgm:prSet presAssocID="{0EEB954C-DB23-42E2-8630-803230C2ED7D}" presName="compNode" presStyleCnt="0"/>
      <dgm:spPr/>
    </dgm:pt>
    <dgm:pt modelId="{849BCC66-95BC-408E-B39E-A52CEC00C7F2}" type="pres">
      <dgm:prSet presAssocID="{0EEB954C-DB23-42E2-8630-803230C2ED7D}" presName="noGeometry" presStyleCnt="0"/>
      <dgm:spPr/>
    </dgm:pt>
    <dgm:pt modelId="{26C5F16E-5FC2-4A9C-B163-6DC2D7E54D1C}" type="pres">
      <dgm:prSet presAssocID="{0EEB954C-DB23-42E2-8630-803230C2ED7D}" presName="childTextVisible" presStyleLbl="bgAccFollowNode1" presStyleIdx="1" presStyleCnt="5">
        <dgm:presLayoutVars>
          <dgm:bulletEnabled val="1"/>
        </dgm:presLayoutVars>
      </dgm:prSet>
      <dgm:spPr/>
    </dgm:pt>
    <dgm:pt modelId="{C4D50E52-D031-4422-AC6A-998513A6B4AC}" type="pres">
      <dgm:prSet presAssocID="{0EEB954C-DB23-42E2-8630-803230C2ED7D}" presName="childTextHidden" presStyleLbl="bgAccFollowNode1" presStyleIdx="1" presStyleCnt="5"/>
      <dgm:spPr/>
    </dgm:pt>
    <dgm:pt modelId="{6C656B54-C0F8-44A6-A8B9-2BB1031CD3D9}" type="pres">
      <dgm:prSet presAssocID="{0EEB954C-DB23-42E2-8630-803230C2ED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51583E8-993B-4536-B687-50D4EC7BD04E}" type="pres">
      <dgm:prSet presAssocID="{0EEB954C-DB23-42E2-8630-803230C2ED7D}" presName="aSpace" presStyleCnt="0"/>
      <dgm:spPr/>
    </dgm:pt>
    <dgm:pt modelId="{A6859B56-1A8F-44AB-8706-E519C7726B99}" type="pres">
      <dgm:prSet presAssocID="{3AE1DE14-7493-405E-B33D-7773069151CC}" presName="compNode" presStyleCnt="0"/>
      <dgm:spPr/>
    </dgm:pt>
    <dgm:pt modelId="{5D40A896-995D-4CCD-9DE2-AF8B0D49B131}" type="pres">
      <dgm:prSet presAssocID="{3AE1DE14-7493-405E-B33D-7773069151CC}" presName="noGeometry" presStyleCnt="0"/>
      <dgm:spPr/>
    </dgm:pt>
    <dgm:pt modelId="{8F5759C6-9292-4170-9A6F-9D6AFDE190DC}" type="pres">
      <dgm:prSet presAssocID="{3AE1DE14-7493-405E-B33D-7773069151CC}" presName="childTextVisible" presStyleLbl="bgAccFollowNode1" presStyleIdx="2" presStyleCnt="5">
        <dgm:presLayoutVars>
          <dgm:bulletEnabled val="1"/>
        </dgm:presLayoutVars>
      </dgm:prSet>
      <dgm:spPr/>
    </dgm:pt>
    <dgm:pt modelId="{E90DA396-5589-417A-8972-EAB2311C69B1}" type="pres">
      <dgm:prSet presAssocID="{3AE1DE14-7493-405E-B33D-7773069151CC}" presName="childTextHidden" presStyleLbl="bgAccFollowNode1" presStyleIdx="2" presStyleCnt="5"/>
      <dgm:spPr/>
    </dgm:pt>
    <dgm:pt modelId="{01682D86-E848-40EA-9B92-052DA9555032}" type="pres">
      <dgm:prSet presAssocID="{3AE1DE14-7493-405E-B33D-7773069151C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08D3CF9-0298-480F-9130-2EEF524E3E70}" type="pres">
      <dgm:prSet presAssocID="{3AE1DE14-7493-405E-B33D-7773069151CC}" presName="aSpace" presStyleCnt="0"/>
      <dgm:spPr/>
    </dgm:pt>
    <dgm:pt modelId="{02B9D13A-0F22-4BA6-91D5-22E728991C43}" type="pres">
      <dgm:prSet presAssocID="{DBCA9317-00A5-4B5B-BC76-DD91DA427421}" presName="compNode" presStyleCnt="0"/>
      <dgm:spPr/>
    </dgm:pt>
    <dgm:pt modelId="{E7D92669-07AE-4E16-AF82-E856807C2DB9}" type="pres">
      <dgm:prSet presAssocID="{DBCA9317-00A5-4B5B-BC76-DD91DA427421}" presName="noGeometry" presStyleCnt="0"/>
      <dgm:spPr/>
    </dgm:pt>
    <dgm:pt modelId="{AB96A6D6-8F5C-4AC0-9AAB-84EC5176DD72}" type="pres">
      <dgm:prSet presAssocID="{DBCA9317-00A5-4B5B-BC76-DD91DA427421}" presName="childTextVisible" presStyleLbl="bgAccFollowNode1" presStyleIdx="3" presStyleCnt="5">
        <dgm:presLayoutVars>
          <dgm:bulletEnabled val="1"/>
        </dgm:presLayoutVars>
      </dgm:prSet>
      <dgm:spPr/>
    </dgm:pt>
    <dgm:pt modelId="{B63EE54D-3485-4526-A73B-494B3701BF24}" type="pres">
      <dgm:prSet presAssocID="{DBCA9317-00A5-4B5B-BC76-DD91DA427421}" presName="childTextHidden" presStyleLbl="bgAccFollowNode1" presStyleIdx="3" presStyleCnt="5"/>
      <dgm:spPr/>
    </dgm:pt>
    <dgm:pt modelId="{E667FC94-984D-461C-BBB0-4F381440BE4B}" type="pres">
      <dgm:prSet presAssocID="{DBCA9317-00A5-4B5B-BC76-DD91DA42742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58BB971-3741-4DE1-A4C6-46B173CC2811}" type="pres">
      <dgm:prSet presAssocID="{DBCA9317-00A5-4B5B-BC76-DD91DA427421}" presName="aSpace" presStyleCnt="0"/>
      <dgm:spPr/>
    </dgm:pt>
    <dgm:pt modelId="{3D2186E6-45D1-4354-A0AA-C6A7C4187C52}" type="pres">
      <dgm:prSet presAssocID="{9F8F87F6-AD86-4F67-9066-600EB70897F0}" presName="compNode" presStyleCnt="0"/>
      <dgm:spPr/>
    </dgm:pt>
    <dgm:pt modelId="{B99679D1-DA53-4C51-917E-D67AF16D0B6E}" type="pres">
      <dgm:prSet presAssocID="{9F8F87F6-AD86-4F67-9066-600EB70897F0}" presName="noGeometry" presStyleCnt="0"/>
      <dgm:spPr/>
    </dgm:pt>
    <dgm:pt modelId="{3CADF799-6E91-4281-B6D7-E5BE53DB0B43}" type="pres">
      <dgm:prSet presAssocID="{9F8F87F6-AD86-4F67-9066-600EB70897F0}" presName="childTextVisible" presStyleLbl="bgAccFollowNode1" presStyleIdx="4" presStyleCnt="5">
        <dgm:presLayoutVars>
          <dgm:bulletEnabled val="1"/>
        </dgm:presLayoutVars>
      </dgm:prSet>
      <dgm:spPr/>
    </dgm:pt>
    <dgm:pt modelId="{B39545D7-686D-40D6-851C-D35DFB0F8752}" type="pres">
      <dgm:prSet presAssocID="{9F8F87F6-AD86-4F67-9066-600EB70897F0}" presName="childTextHidden" presStyleLbl="bgAccFollowNode1" presStyleIdx="4" presStyleCnt="5"/>
      <dgm:spPr/>
    </dgm:pt>
    <dgm:pt modelId="{DB2E9E45-C268-44CE-98B7-0E10EB0F266A}" type="pres">
      <dgm:prSet presAssocID="{9F8F87F6-AD86-4F67-9066-600EB70897F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9324F00-AAC4-4AAC-87ED-A0C4919D5751}" type="presOf" srcId="{0EEB954C-DB23-42E2-8630-803230C2ED7D}" destId="{6C656B54-C0F8-44A6-A8B9-2BB1031CD3D9}" srcOrd="0" destOrd="0" presId="urn:microsoft.com/office/officeart/2005/8/layout/hProcess6"/>
    <dgm:cxn modelId="{4F8AF310-D7E5-40A2-A844-36A2D185399A}" type="presOf" srcId="{D6F4FFCA-1A2E-44E8-BA6F-450AB822EF1A}" destId="{8F5759C6-9292-4170-9A6F-9D6AFDE190DC}" srcOrd="0" destOrd="0" presId="urn:microsoft.com/office/officeart/2005/8/layout/hProcess6"/>
    <dgm:cxn modelId="{1B4D0016-E3C4-47C4-95FF-474C21D76A40}" type="presOf" srcId="{DBCA9317-00A5-4B5B-BC76-DD91DA427421}" destId="{E667FC94-984D-461C-BBB0-4F381440BE4B}" srcOrd="0" destOrd="0" presId="urn:microsoft.com/office/officeart/2005/8/layout/hProcess6"/>
    <dgm:cxn modelId="{33537B19-3DA4-45A3-A926-A97AB307E4EE}" srcId="{EC40581F-7A84-49AC-BF90-FF5E05590B9B}" destId="{3AE1DE14-7493-405E-B33D-7773069151CC}" srcOrd="2" destOrd="0" parTransId="{8C5D0CE2-E263-423F-A475-0B1ABBCFA5FC}" sibTransId="{7085CD86-7897-41DB-AE70-779984C59B17}"/>
    <dgm:cxn modelId="{BB26B91E-910F-4AE1-8A4F-57CC5E3D0FBE}" srcId="{EC40581F-7A84-49AC-BF90-FF5E05590B9B}" destId="{DBCA9317-00A5-4B5B-BC76-DD91DA427421}" srcOrd="3" destOrd="0" parTransId="{79B58D64-6D89-4781-AFCB-E2BC9933D7C4}" sibTransId="{65926C8A-6BA3-497B-AA04-7E643C8D9AB4}"/>
    <dgm:cxn modelId="{A40F5B37-7F74-41CC-BE95-8CB499EB4B06}" srcId="{EC40581F-7A84-49AC-BF90-FF5E05590B9B}" destId="{0EEB954C-DB23-42E2-8630-803230C2ED7D}" srcOrd="1" destOrd="0" parTransId="{F623C3A3-8059-43A8-AC24-62602F104249}" sibTransId="{0B6BCD1C-4425-4823-8B2E-1E4834E4BF91}"/>
    <dgm:cxn modelId="{E7CE5562-6058-41E4-89D4-4C1465D12B28}" type="presOf" srcId="{14F8934B-DD56-47D6-9A97-50E77CC95284}" destId="{B63EE54D-3485-4526-A73B-494B3701BF24}" srcOrd="1" destOrd="0" presId="urn:microsoft.com/office/officeart/2005/8/layout/hProcess6"/>
    <dgm:cxn modelId="{CA4D3244-B7E7-4A5C-AA91-A6DE5237853B}" srcId="{37981CAC-CCC6-4914-A805-9877B065F344}" destId="{A3CE583A-D4AB-47C9-A011-9ABBF55132B3}" srcOrd="0" destOrd="0" parTransId="{3C2B50B2-D570-4345-A5AD-D19EE415305E}" sibTransId="{0EE3CCF2-A0FF-45F4-8124-442998B02035}"/>
    <dgm:cxn modelId="{1D9A4864-8A3D-4557-B641-C6C0906375EE}" srcId="{EC40581F-7A84-49AC-BF90-FF5E05590B9B}" destId="{9F8F87F6-AD86-4F67-9066-600EB70897F0}" srcOrd="4" destOrd="0" parTransId="{ABD90CD5-BCBD-4364-8769-82E66D32FF21}" sibTransId="{C443F6CD-D682-4B00-B999-ADB316C3CB76}"/>
    <dgm:cxn modelId="{45C2326C-0E2A-4735-8FD1-57D4D8B12FDF}" type="presOf" srcId="{3AE1DE14-7493-405E-B33D-7773069151CC}" destId="{01682D86-E848-40EA-9B92-052DA9555032}" srcOrd="0" destOrd="0" presId="urn:microsoft.com/office/officeart/2005/8/layout/hProcess6"/>
    <dgm:cxn modelId="{0A3B0950-83FB-4175-931A-B91BA3CA138F}" type="presOf" srcId="{14F8934B-DD56-47D6-9A97-50E77CC95284}" destId="{AB96A6D6-8F5C-4AC0-9AAB-84EC5176DD72}" srcOrd="0" destOrd="0" presId="urn:microsoft.com/office/officeart/2005/8/layout/hProcess6"/>
    <dgm:cxn modelId="{19E30D59-33CA-4DEC-A8B2-E85BAD920BCC}" type="presOf" srcId="{A3CE583A-D4AB-47C9-A011-9ABBF55132B3}" destId="{59D2D9D3-5AF3-410D-895C-DC342F5FF479}" srcOrd="1" destOrd="0" presId="urn:microsoft.com/office/officeart/2005/8/layout/hProcess6"/>
    <dgm:cxn modelId="{645D7C7F-2038-42EF-AF90-F7BC5F076088}" type="presOf" srcId="{B8F9AB07-914B-4E00-B823-3203FD9E1516}" destId="{C4D50E52-D031-4422-AC6A-998513A6B4AC}" srcOrd="1" destOrd="0" presId="urn:microsoft.com/office/officeart/2005/8/layout/hProcess6"/>
    <dgm:cxn modelId="{80626E81-680C-4BFE-8D3A-97939FC7512D}" type="presOf" srcId="{37981CAC-CCC6-4914-A805-9877B065F344}" destId="{E61DF376-AC8E-4E40-BBE1-266B8E1E77E4}" srcOrd="0" destOrd="0" presId="urn:microsoft.com/office/officeart/2005/8/layout/hProcess6"/>
    <dgm:cxn modelId="{A58C4E82-29FA-4020-A0DF-9CB078939736}" type="presOf" srcId="{EC40581F-7A84-49AC-BF90-FF5E05590B9B}" destId="{071F1048-5532-4CC9-A6CE-CF2E5468AD9A}" srcOrd="0" destOrd="0" presId="urn:microsoft.com/office/officeart/2005/8/layout/hProcess6"/>
    <dgm:cxn modelId="{B2F1F68C-C2A6-4D81-BF95-21E446E9760D}" type="presOf" srcId="{D6F4FFCA-1A2E-44E8-BA6F-450AB822EF1A}" destId="{E90DA396-5589-417A-8972-EAB2311C69B1}" srcOrd="1" destOrd="0" presId="urn:microsoft.com/office/officeart/2005/8/layout/hProcess6"/>
    <dgm:cxn modelId="{E9F05694-B7D9-437B-9334-BF1929644D8C}" type="presOf" srcId="{9F8F87F6-AD86-4F67-9066-600EB70897F0}" destId="{DB2E9E45-C268-44CE-98B7-0E10EB0F266A}" srcOrd="0" destOrd="0" presId="urn:microsoft.com/office/officeart/2005/8/layout/hProcess6"/>
    <dgm:cxn modelId="{2CF7E39A-0FA9-4DD4-B67F-0BA9C851AE80}" srcId="{EC40581F-7A84-49AC-BF90-FF5E05590B9B}" destId="{37981CAC-CCC6-4914-A805-9877B065F344}" srcOrd="0" destOrd="0" parTransId="{E667A871-F7D2-4A54-9DC6-4183798BFAD8}" sibTransId="{A8C64434-9358-49A3-ACC6-12D0CFCF89FD}"/>
    <dgm:cxn modelId="{963A7DA0-81E5-425D-8D5F-580CC8A068AC}" srcId="{DBCA9317-00A5-4B5B-BC76-DD91DA427421}" destId="{14F8934B-DD56-47D6-9A97-50E77CC95284}" srcOrd="0" destOrd="0" parTransId="{720F3406-28CD-4959-963A-B3DAA65FB83F}" sibTransId="{AE94F9E2-0F67-4609-89AD-EA1B82E7320D}"/>
    <dgm:cxn modelId="{C66631A1-4303-4133-AE35-B055497CB511}" type="presOf" srcId="{209E643C-9096-46B4-B1B7-DC74D4587A2F}" destId="{B39545D7-686D-40D6-851C-D35DFB0F8752}" srcOrd="1" destOrd="0" presId="urn:microsoft.com/office/officeart/2005/8/layout/hProcess6"/>
    <dgm:cxn modelId="{1AC84CBE-9E4D-4CBA-8B60-58CC449C4E92}" type="presOf" srcId="{B8F9AB07-914B-4E00-B823-3203FD9E1516}" destId="{26C5F16E-5FC2-4A9C-B163-6DC2D7E54D1C}" srcOrd="0" destOrd="0" presId="urn:microsoft.com/office/officeart/2005/8/layout/hProcess6"/>
    <dgm:cxn modelId="{E7A4BDC9-C10A-4779-A41A-AD22D006E078}" srcId="{9F8F87F6-AD86-4F67-9066-600EB70897F0}" destId="{209E643C-9096-46B4-B1B7-DC74D4587A2F}" srcOrd="0" destOrd="0" parTransId="{F60CFE7C-611E-46F7-9406-EBE58AAC54B2}" sibTransId="{0EABD952-64F2-4054-B109-B837105DBD2B}"/>
    <dgm:cxn modelId="{56E8E7CB-B75A-43DA-87EA-13E7A3CFDA58}" type="presOf" srcId="{209E643C-9096-46B4-B1B7-DC74D4587A2F}" destId="{3CADF799-6E91-4281-B6D7-E5BE53DB0B43}" srcOrd="0" destOrd="0" presId="urn:microsoft.com/office/officeart/2005/8/layout/hProcess6"/>
    <dgm:cxn modelId="{56843ED2-E016-4F5F-A9B7-79AFD4045F2F}" srcId="{0EEB954C-DB23-42E2-8630-803230C2ED7D}" destId="{B8F9AB07-914B-4E00-B823-3203FD9E1516}" srcOrd="0" destOrd="0" parTransId="{381701FE-3BB2-424F-9EF3-B2BAE71B3FCC}" sibTransId="{FE7CA046-866E-454D-9FE8-BA60FDD239AC}"/>
    <dgm:cxn modelId="{340BEAF0-E0DF-449E-AACF-507C4DA7AE0D}" srcId="{3AE1DE14-7493-405E-B33D-7773069151CC}" destId="{D6F4FFCA-1A2E-44E8-BA6F-450AB822EF1A}" srcOrd="0" destOrd="0" parTransId="{49C123E5-48EA-49DE-A90C-B6BC53BF294C}" sibTransId="{F7A20F72-794B-46A6-974E-DFDCEC66F23C}"/>
    <dgm:cxn modelId="{3B3BC9F2-05B0-47E1-8776-10751251E4E9}" type="presOf" srcId="{A3CE583A-D4AB-47C9-A011-9ABBF55132B3}" destId="{8F1B1973-A5ED-406A-A521-C7344194C5A2}" srcOrd="0" destOrd="0" presId="urn:microsoft.com/office/officeart/2005/8/layout/hProcess6"/>
    <dgm:cxn modelId="{1F947035-1F23-4192-B2E4-F17A483AEEB6}" type="presParOf" srcId="{071F1048-5532-4CC9-A6CE-CF2E5468AD9A}" destId="{8F29C569-01E5-48C5-A09A-3080B45B21F5}" srcOrd="0" destOrd="0" presId="urn:microsoft.com/office/officeart/2005/8/layout/hProcess6"/>
    <dgm:cxn modelId="{67EF54D0-3E64-464F-80B0-DCCDB4E823E3}" type="presParOf" srcId="{8F29C569-01E5-48C5-A09A-3080B45B21F5}" destId="{9A520957-F476-4464-920E-37209B0E1771}" srcOrd="0" destOrd="0" presId="urn:microsoft.com/office/officeart/2005/8/layout/hProcess6"/>
    <dgm:cxn modelId="{88942095-CF81-4145-9D97-364968506CF0}" type="presParOf" srcId="{8F29C569-01E5-48C5-A09A-3080B45B21F5}" destId="{8F1B1973-A5ED-406A-A521-C7344194C5A2}" srcOrd="1" destOrd="0" presId="urn:microsoft.com/office/officeart/2005/8/layout/hProcess6"/>
    <dgm:cxn modelId="{C6634559-64D0-4B3D-B4DE-F83993BAE54A}" type="presParOf" srcId="{8F29C569-01E5-48C5-A09A-3080B45B21F5}" destId="{59D2D9D3-5AF3-410D-895C-DC342F5FF479}" srcOrd="2" destOrd="0" presId="urn:microsoft.com/office/officeart/2005/8/layout/hProcess6"/>
    <dgm:cxn modelId="{6175797F-0E19-4112-9692-EBE18333AB43}" type="presParOf" srcId="{8F29C569-01E5-48C5-A09A-3080B45B21F5}" destId="{E61DF376-AC8E-4E40-BBE1-266B8E1E77E4}" srcOrd="3" destOrd="0" presId="urn:microsoft.com/office/officeart/2005/8/layout/hProcess6"/>
    <dgm:cxn modelId="{D37E35AC-DF34-4C76-90FC-17EAA4AEC0EC}" type="presParOf" srcId="{071F1048-5532-4CC9-A6CE-CF2E5468AD9A}" destId="{ABB1F2AB-5663-47C3-9D3B-025857D7DEBF}" srcOrd="1" destOrd="0" presId="urn:microsoft.com/office/officeart/2005/8/layout/hProcess6"/>
    <dgm:cxn modelId="{257E612B-084C-4D1D-83C3-14017CAE8FB0}" type="presParOf" srcId="{071F1048-5532-4CC9-A6CE-CF2E5468AD9A}" destId="{982024AC-5E96-4A67-84BF-E5C6FE3BE84A}" srcOrd="2" destOrd="0" presId="urn:microsoft.com/office/officeart/2005/8/layout/hProcess6"/>
    <dgm:cxn modelId="{0444EF67-E2AB-4974-82F3-8AA0633E54B1}" type="presParOf" srcId="{982024AC-5E96-4A67-84BF-E5C6FE3BE84A}" destId="{849BCC66-95BC-408E-B39E-A52CEC00C7F2}" srcOrd="0" destOrd="0" presId="urn:microsoft.com/office/officeart/2005/8/layout/hProcess6"/>
    <dgm:cxn modelId="{49E2D6B7-D9A3-4945-8E87-995AC3FB4824}" type="presParOf" srcId="{982024AC-5E96-4A67-84BF-E5C6FE3BE84A}" destId="{26C5F16E-5FC2-4A9C-B163-6DC2D7E54D1C}" srcOrd="1" destOrd="0" presId="urn:microsoft.com/office/officeart/2005/8/layout/hProcess6"/>
    <dgm:cxn modelId="{14376A6F-92E5-4329-92BB-0AECCC9752FC}" type="presParOf" srcId="{982024AC-5E96-4A67-84BF-E5C6FE3BE84A}" destId="{C4D50E52-D031-4422-AC6A-998513A6B4AC}" srcOrd="2" destOrd="0" presId="urn:microsoft.com/office/officeart/2005/8/layout/hProcess6"/>
    <dgm:cxn modelId="{11CD1556-360A-4045-8FCD-C4048CD5F45F}" type="presParOf" srcId="{982024AC-5E96-4A67-84BF-E5C6FE3BE84A}" destId="{6C656B54-C0F8-44A6-A8B9-2BB1031CD3D9}" srcOrd="3" destOrd="0" presId="urn:microsoft.com/office/officeart/2005/8/layout/hProcess6"/>
    <dgm:cxn modelId="{EB6FAFA2-338A-4CF9-A124-12CD91B8FD30}" type="presParOf" srcId="{071F1048-5532-4CC9-A6CE-CF2E5468AD9A}" destId="{551583E8-993B-4536-B687-50D4EC7BD04E}" srcOrd="3" destOrd="0" presId="urn:microsoft.com/office/officeart/2005/8/layout/hProcess6"/>
    <dgm:cxn modelId="{E21C15E8-E8E7-41DA-9AC3-3D97FD0EB4B3}" type="presParOf" srcId="{071F1048-5532-4CC9-A6CE-CF2E5468AD9A}" destId="{A6859B56-1A8F-44AB-8706-E519C7726B99}" srcOrd="4" destOrd="0" presId="urn:microsoft.com/office/officeart/2005/8/layout/hProcess6"/>
    <dgm:cxn modelId="{6B21524A-F260-4882-B102-C70642F28F73}" type="presParOf" srcId="{A6859B56-1A8F-44AB-8706-E519C7726B99}" destId="{5D40A896-995D-4CCD-9DE2-AF8B0D49B131}" srcOrd="0" destOrd="0" presId="urn:microsoft.com/office/officeart/2005/8/layout/hProcess6"/>
    <dgm:cxn modelId="{C1B35507-59C6-4C59-96AB-FA2CCADD6774}" type="presParOf" srcId="{A6859B56-1A8F-44AB-8706-E519C7726B99}" destId="{8F5759C6-9292-4170-9A6F-9D6AFDE190DC}" srcOrd="1" destOrd="0" presId="urn:microsoft.com/office/officeart/2005/8/layout/hProcess6"/>
    <dgm:cxn modelId="{52160AC9-83C7-42FA-94CC-7C715EC887B8}" type="presParOf" srcId="{A6859B56-1A8F-44AB-8706-E519C7726B99}" destId="{E90DA396-5589-417A-8972-EAB2311C69B1}" srcOrd="2" destOrd="0" presId="urn:microsoft.com/office/officeart/2005/8/layout/hProcess6"/>
    <dgm:cxn modelId="{44DFB216-C09C-4658-A2CC-83DBB50538F7}" type="presParOf" srcId="{A6859B56-1A8F-44AB-8706-E519C7726B99}" destId="{01682D86-E848-40EA-9B92-052DA9555032}" srcOrd="3" destOrd="0" presId="urn:microsoft.com/office/officeart/2005/8/layout/hProcess6"/>
    <dgm:cxn modelId="{67753D88-EB93-490A-AFFD-92327C77B62D}" type="presParOf" srcId="{071F1048-5532-4CC9-A6CE-CF2E5468AD9A}" destId="{908D3CF9-0298-480F-9130-2EEF524E3E70}" srcOrd="5" destOrd="0" presId="urn:microsoft.com/office/officeart/2005/8/layout/hProcess6"/>
    <dgm:cxn modelId="{C672510F-6862-492D-9CA4-A38DB679E82C}" type="presParOf" srcId="{071F1048-5532-4CC9-A6CE-CF2E5468AD9A}" destId="{02B9D13A-0F22-4BA6-91D5-22E728991C43}" srcOrd="6" destOrd="0" presId="urn:microsoft.com/office/officeart/2005/8/layout/hProcess6"/>
    <dgm:cxn modelId="{9C4DB55B-554F-40A9-BADE-E52F9B28C651}" type="presParOf" srcId="{02B9D13A-0F22-4BA6-91D5-22E728991C43}" destId="{E7D92669-07AE-4E16-AF82-E856807C2DB9}" srcOrd="0" destOrd="0" presId="urn:microsoft.com/office/officeart/2005/8/layout/hProcess6"/>
    <dgm:cxn modelId="{129D470A-1EE0-4B1B-B9D6-11221DB99AAF}" type="presParOf" srcId="{02B9D13A-0F22-4BA6-91D5-22E728991C43}" destId="{AB96A6D6-8F5C-4AC0-9AAB-84EC5176DD72}" srcOrd="1" destOrd="0" presId="urn:microsoft.com/office/officeart/2005/8/layout/hProcess6"/>
    <dgm:cxn modelId="{8A8FB8F1-9156-42BA-8F2F-7DCF0DB0F803}" type="presParOf" srcId="{02B9D13A-0F22-4BA6-91D5-22E728991C43}" destId="{B63EE54D-3485-4526-A73B-494B3701BF24}" srcOrd="2" destOrd="0" presId="urn:microsoft.com/office/officeart/2005/8/layout/hProcess6"/>
    <dgm:cxn modelId="{3BB0F110-96C2-4FFE-8175-023A43A929F5}" type="presParOf" srcId="{02B9D13A-0F22-4BA6-91D5-22E728991C43}" destId="{E667FC94-984D-461C-BBB0-4F381440BE4B}" srcOrd="3" destOrd="0" presId="urn:microsoft.com/office/officeart/2005/8/layout/hProcess6"/>
    <dgm:cxn modelId="{BF801E2B-388B-4C97-8AB6-F8083D290B65}" type="presParOf" srcId="{071F1048-5532-4CC9-A6CE-CF2E5468AD9A}" destId="{058BB971-3741-4DE1-A4C6-46B173CC2811}" srcOrd="7" destOrd="0" presId="urn:microsoft.com/office/officeart/2005/8/layout/hProcess6"/>
    <dgm:cxn modelId="{85BC723B-C4A0-47E0-AF32-705730F60686}" type="presParOf" srcId="{071F1048-5532-4CC9-A6CE-CF2E5468AD9A}" destId="{3D2186E6-45D1-4354-A0AA-C6A7C4187C52}" srcOrd="8" destOrd="0" presId="urn:microsoft.com/office/officeart/2005/8/layout/hProcess6"/>
    <dgm:cxn modelId="{3E1FDACA-3D20-4748-881C-FFA7966A4D93}" type="presParOf" srcId="{3D2186E6-45D1-4354-A0AA-C6A7C4187C52}" destId="{B99679D1-DA53-4C51-917E-D67AF16D0B6E}" srcOrd="0" destOrd="0" presId="urn:microsoft.com/office/officeart/2005/8/layout/hProcess6"/>
    <dgm:cxn modelId="{0D26C3B9-6876-441B-AE2D-C028004AA837}" type="presParOf" srcId="{3D2186E6-45D1-4354-A0AA-C6A7C4187C52}" destId="{3CADF799-6E91-4281-B6D7-E5BE53DB0B43}" srcOrd="1" destOrd="0" presId="urn:microsoft.com/office/officeart/2005/8/layout/hProcess6"/>
    <dgm:cxn modelId="{4BC2CCB3-EA1B-4EDD-82B0-A0BB95747E8F}" type="presParOf" srcId="{3D2186E6-45D1-4354-A0AA-C6A7C4187C52}" destId="{B39545D7-686D-40D6-851C-D35DFB0F8752}" srcOrd="2" destOrd="0" presId="urn:microsoft.com/office/officeart/2005/8/layout/hProcess6"/>
    <dgm:cxn modelId="{5A2F970F-3536-4748-BC48-801BC15092A2}" type="presParOf" srcId="{3D2186E6-45D1-4354-A0AA-C6A7C4187C52}" destId="{DB2E9E45-C268-44CE-98B7-0E10EB0F266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40581F-7A84-49AC-BF90-FF5E05590B9B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981CAC-CCC6-4914-A805-9877B065F344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اول</a:t>
          </a:r>
          <a:endParaRPr lang="en-US" sz="1400" dirty="0">
            <a:cs typeface="B Nazanin" panose="00000400000000000000" pitchFamily="2" charset="-78"/>
          </a:endParaRPr>
        </a:p>
      </dgm:t>
    </dgm:pt>
    <dgm:pt modelId="{E667A871-F7D2-4A54-9DC6-4183798BFAD8}" type="parTrans" cxnId="{2CF7E39A-0FA9-4DD4-B67F-0BA9C851AE80}">
      <dgm:prSet/>
      <dgm:spPr/>
      <dgm:t>
        <a:bodyPr/>
        <a:lstStyle/>
        <a:p>
          <a:endParaRPr lang="en-US"/>
        </a:p>
      </dgm:t>
    </dgm:pt>
    <dgm:pt modelId="{A8C64434-9358-49A3-ACC6-12D0CFCF89FD}" type="sibTrans" cxnId="{2CF7E39A-0FA9-4DD4-B67F-0BA9C851AE80}">
      <dgm:prSet/>
      <dgm:spPr/>
      <dgm:t>
        <a:bodyPr/>
        <a:lstStyle/>
        <a:p>
          <a:endParaRPr lang="en-US"/>
        </a:p>
      </dgm:t>
    </dgm:pt>
    <dgm:pt modelId="{A3CE583A-D4AB-47C9-A011-9ABBF55132B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gm:t>
    </dgm:pt>
    <dgm:pt modelId="{3C2B50B2-D570-4345-A5AD-D19EE415305E}" type="parTrans" cxnId="{CA4D3244-B7E7-4A5C-AA91-A6DE5237853B}">
      <dgm:prSet/>
      <dgm:spPr/>
      <dgm:t>
        <a:bodyPr/>
        <a:lstStyle/>
        <a:p>
          <a:endParaRPr lang="en-US"/>
        </a:p>
      </dgm:t>
    </dgm:pt>
    <dgm:pt modelId="{0EE3CCF2-A0FF-45F4-8124-442998B02035}" type="sibTrans" cxnId="{CA4D3244-B7E7-4A5C-AA91-A6DE5237853B}">
      <dgm:prSet/>
      <dgm:spPr/>
      <dgm:t>
        <a:bodyPr/>
        <a:lstStyle/>
        <a:p>
          <a:endParaRPr lang="en-US"/>
        </a:p>
      </dgm:t>
    </dgm:pt>
    <dgm:pt modelId="{0EEB954C-DB23-42E2-8630-803230C2ED7D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دوم</a:t>
          </a:r>
          <a:endParaRPr lang="en-US" sz="1400" dirty="0">
            <a:cs typeface="B Nazanin" panose="00000400000000000000" pitchFamily="2" charset="-78"/>
          </a:endParaRPr>
        </a:p>
      </dgm:t>
    </dgm:pt>
    <dgm:pt modelId="{F623C3A3-8059-43A8-AC24-62602F104249}" type="parTrans" cxnId="{A40F5B37-7F74-41CC-BE95-8CB499EB4B06}">
      <dgm:prSet/>
      <dgm:spPr/>
      <dgm:t>
        <a:bodyPr/>
        <a:lstStyle/>
        <a:p>
          <a:endParaRPr lang="en-US"/>
        </a:p>
      </dgm:t>
    </dgm:pt>
    <dgm:pt modelId="{0B6BCD1C-4425-4823-8B2E-1E4834E4BF91}" type="sibTrans" cxnId="{A40F5B37-7F74-41CC-BE95-8CB499EB4B06}">
      <dgm:prSet/>
      <dgm:spPr/>
      <dgm:t>
        <a:bodyPr/>
        <a:lstStyle/>
        <a:p>
          <a:endParaRPr lang="en-US"/>
        </a:p>
      </dgm:t>
    </dgm:pt>
    <dgm:pt modelId="{B8F9AB07-914B-4E00-B823-3203FD9E1516}">
      <dgm:prSet phldrT="[Text]" custT="1"/>
      <dgm:spPr>
        <a:solidFill>
          <a:srgbClr val="00B0F0"/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381701FE-3BB2-424F-9EF3-B2BAE71B3FCC}" type="parTrans" cxnId="{56843ED2-E016-4F5F-A9B7-79AFD4045F2F}">
      <dgm:prSet/>
      <dgm:spPr/>
      <dgm:t>
        <a:bodyPr/>
        <a:lstStyle/>
        <a:p>
          <a:endParaRPr lang="en-US"/>
        </a:p>
      </dgm:t>
    </dgm:pt>
    <dgm:pt modelId="{FE7CA046-866E-454D-9FE8-BA60FDD239AC}" type="sibTrans" cxnId="{56843ED2-E016-4F5F-A9B7-79AFD4045F2F}">
      <dgm:prSet/>
      <dgm:spPr/>
      <dgm:t>
        <a:bodyPr/>
        <a:lstStyle/>
        <a:p>
          <a:endParaRPr lang="en-US"/>
        </a:p>
      </dgm:t>
    </dgm:pt>
    <dgm:pt modelId="{3AE1DE14-7493-405E-B33D-7773069151CC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سوم</a:t>
          </a:r>
          <a:endParaRPr lang="en-US" sz="1400" dirty="0">
            <a:cs typeface="B Nazanin" panose="00000400000000000000" pitchFamily="2" charset="-78"/>
          </a:endParaRPr>
        </a:p>
      </dgm:t>
    </dgm:pt>
    <dgm:pt modelId="{8C5D0CE2-E263-423F-A475-0B1ABBCFA5FC}" type="parTrans" cxnId="{33537B19-3DA4-45A3-A926-A97AB307E4EE}">
      <dgm:prSet/>
      <dgm:spPr/>
      <dgm:t>
        <a:bodyPr/>
        <a:lstStyle/>
        <a:p>
          <a:endParaRPr lang="en-US"/>
        </a:p>
      </dgm:t>
    </dgm:pt>
    <dgm:pt modelId="{7085CD86-7897-41DB-AE70-779984C59B17}" type="sibTrans" cxnId="{33537B19-3DA4-45A3-A926-A97AB307E4EE}">
      <dgm:prSet/>
      <dgm:spPr/>
      <dgm:t>
        <a:bodyPr/>
        <a:lstStyle/>
        <a:p>
          <a:endParaRPr lang="en-US"/>
        </a:p>
      </dgm:t>
    </dgm:pt>
    <dgm:pt modelId="{D6F4FFCA-1A2E-44E8-BA6F-450AB822EF1A}">
      <dgm:prSet phldrT="[Text]" custT="1"/>
      <dgm:spPr>
        <a:solidFill>
          <a:schemeClr val="bg1"/>
        </a:solidFill>
        <a:ln>
          <a:solidFill>
            <a:srgbClr val="0070C0"/>
          </a:solidFill>
        </a:ln>
      </dgm:spPr>
      <dgm:t>
        <a:bodyPr/>
        <a:lstStyle/>
        <a:p>
          <a:r>
            <a:rPr lang="fa-IR" sz="1200" dirty="0">
              <a:solidFill>
                <a:schemeClr val="tx1"/>
              </a:solidFill>
              <a:cs typeface="B Nazanin" panose="00000400000000000000" pitchFamily="2" charset="-78"/>
            </a:rPr>
            <a:t>روش پیشنهادی</a:t>
          </a:r>
          <a:endParaRPr lang="en-US" sz="1400" dirty="0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49C123E5-48EA-49DE-A90C-B6BC53BF294C}" type="parTrans" cxnId="{340BEAF0-E0DF-449E-AACF-507C4DA7AE0D}">
      <dgm:prSet/>
      <dgm:spPr/>
      <dgm:t>
        <a:bodyPr/>
        <a:lstStyle/>
        <a:p>
          <a:endParaRPr lang="en-US"/>
        </a:p>
      </dgm:t>
    </dgm:pt>
    <dgm:pt modelId="{F7A20F72-794B-46A6-974E-DFDCEC66F23C}" type="sibTrans" cxnId="{340BEAF0-E0DF-449E-AACF-507C4DA7AE0D}">
      <dgm:prSet/>
      <dgm:spPr/>
      <dgm:t>
        <a:bodyPr/>
        <a:lstStyle/>
        <a:p>
          <a:endParaRPr lang="en-US"/>
        </a:p>
      </dgm:t>
    </dgm:pt>
    <dgm:pt modelId="{209E643C-9096-46B4-B1B7-DC74D4587A2F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F60CFE7C-611E-46F7-9406-EBE58AAC54B2}" type="parTrans" cxnId="{E7A4BDC9-C10A-4779-A41A-AD22D006E078}">
      <dgm:prSet/>
      <dgm:spPr/>
      <dgm:t>
        <a:bodyPr/>
        <a:lstStyle/>
        <a:p>
          <a:endParaRPr lang="en-US"/>
        </a:p>
      </dgm:t>
    </dgm:pt>
    <dgm:pt modelId="{0EABD952-64F2-4054-B109-B837105DBD2B}" type="sibTrans" cxnId="{E7A4BDC9-C10A-4779-A41A-AD22D006E078}">
      <dgm:prSet/>
      <dgm:spPr/>
      <dgm:t>
        <a:bodyPr/>
        <a:lstStyle/>
        <a:p>
          <a:endParaRPr lang="en-US"/>
        </a:p>
      </dgm:t>
    </dgm:pt>
    <dgm:pt modelId="{14F8934B-DD56-47D6-9A97-50E77CC95284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720F3406-28CD-4959-963A-B3DAA65FB83F}" type="parTrans" cxnId="{963A7DA0-81E5-425D-8D5F-580CC8A068AC}">
      <dgm:prSet/>
      <dgm:spPr/>
      <dgm:t>
        <a:bodyPr/>
        <a:lstStyle/>
        <a:p>
          <a:endParaRPr lang="en-US"/>
        </a:p>
      </dgm:t>
    </dgm:pt>
    <dgm:pt modelId="{AE94F9E2-0F67-4609-89AD-EA1B82E7320D}" type="sibTrans" cxnId="{963A7DA0-81E5-425D-8D5F-580CC8A068AC}">
      <dgm:prSet/>
      <dgm:spPr/>
      <dgm:t>
        <a:bodyPr/>
        <a:lstStyle/>
        <a:p>
          <a:endParaRPr lang="en-US"/>
        </a:p>
      </dgm:t>
    </dgm:pt>
    <dgm:pt modelId="{DBCA9317-00A5-4B5B-BC76-DD91DA427421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چهارم</a:t>
          </a:r>
          <a:endParaRPr lang="en-US" sz="1400" dirty="0">
            <a:cs typeface="B Nazanin" panose="00000400000000000000" pitchFamily="2" charset="-78"/>
          </a:endParaRPr>
        </a:p>
      </dgm:t>
    </dgm:pt>
    <dgm:pt modelId="{79B58D64-6D89-4781-AFCB-E2BC9933D7C4}" type="parTrans" cxnId="{BB26B91E-910F-4AE1-8A4F-57CC5E3D0FBE}">
      <dgm:prSet/>
      <dgm:spPr/>
      <dgm:t>
        <a:bodyPr/>
        <a:lstStyle/>
        <a:p>
          <a:endParaRPr lang="en-US"/>
        </a:p>
      </dgm:t>
    </dgm:pt>
    <dgm:pt modelId="{65926C8A-6BA3-497B-AA04-7E643C8D9AB4}" type="sibTrans" cxnId="{BB26B91E-910F-4AE1-8A4F-57CC5E3D0FBE}">
      <dgm:prSet/>
      <dgm:spPr/>
      <dgm:t>
        <a:bodyPr/>
        <a:lstStyle/>
        <a:p>
          <a:endParaRPr lang="en-US"/>
        </a:p>
      </dgm:t>
    </dgm:pt>
    <dgm:pt modelId="{9F8F87F6-AD86-4F67-9066-600EB70897F0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پنجم</a:t>
          </a:r>
          <a:endParaRPr lang="en-US" sz="1400" dirty="0">
            <a:cs typeface="B Nazanin" panose="00000400000000000000" pitchFamily="2" charset="-78"/>
          </a:endParaRPr>
        </a:p>
      </dgm:t>
    </dgm:pt>
    <dgm:pt modelId="{ABD90CD5-BCBD-4364-8769-82E66D32FF21}" type="parTrans" cxnId="{1D9A4864-8A3D-4557-B641-C6C0906375EE}">
      <dgm:prSet/>
      <dgm:spPr/>
      <dgm:t>
        <a:bodyPr/>
        <a:lstStyle/>
        <a:p>
          <a:endParaRPr lang="en-US"/>
        </a:p>
      </dgm:t>
    </dgm:pt>
    <dgm:pt modelId="{C443F6CD-D682-4B00-B999-ADB316C3CB76}" type="sibTrans" cxnId="{1D9A4864-8A3D-4557-B641-C6C0906375EE}">
      <dgm:prSet/>
      <dgm:spPr/>
      <dgm:t>
        <a:bodyPr/>
        <a:lstStyle/>
        <a:p>
          <a:endParaRPr lang="en-US"/>
        </a:p>
      </dgm:t>
    </dgm:pt>
    <dgm:pt modelId="{071F1048-5532-4CC9-A6CE-CF2E5468AD9A}" type="pres">
      <dgm:prSet presAssocID="{EC40581F-7A84-49AC-BF90-FF5E05590B9B}" presName="theList" presStyleCnt="0">
        <dgm:presLayoutVars>
          <dgm:dir val="rev"/>
          <dgm:animLvl val="lvl"/>
          <dgm:resizeHandles val="exact"/>
        </dgm:presLayoutVars>
      </dgm:prSet>
      <dgm:spPr/>
    </dgm:pt>
    <dgm:pt modelId="{8F29C569-01E5-48C5-A09A-3080B45B21F5}" type="pres">
      <dgm:prSet presAssocID="{37981CAC-CCC6-4914-A805-9877B065F344}" presName="compNode" presStyleCnt="0"/>
      <dgm:spPr/>
    </dgm:pt>
    <dgm:pt modelId="{9A520957-F476-4464-920E-37209B0E1771}" type="pres">
      <dgm:prSet presAssocID="{37981CAC-CCC6-4914-A805-9877B065F344}" presName="noGeometry" presStyleCnt="0"/>
      <dgm:spPr/>
    </dgm:pt>
    <dgm:pt modelId="{8F1B1973-A5ED-406A-A521-C7344194C5A2}" type="pres">
      <dgm:prSet presAssocID="{37981CAC-CCC6-4914-A805-9877B065F344}" presName="childTextVisible" presStyleLbl="bgAccFollowNode1" presStyleIdx="0" presStyleCnt="5">
        <dgm:presLayoutVars>
          <dgm:bulletEnabled val="1"/>
        </dgm:presLayoutVars>
      </dgm:prSet>
      <dgm:spPr/>
    </dgm:pt>
    <dgm:pt modelId="{59D2D9D3-5AF3-410D-895C-DC342F5FF479}" type="pres">
      <dgm:prSet presAssocID="{37981CAC-CCC6-4914-A805-9877B065F344}" presName="childTextHidden" presStyleLbl="bgAccFollowNode1" presStyleIdx="0" presStyleCnt="5"/>
      <dgm:spPr/>
    </dgm:pt>
    <dgm:pt modelId="{E61DF376-AC8E-4E40-BBE1-266B8E1E77E4}" type="pres">
      <dgm:prSet presAssocID="{37981CAC-CCC6-4914-A805-9877B065F34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BB1F2AB-5663-47C3-9D3B-025857D7DEBF}" type="pres">
      <dgm:prSet presAssocID="{37981CAC-CCC6-4914-A805-9877B065F344}" presName="aSpace" presStyleCnt="0"/>
      <dgm:spPr/>
    </dgm:pt>
    <dgm:pt modelId="{982024AC-5E96-4A67-84BF-E5C6FE3BE84A}" type="pres">
      <dgm:prSet presAssocID="{0EEB954C-DB23-42E2-8630-803230C2ED7D}" presName="compNode" presStyleCnt="0"/>
      <dgm:spPr/>
    </dgm:pt>
    <dgm:pt modelId="{849BCC66-95BC-408E-B39E-A52CEC00C7F2}" type="pres">
      <dgm:prSet presAssocID="{0EEB954C-DB23-42E2-8630-803230C2ED7D}" presName="noGeometry" presStyleCnt="0"/>
      <dgm:spPr/>
    </dgm:pt>
    <dgm:pt modelId="{26C5F16E-5FC2-4A9C-B163-6DC2D7E54D1C}" type="pres">
      <dgm:prSet presAssocID="{0EEB954C-DB23-42E2-8630-803230C2ED7D}" presName="childTextVisible" presStyleLbl="bgAccFollowNode1" presStyleIdx="1" presStyleCnt="5">
        <dgm:presLayoutVars>
          <dgm:bulletEnabled val="1"/>
        </dgm:presLayoutVars>
      </dgm:prSet>
      <dgm:spPr/>
    </dgm:pt>
    <dgm:pt modelId="{C4D50E52-D031-4422-AC6A-998513A6B4AC}" type="pres">
      <dgm:prSet presAssocID="{0EEB954C-DB23-42E2-8630-803230C2ED7D}" presName="childTextHidden" presStyleLbl="bgAccFollowNode1" presStyleIdx="1" presStyleCnt="5"/>
      <dgm:spPr/>
    </dgm:pt>
    <dgm:pt modelId="{6C656B54-C0F8-44A6-A8B9-2BB1031CD3D9}" type="pres">
      <dgm:prSet presAssocID="{0EEB954C-DB23-42E2-8630-803230C2ED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51583E8-993B-4536-B687-50D4EC7BD04E}" type="pres">
      <dgm:prSet presAssocID="{0EEB954C-DB23-42E2-8630-803230C2ED7D}" presName="aSpace" presStyleCnt="0"/>
      <dgm:spPr/>
    </dgm:pt>
    <dgm:pt modelId="{A6859B56-1A8F-44AB-8706-E519C7726B99}" type="pres">
      <dgm:prSet presAssocID="{3AE1DE14-7493-405E-B33D-7773069151CC}" presName="compNode" presStyleCnt="0"/>
      <dgm:spPr/>
    </dgm:pt>
    <dgm:pt modelId="{5D40A896-995D-4CCD-9DE2-AF8B0D49B131}" type="pres">
      <dgm:prSet presAssocID="{3AE1DE14-7493-405E-B33D-7773069151CC}" presName="noGeometry" presStyleCnt="0"/>
      <dgm:spPr/>
    </dgm:pt>
    <dgm:pt modelId="{8F5759C6-9292-4170-9A6F-9D6AFDE190DC}" type="pres">
      <dgm:prSet presAssocID="{3AE1DE14-7493-405E-B33D-7773069151CC}" presName="childTextVisible" presStyleLbl="bgAccFollowNode1" presStyleIdx="2" presStyleCnt="5">
        <dgm:presLayoutVars>
          <dgm:bulletEnabled val="1"/>
        </dgm:presLayoutVars>
      </dgm:prSet>
      <dgm:spPr/>
    </dgm:pt>
    <dgm:pt modelId="{E90DA396-5589-417A-8972-EAB2311C69B1}" type="pres">
      <dgm:prSet presAssocID="{3AE1DE14-7493-405E-B33D-7773069151CC}" presName="childTextHidden" presStyleLbl="bgAccFollowNode1" presStyleIdx="2" presStyleCnt="5"/>
      <dgm:spPr/>
    </dgm:pt>
    <dgm:pt modelId="{01682D86-E848-40EA-9B92-052DA9555032}" type="pres">
      <dgm:prSet presAssocID="{3AE1DE14-7493-405E-B33D-7773069151C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08D3CF9-0298-480F-9130-2EEF524E3E70}" type="pres">
      <dgm:prSet presAssocID="{3AE1DE14-7493-405E-B33D-7773069151CC}" presName="aSpace" presStyleCnt="0"/>
      <dgm:spPr/>
    </dgm:pt>
    <dgm:pt modelId="{02B9D13A-0F22-4BA6-91D5-22E728991C43}" type="pres">
      <dgm:prSet presAssocID="{DBCA9317-00A5-4B5B-BC76-DD91DA427421}" presName="compNode" presStyleCnt="0"/>
      <dgm:spPr/>
    </dgm:pt>
    <dgm:pt modelId="{E7D92669-07AE-4E16-AF82-E856807C2DB9}" type="pres">
      <dgm:prSet presAssocID="{DBCA9317-00A5-4B5B-BC76-DD91DA427421}" presName="noGeometry" presStyleCnt="0"/>
      <dgm:spPr/>
    </dgm:pt>
    <dgm:pt modelId="{AB96A6D6-8F5C-4AC0-9AAB-84EC5176DD72}" type="pres">
      <dgm:prSet presAssocID="{DBCA9317-00A5-4B5B-BC76-DD91DA427421}" presName="childTextVisible" presStyleLbl="bgAccFollowNode1" presStyleIdx="3" presStyleCnt="5">
        <dgm:presLayoutVars>
          <dgm:bulletEnabled val="1"/>
        </dgm:presLayoutVars>
      </dgm:prSet>
      <dgm:spPr/>
    </dgm:pt>
    <dgm:pt modelId="{B63EE54D-3485-4526-A73B-494B3701BF24}" type="pres">
      <dgm:prSet presAssocID="{DBCA9317-00A5-4B5B-BC76-DD91DA427421}" presName="childTextHidden" presStyleLbl="bgAccFollowNode1" presStyleIdx="3" presStyleCnt="5"/>
      <dgm:spPr/>
    </dgm:pt>
    <dgm:pt modelId="{E667FC94-984D-461C-BBB0-4F381440BE4B}" type="pres">
      <dgm:prSet presAssocID="{DBCA9317-00A5-4B5B-BC76-DD91DA42742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58BB971-3741-4DE1-A4C6-46B173CC2811}" type="pres">
      <dgm:prSet presAssocID="{DBCA9317-00A5-4B5B-BC76-DD91DA427421}" presName="aSpace" presStyleCnt="0"/>
      <dgm:spPr/>
    </dgm:pt>
    <dgm:pt modelId="{3D2186E6-45D1-4354-A0AA-C6A7C4187C52}" type="pres">
      <dgm:prSet presAssocID="{9F8F87F6-AD86-4F67-9066-600EB70897F0}" presName="compNode" presStyleCnt="0"/>
      <dgm:spPr/>
    </dgm:pt>
    <dgm:pt modelId="{B99679D1-DA53-4C51-917E-D67AF16D0B6E}" type="pres">
      <dgm:prSet presAssocID="{9F8F87F6-AD86-4F67-9066-600EB70897F0}" presName="noGeometry" presStyleCnt="0"/>
      <dgm:spPr/>
    </dgm:pt>
    <dgm:pt modelId="{3CADF799-6E91-4281-B6D7-E5BE53DB0B43}" type="pres">
      <dgm:prSet presAssocID="{9F8F87F6-AD86-4F67-9066-600EB70897F0}" presName="childTextVisible" presStyleLbl="bgAccFollowNode1" presStyleIdx="4" presStyleCnt="5">
        <dgm:presLayoutVars>
          <dgm:bulletEnabled val="1"/>
        </dgm:presLayoutVars>
      </dgm:prSet>
      <dgm:spPr/>
    </dgm:pt>
    <dgm:pt modelId="{B39545D7-686D-40D6-851C-D35DFB0F8752}" type="pres">
      <dgm:prSet presAssocID="{9F8F87F6-AD86-4F67-9066-600EB70897F0}" presName="childTextHidden" presStyleLbl="bgAccFollowNode1" presStyleIdx="4" presStyleCnt="5"/>
      <dgm:spPr/>
    </dgm:pt>
    <dgm:pt modelId="{DB2E9E45-C268-44CE-98B7-0E10EB0F266A}" type="pres">
      <dgm:prSet presAssocID="{9F8F87F6-AD86-4F67-9066-600EB70897F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9324F00-AAC4-4AAC-87ED-A0C4919D5751}" type="presOf" srcId="{0EEB954C-DB23-42E2-8630-803230C2ED7D}" destId="{6C656B54-C0F8-44A6-A8B9-2BB1031CD3D9}" srcOrd="0" destOrd="0" presId="urn:microsoft.com/office/officeart/2005/8/layout/hProcess6"/>
    <dgm:cxn modelId="{4F8AF310-D7E5-40A2-A844-36A2D185399A}" type="presOf" srcId="{D6F4FFCA-1A2E-44E8-BA6F-450AB822EF1A}" destId="{8F5759C6-9292-4170-9A6F-9D6AFDE190DC}" srcOrd="0" destOrd="0" presId="urn:microsoft.com/office/officeart/2005/8/layout/hProcess6"/>
    <dgm:cxn modelId="{1B4D0016-E3C4-47C4-95FF-474C21D76A40}" type="presOf" srcId="{DBCA9317-00A5-4B5B-BC76-DD91DA427421}" destId="{E667FC94-984D-461C-BBB0-4F381440BE4B}" srcOrd="0" destOrd="0" presId="urn:microsoft.com/office/officeart/2005/8/layout/hProcess6"/>
    <dgm:cxn modelId="{33537B19-3DA4-45A3-A926-A97AB307E4EE}" srcId="{EC40581F-7A84-49AC-BF90-FF5E05590B9B}" destId="{3AE1DE14-7493-405E-B33D-7773069151CC}" srcOrd="2" destOrd="0" parTransId="{8C5D0CE2-E263-423F-A475-0B1ABBCFA5FC}" sibTransId="{7085CD86-7897-41DB-AE70-779984C59B17}"/>
    <dgm:cxn modelId="{BB26B91E-910F-4AE1-8A4F-57CC5E3D0FBE}" srcId="{EC40581F-7A84-49AC-BF90-FF5E05590B9B}" destId="{DBCA9317-00A5-4B5B-BC76-DD91DA427421}" srcOrd="3" destOrd="0" parTransId="{79B58D64-6D89-4781-AFCB-E2BC9933D7C4}" sibTransId="{65926C8A-6BA3-497B-AA04-7E643C8D9AB4}"/>
    <dgm:cxn modelId="{A40F5B37-7F74-41CC-BE95-8CB499EB4B06}" srcId="{EC40581F-7A84-49AC-BF90-FF5E05590B9B}" destId="{0EEB954C-DB23-42E2-8630-803230C2ED7D}" srcOrd="1" destOrd="0" parTransId="{F623C3A3-8059-43A8-AC24-62602F104249}" sibTransId="{0B6BCD1C-4425-4823-8B2E-1E4834E4BF91}"/>
    <dgm:cxn modelId="{E7CE5562-6058-41E4-89D4-4C1465D12B28}" type="presOf" srcId="{14F8934B-DD56-47D6-9A97-50E77CC95284}" destId="{B63EE54D-3485-4526-A73B-494B3701BF24}" srcOrd="1" destOrd="0" presId="urn:microsoft.com/office/officeart/2005/8/layout/hProcess6"/>
    <dgm:cxn modelId="{CA4D3244-B7E7-4A5C-AA91-A6DE5237853B}" srcId="{37981CAC-CCC6-4914-A805-9877B065F344}" destId="{A3CE583A-D4AB-47C9-A011-9ABBF55132B3}" srcOrd="0" destOrd="0" parTransId="{3C2B50B2-D570-4345-A5AD-D19EE415305E}" sibTransId="{0EE3CCF2-A0FF-45F4-8124-442998B02035}"/>
    <dgm:cxn modelId="{1D9A4864-8A3D-4557-B641-C6C0906375EE}" srcId="{EC40581F-7A84-49AC-BF90-FF5E05590B9B}" destId="{9F8F87F6-AD86-4F67-9066-600EB70897F0}" srcOrd="4" destOrd="0" parTransId="{ABD90CD5-BCBD-4364-8769-82E66D32FF21}" sibTransId="{C443F6CD-D682-4B00-B999-ADB316C3CB76}"/>
    <dgm:cxn modelId="{45C2326C-0E2A-4735-8FD1-57D4D8B12FDF}" type="presOf" srcId="{3AE1DE14-7493-405E-B33D-7773069151CC}" destId="{01682D86-E848-40EA-9B92-052DA9555032}" srcOrd="0" destOrd="0" presId="urn:microsoft.com/office/officeart/2005/8/layout/hProcess6"/>
    <dgm:cxn modelId="{0A3B0950-83FB-4175-931A-B91BA3CA138F}" type="presOf" srcId="{14F8934B-DD56-47D6-9A97-50E77CC95284}" destId="{AB96A6D6-8F5C-4AC0-9AAB-84EC5176DD72}" srcOrd="0" destOrd="0" presId="urn:microsoft.com/office/officeart/2005/8/layout/hProcess6"/>
    <dgm:cxn modelId="{19E30D59-33CA-4DEC-A8B2-E85BAD920BCC}" type="presOf" srcId="{A3CE583A-D4AB-47C9-A011-9ABBF55132B3}" destId="{59D2D9D3-5AF3-410D-895C-DC342F5FF479}" srcOrd="1" destOrd="0" presId="urn:microsoft.com/office/officeart/2005/8/layout/hProcess6"/>
    <dgm:cxn modelId="{645D7C7F-2038-42EF-AF90-F7BC5F076088}" type="presOf" srcId="{B8F9AB07-914B-4E00-B823-3203FD9E1516}" destId="{C4D50E52-D031-4422-AC6A-998513A6B4AC}" srcOrd="1" destOrd="0" presId="urn:microsoft.com/office/officeart/2005/8/layout/hProcess6"/>
    <dgm:cxn modelId="{80626E81-680C-4BFE-8D3A-97939FC7512D}" type="presOf" srcId="{37981CAC-CCC6-4914-A805-9877B065F344}" destId="{E61DF376-AC8E-4E40-BBE1-266B8E1E77E4}" srcOrd="0" destOrd="0" presId="urn:microsoft.com/office/officeart/2005/8/layout/hProcess6"/>
    <dgm:cxn modelId="{A58C4E82-29FA-4020-A0DF-9CB078939736}" type="presOf" srcId="{EC40581F-7A84-49AC-BF90-FF5E05590B9B}" destId="{071F1048-5532-4CC9-A6CE-CF2E5468AD9A}" srcOrd="0" destOrd="0" presId="urn:microsoft.com/office/officeart/2005/8/layout/hProcess6"/>
    <dgm:cxn modelId="{B2F1F68C-C2A6-4D81-BF95-21E446E9760D}" type="presOf" srcId="{D6F4FFCA-1A2E-44E8-BA6F-450AB822EF1A}" destId="{E90DA396-5589-417A-8972-EAB2311C69B1}" srcOrd="1" destOrd="0" presId="urn:microsoft.com/office/officeart/2005/8/layout/hProcess6"/>
    <dgm:cxn modelId="{E9F05694-B7D9-437B-9334-BF1929644D8C}" type="presOf" srcId="{9F8F87F6-AD86-4F67-9066-600EB70897F0}" destId="{DB2E9E45-C268-44CE-98B7-0E10EB0F266A}" srcOrd="0" destOrd="0" presId="urn:microsoft.com/office/officeart/2005/8/layout/hProcess6"/>
    <dgm:cxn modelId="{2CF7E39A-0FA9-4DD4-B67F-0BA9C851AE80}" srcId="{EC40581F-7A84-49AC-BF90-FF5E05590B9B}" destId="{37981CAC-CCC6-4914-A805-9877B065F344}" srcOrd="0" destOrd="0" parTransId="{E667A871-F7D2-4A54-9DC6-4183798BFAD8}" sibTransId="{A8C64434-9358-49A3-ACC6-12D0CFCF89FD}"/>
    <dgm:cxn modelId="{963A7DA0-81E5-425D-8D5F-580CC8A068AC}" srcId="{DBCA9317-00A5-4B5B-BC76-DD91DA427421}" destId="{14F8934B-DD56-47D6-9A97-50E77CC95284}" srcOrd="0" destOrd="0" parTransId="{720F3406-28CD-4959-963A-B3DAA65FB83F}" sibTransId="{AE94F9E2-0F67-4609-89AD-EA1B82E7320D}"/>
    <dgm:cxn modelId="{C66631A1-4303-4133-AE35-B055497CB511}" type="presOf" srcId="{209E643C-9096-46B4-B1B7-DC74D4587A2F}" destId="{B39545D7-686D-40D6-851C-D35DFB0F8752}" srcOrd="1" destOrd="0" presId="urn:microsoft.com/office/officeart/2005/8/layout/hProcess6"/>
    <dgm:cxn modelId="{1AC84CBE-9E4D-4CBA-8B60-58CC449C4E92}" type="presOf" srcId="{B8F9AB07-914B-4E00-B823-3203FD9E1516}" destId="{26C5F16E-5FC2-4A9C-B163-6DC2D7E54D1C}" srcOrd="0" destOrd="0" presId="urn:microsoft.com/office/officeart/2005/8/layout/hProcess6"/>
    <dgm:cxn modelId="{E7A4BDC9-C10A-4779-A41A-AD22D006E078}" srcId="{9F8F87F6-AD86-4F67-9066-600EB70897F0}" destId="{209E643C-9096-46B4-B1B7-DC74D4587A2F}" srcOrd="0" destOrd="0" parTransId="{F60CFE7C-611E-46F7-9406-EBE58AAC54B2}" sibTransId="{0EABD952-64F2-4054-B109-B837105DBD2B}"/>
    <dgm:cxn modelId="{56E8E7CB-B75A-43DA-87EA-13E7A3CFDA58}" type="presOf" srcId="{209E643C-9096-46B4-B1B7-DC74D4587A2F}" destId="{3CADF799-6E91-4281-B6D7-E5BE53DB0B43}" srcOrd="0" destOrd="0" presId="urn:microsoft.com/office/officeart/2005/8/layout/hProcess6"/>
    <dgm:cxn modelId="{56843ED2-E016-4F5F-A9B7-79AFD4045F2F}" srcId="{0EEB954C-DB23-42E2-8630-803230C2ED7D}" destId="{B8F9AB07-914B-4E00-B823-3203FD9E1516}" srcOrd="0" destOrd="0" parTransId="{381701FE-3BB2-424F-9EF3-B2BAE71B3FCC}" sibTransId="{FE7CA046-866E-454D-9FE8-BA60FDD239AC}"/>
    <dgm:cxn modelId="{340BEAF0-E0DF-449E-AACF-507C4DA7AE0D}" srcId="{3AE1DE14-7493-405E-B33D-7773069151CC}" destId="{D6F4FFCA-1A2E-44E8-BA6F-450AB822EF1A}" srcOrd="0" destOrd="0" parTransId="{49C123E5-48EA-49DE-A90C-B6BC53BF294C}" sibTransId="{F7A20F72-794B-46A6-974E-DFDCEC66F23C}"/>
    <dgm:cxn modelId="{3B3BC9F2-05B0-47E1-8776-10751251E4E9}" type="presOf" srcId="{A3CE583A-D4AB-47C9-A011-9ABBF55132B3}" destId="{8F1B1973-A5ED-406A-A521-C7344194C5A2}" srcOrd="0" destOrd="0" presId="urn:microsoft.com/office/officeart/2005/8/layout/hProcess6"/>
    <dgm:cxn modelId="{1F947035-1F23-4192-B2E4-F17A483AEEB6}" type="presParOf" srcId="{071F1048-5532-4CC9-A6CE-CF2E5468AD9A}" destId="{8F29C569-01E5-48C5-A09A-3080B45B21F5}" srcOrd="0" destOrd="0" presId="urn:microsoft.com/office/officeart/2005/8/layout/hProcess6"/>
    <dgm:cxn modelId="{67EF54D0-3E64-464F-80B0-DCCDB4E823E3}" type="presParOf" srcId="{8F29C569-01E5-48C5-A09A-3080B45B21F5}" destId="{9A520957-F476-4464-920E-37209B0E1771}" srcOrd="0" destOrd="0" presId="urn:microsoft.com/office/officeart/2005/8/layout/hProcess6"/>
    <dgm:cxn modelId="{88942095-CF81-4145-9D97-364968506CF0}" type="presParOf" srcId="{8F29C569-01E5-48C5-A09A-3080B45B21F5}" destId="{8F1B1973-A5ED-406A-A521-C7344194C5A2}" srcOrd="1" destOrd="0" presId="urn:microsoft.com/office/officeart/2005/8/layout/hProcess6"/>
    <dgm:cxn modelId="{C6634559-64D0-4B3D-B4DE-F83993BAE54A}" type="presParOf" srcId="{8F29C569-01E5-48C5-A09A-3080B45B21F5}" destId="{59D2D9D3-5AF3-410D-895C-DC342F5FF479}" srcOrd="2" destOrd="0" presId="urn:microsoft.com/office/officeart/2005/8/layout/hProcess6"/>
    <dgm:cxn modelId="{6175797F-0E19-4112-9692-EBE18333AB43}" type="presParOf" srcId="{8F29C569-01E5-48C5-A09A-3080B45B21F5}" destId="{E61DF376-AC8E-4E40-BBE1-266B8E1E77E4}" srcOrd="3" destOrd="0" presId="urn:microsoft.com/office/officeart/2005/8/layout/hProcess6"/>
    <dgm:cxn modelId="{D37E35AC-DF34-4C76-90FC-17EAA4AEC0EC}" type="presParOf" srcId="{071F1048-5532-4CC9-A6CE-CF2E5468AD9A}" destId="{ABB1F2AB-5663-47C3-9D3B-025857D7DEBF}" srcOrd="1" destOrd="0" presId="urn:microsoft.com/office/officeart/2005/8/layout/hProcess6"/>
    <dgm:cxn modelId="{257E612B-084C-4D1D-83C3-14017CAE8FB0}" type="presParOf" srcId="{071F1048-5532-4CC9-A6CE-CF2E5468AD9A}" destId="{982024AC-5E96-4A67-84BF-E5C6FE3BE84A}" srcOrd="2" destOrd="0" presId="urn:microsoft.com/office/officeart/2005/8/layout/hProcess6"/>
    <dgm:cxn modelId="{0444EF67-E2AB-4974-82F3-8AA0633E54B1}" type="presParOf" srcId="{982024AC-5E96-4A67-84BF-E5C6FE3BE84A}" destId="{849BCC66-95BC-408E-B39E-A52CEC00C7F2}" srcOrd="0" destOrd="0" presId="urn:microsoft.com/office/officeart/2005/8/layout/hProcess6"/>
    <dgm:cxn modelId="{49E2D6B7-D9A3-4945-8E87-995AC3FB4824}" type="presParOf" srcId="{982024AC-5E96-4A67-84BF-E5C6FE3BE84A}" destId="{26C5F16E-5FC2-4A9C-B163-6DC2D7E54D1C}" srcOrd="1" destOrd="0" presId="urn:microsoft.com/office/officeart/2005/8/layout/hProcess6"/>
    <dgm:cxn modelId="{14376A6F-92E5-4329-92BB-0AECCC9752FC}" type="presParOf" srcId="{982024AC-5E96-4A67-84BF-E5C6FE3BE84A}" destId="{C4D50E52-D031-4422-AC6A-998513A6B4AC}" srcOrd="2" destOrd="0" presId="urn:microsoft.com/office/officeart/2005/8/layout/hProcess6"/>
    <dgm:cxn modelId="{11CD1556-360A-4045-8FCD-C4048CD5F45F}" type="presParOf" srcId="{982024AC-5E96-4A67-84BF-E5C6FE3BE84A}" destId="{6C656B54-C0F8-44A6-A8B9-2BB1031CD3D9}" srcOrd="3" destOrd="0" presId="urn:microsoft.com/office/officeart/2005/8/layout/hProcess6"/>
    <dgm:cxn modelId="{EB6FAFA2-338A-4CF9-A124-12CD91B8FD30}" type="presParOf" srcId="{071F1048-5532-4CC9-A6CE-CF2E5468AD9A}" destId="{551583E8-993B-4536-B687-50D4EC7BD04E}" srcOrd="3" destOrd="0" presId="urn:microsoft.com/office/officeart/2005/8/layout/hProcess6"/>
    <dgm:cxn modelId="{E21C15E8-E8E7-41DA-9AC3-3D97FD0EB4B3}" type="presParOf" srcId="{071F1048-5532-4CC9-A6CE-CF2E5468AD9A}" destId="{A6859B56-1A8F-44AB-8706-E519C7726B99}" srcOrd="4" destOrd="0" presId="urn:microsoft.com/office/officeart/2005/8/layout/hProcess6"/>
    <dgm:cxn modelId="{6B21524A-F260-4882-B102-C70642F28F73}" type="presParOf" srcId="{A6859B56-1A8F-44AB-8706-E519C7726B99}" destId="{5D40A896-995D-4CCD-9DE2-AF8B0D49B131}" srcOrd="0" destOrd="0" presId="urn:microsoft.com/office/officeart/2005/8/layout/hProcess6"/>
    <dgm:cxn modelId="{C1B35507-59C6-4C59-96AB-FA2CCADD6774}" type="presParOf" srcId="{A6859B56-1A8F-44AB-8706-E519C7726B99}" destId="{8F5759C6-9292-4170-9A6F-9D6AFDE190DC}" srcOrd="1" destOrd="0" presId="urn:microsoft.com/office/officeart/2005/8/layout/hProcess6"/>
    <dgm:cxn modelId="{52160AC9-83C7-42FA-94CC-7C715EC887B8}" type="presParOf" srcId="{A6859B56-1A8F-44AB-8706-E519C7726B99}" destId="{E90DA396-5589-417A-8972-EAB2311C69B1}" srcOrd="2" destOrd="0" presId="urn:microsoft.com/office/officeart/2005/8/layout/hProcess6"/>
    <dgm:cxn modelId="{44DFB216-C09C-4658-A2CC-83DBB50538F7}" type="presParOf" srcId="{A6859B56-1A8F-44AB-8706-E519C7726B99}" destId="{01682D86-E848-40EA-9B92-052DA9555032}" srcOrd="3" destOrd="0" presId="urn:microsoft.com/office/officeart/2005/8/layout/hProcess6"/>
    <dgm:cxn modelId="{67753D88-EB93-490A-AFFD-92327C77B62D}" type="presParOf" srcId="{071F1048-5532-4CC9-A6CE-CF2E5468AD9A}" destId="{908D3CF9-0298-480F-9130-2EEF524E3E70}" srcOrd="5" destOrd="0" presId="urn:microsoft.com/office/officeart/2005/8/layout/hProcess6"/>
    <dgm:cxn modelId="{C672510F-6862-492D-9CA4-A38DB679E82C}" type="presParOf" srcId="{071F1048-5532-4CC9-A6CE-CF2E5468AD9A}" destId="{02B9D13A-0F22-4BA6-91D5-22E728991C43}" srcOrd="6" destOrd="0" presId="urn:microsoft.com/office/officeart/2005/8/layout/hProcess6"/>
    <dgm:cxn modelId="{9C4DB55B-554F-40A9-BADE-E52F9B28C651}" type="presParOf" srcId="{02B9D13A-0F22-4BA6-91D5-22E728991C43}" destId="{E7D92669-07AE-4E16-AF82-E856807C2DB9}" srcOrd="0" destOrd="0" presId="urn:microsoft.com/office/officeart/2005/8/layout/hProcess6"/>
    <dgm:cxn modelId="{129D470A-1EE0-4B1B-B9D6-11221DB99AAF}" type="presParOf" srcId="{02B9D13A-0F22-4BA6-91D5-22E728991C43}" destId="{AB96A6D6-8F5C-4AC0-9AAB-84EC5176DD72}" srcOrd="1" destOrd="0" presId="urn:microsoft.com/office/officeart/2005/8/layout/hProcess6"/>
    <dgm:cxn modelId="{8A8FB8F1-9156-42BA-8F2F-7DCF0DB0F803}" type="presParOf" srcId="{02B9D13A-0F22-4BA6-91D5-22E728991C43}" destId="{B63EE54D-3485-4526-A73B-494B3701BF24}" srcOrd="2" destOrd="0" presId="urn:microsoft.com/office/officeart/2005/8/layout/hProcess6"/>
    <dgm:cxn modelId="{3BB0F110-96C2-4FFE-8175-023A43A929F5}" type="presParOf" srcId="{02B9D13A-0F22-4BA6-91D5-22E728991C43}" destId="{E667FC94-984D-461C-BBB0-4F381440BE4B}" srcOrd="3" destOrd="0" presId="urn:microsoft.com/office/officeart/2005/8/layout/hProcess6"/>
    <dgm:cxn modelId="{BF801E2B-388B-4C97-8AB6-F8083D290B65}" type="presParOf" srcId="{071F1048-5532-4CC9-A6CE-CF2E5468AD9A}" destId="{058BB971-3741-4DE1-A4C6-46B173CC2811}" srcOrd="7" destOrd="0" presId="urn:microsoft.com/office/officeart/2005/8/layout/hProcess6"/>
    <dgm:cxn modelId="{85BC723B-C4A0-47E0-AF32-705730F60686}" type="presParOf" srcId="{071F1048-5532-4CC9-A6CE-CF2E5468AD9A}" destId="{3D2186E6-45D1-4354-A0AA-C6A7C4187C52}" srcOrd="8" destOrd="0" presId="urn:microsoft.com/office/officeart/2005/8/layout/hProcess6"/>
    <dgm:cxn modelId="{3E1FDACA-3D20-4748-881C-FFA7966A4D93}" type="presParOf" srcId="{3D2186E6-45D1-4354-A0AA-C6A7C4187C52}" destId="{B99679D1-DA53-4C51-917E-D67AF16D0B6E}" srcOrd="0" destOrd="0" presId="urn:microsoft.com/office/officeart/2005/8/layout/hProcess6"/>
    <dgm:cxn modelId="{0D26C3B9-6876-441B-AE2D-C028004AA837}" type="presParOf" srcId="{3D2186E6-45D1-4354-A0AA-C6A7C4187C52}" destId="{3CADF799-6E91-4281-B6D7-E5BE53DB0B43}" srcOrd="1" destOrd="0" presId="urn:microsoft.com/office/officeart/2005/8/layout/hProcess6"/>
    <dgm:cxn modelId="{4BC2CCB3-EA1B-4EDD-82B0-A0BB95747E8F}" type="presParOf" srcId="{3D2186E6-45D1-4354-A0AA-C6A7C4187C52}" destId="{B39545D7-686D-40D6-851C-D35DFB0F8752}" srcOrd="2" destOrd="0" presId="urn:microsoft.com/office/officeart/2005/8/layout/hProcess6"/>
    <dgm:cxn modelId="{5A2F970F-3536-4748-BC48-801BC15092A2}" type="presParOf" srcId="{3D2186E6-45D1-4354-A0AA-C6A7C4187C52}" destId="{DB2E9E45-C268-44CE-98B7-0E10EB0F266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40581F-7A84-49AC-BF90-FF5E05590B9B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7981CAC-CCC6-4914-A805-9877B065F344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اول</a:t>
          </a:r>
          <a:endParaRPr lang="en-US" sz="1400" dirty="0">
            <a:cs typeface="B Nazanin" panose="00000400000000000000" pitchFamily="2" charset="-78"/>
          </a:endParaRPr>
        </a:p>
      </dgm:t>
    </dgm:pt>
    <dgm:pt modelId="{E667A871-F7D2-4A54-9DC6-4183798BFAD8}" type="parTrans" cxnId="{2CF7E39A-0FA9-4DD4-B67F-0BA9C851AE80}">
      <dgm:prSet/>
      <dgm:spPr/>
      <dgm:t>
        <a:bodyPr/>
        <a:lstStyle/>
        <a:p>
          <a:endParaRPr lang="en-US"/>
        </a:p>
      </dgm:t>
    </dgm:pt>
    <dgm:pt modelId="{A8C64434-9358-49A3-ACC6-12D0CFCF89FD}" type="sibTrans" cxnId="{2CF7E39A-0FA9-4DD4-B67F-0BA9C851AE80}">
      <dgm:prSet/>
      <dgm:spPr/>
      <dgm:t>
        <a:bodyPr/>
        <a:lstStyle/>
        <a:p>
          <a:endParaRPr lang="en-US"/>
        </a:p>
      </dgm:t>
    </dgm:pt>
    <dgm:pt modelId="{A3CE583A-D4AB-47C9-A011-9ABBF55132B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00B0F0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gm:t>
    </dgm:pt>
    <dgm:pt modelId="{3C2B50B2-D570-4345-A5AD-D19EE415305E}" type="parTrans" cxnId="{CA4D3244-B7E7-4A5C-AA91-A6DE5237853B}">
      <dgm:prSet/>
      <dgm:spPr/>
      <dgm:t>
        <a:bodyPr/>
        <a:lstStyle/>
        <a:p>
          <a:endParaRPr lang="en-US"/>
        </a:p>
      </dgm:t>
    </dgm:pt>
    <dgm:pt modelId="{0EE3CCF2-A0FF-45F4-8124-442998B02035}" type="sibTrans" cxnId="{CA4D3244-B7E7-4A5C-AA91-A6DE5237853B}">
      <dgm:prSet/>
      <dgm:spPr/>
      <dgm:t>
        <a:bodyPr/>
        <a:lstStyle/>
        <a:p>
          <a:endParaRPr lang="en-US"/>
        </a:p>
      </dgm:t>
    </dgm:pt>
    <dgm:pt modelId="{0EEB954C-DB23-42E2-8630-803230C2ED7D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دوم</a:t>
          </a:r>
          <a:endParaRPr lang="en-US" sz="1400" dirty="0">
            <a:cs typeface="B Nazanin" panose="00000400000000000000" pitchFamily="2" charset="-78"/>
          </a:endParaRPr>
        </a:p>
      </dgm:t>
    </dgm:pt>
    <dgm:pt modelId="{F623C3A3-8059-43A8-AC24-62602F104249}" type="parTrans" cxnId="{A40F5B37-7F74-41CC-BE95-8CB499EB4B06}">
      <dgm:prSet/>
      <dgm:spPr/>
      <dgm:t>
        <a:bodyPr/>
        <a:lstStyle/>
        <a:p>
          <a:endParaRPr lang="en-US"/>
        </a:p>
      </dgm:t>
    </dgm:pt>
    <dgm:pt modelId="{0B6BCD1C-4425-4823-8B2E-1E4834E4BF91}" type="sibTrans" cxnId="{A40F5B37-7F74-41CC-BE95-8CB499EB4B06}">
      <dgm:prSet/>
      <dgm:spPr/>
      <dgm:t>
        <a:bodyPr/>
        <a:lstStyle/>
        <a:p>
          <a:endParaRPr lang="en-US"/>
        </a:p>
      </dgm:t>
    </dgm:pt>
    <dgm:pt modelId="{B8F9AB07-914B-4E00-B823-3203FD9E1516}">
      <dgm:prSet phldrT="[Text]" custT="1"/>
      <dgm:spPr>
        <a:solidFill>
          <a:srgbClr val="00B0F0"/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381701FE-3BB2-424F-9EF3-B2BAE71B3FCC}" type="parTrans" cxnId="{56843ED2-E016-4F5F-A9B7-79AFD4045F2F}">
      <dgm:prSet/>
      <dgm:spPr/>
      <dgm:t>
        <a:bodyPr/>
        <a:lstStyle/>
        <a:p>
          <a:endParaRPr lang="en-US"/>
        </a:p>
      </dgm:t>
    </dgm:pt>
    <dgm:pt modelId="{FE7CA046-866E-454D-9FE8-BA60FDD239AC}" type="sibTrans" cxnId="{56843ED2-E016-4F5F-A9B7-79AFD4045F2F}">
      <dgm:prSet/>
      <dgm:spPr/>
      <dgm:t>
        <a:bodyPr/>
        <a:lstStyle/>
        <a:p>
          <a:endParaRPr lang="en-US"/>
        </a:p>
      </dgm:t>
    </dgm:pt>
    <dgm:pt modelId="{3AE1DE14-7493-405E-B33D-7773069151CC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سوم</a:t>
          </a:r>
          <a:endParaRPr lang="en-US" sz="1400" dirty="0">
            <a:cs typeface="B Nazanin" panose="00000400000000000000" pitchFamily="2" charset="-78"/>
          </a:endParaRPr>
        </a:p>
      </dgm:t>
    </dgm:pt>
    <dgm:pt modelId="{8C5D0CE2-E263-423F-A475-0B1ABBCFA5FC}" type="parTrans" cxnId="{33537B19-3DA4-45A3-A926-A97AB307E4EE}">
      <dgm:prSet/>
      <dgm:spPr/>
      <dgm:t>
        <a:bodyPr/>
        <a:lstStyle/>
        <a:p>
          <a:endParaRPr lang="en-US"/>
        </a:p>
      </dgm:t>
    </dgm:pt>
    <dgm:pt modelId="{7085CD86-7897-41DB-AE70-779984C59B17}" type="sibTrans" cxnId="{33537B19-3DA4-45A3-A926-A97AB307E4EE}">
      <dgm:prSet/>
      <dgm:spPr/>
      <dgm:t>
        <a:bodyPr/>
        <a:lstStyle/>
        <a:p>
          <a:endParaRPr lang="en-US"/>
        </a:p>
      </dgm:t>
    </dgm:pt>
    <dgm:pt modelId="{D6F4FFCA-1A2E-44E8-BA6F-450AB822EF1A}">
      <dgm:prSet phldrT="[Text]" custT="1"/>
      <dgm:spPr>
        <a:solidFill>
          <a:schemeClr val="bg1"/>
        </a:solidFill>
        <a:ln>
          <a:solidFill>
            <a:srgbClr val="0070C0"/>
          </a:solidFill>
        </a:ln>
      </dgm:spPr>
      <dgm:t>
        <a:bodyPr/>
        <a:lstStyle/>
        <a:p>
          <a:r>
            <a:rPr lang="fa-IR" sz="1200" dirty="0">
              <a:solidFill>
                <a:schemeClr val="tx1"/>
              </a:solidFill>
              <a:cs typeface="B Nazanin" panose="00000400000000000000" pitchFamily="2" charset="-78"/>
            </a:rPr>
            <a:t>روش پیشنهادی</a:t>
          </a:r>
          <a:endParaRPr lang="en-US" sz="1400" dirty="0">
            <a:solidFill>
              <a:schemeClr val="tx1"/>
            </a:solidFill>
            <a:cs typeface="B Nazanin" panose="00000400000000000000" pitchFamily="2" charset="-78"/>
          </a:endParaRPr>
        </a:p>
      </dgm:t>
    </dgm:pt>
    <dgm:pt modelId="{49C123E5-48EA-49DE-A90C-B6BC53BF294C}" type="parTrans" cxnId="{340BEAF0-E0DF-449E-AACF-507C4DA7AE0D}">
      <dgm:prSet/>
      <dgm:spPr/>
      <dgm:t>
        <a:bodyPr/>
        <a:lstStyle/>
        <a:p>
          <a:endParaRPr lang="en-US"/>
        </a:p>
      </dgm:t>
    </dgm:pt>
    <dgm:pt modelId="{F7A20F72-794B-46A6-974E-DFDCEC66F23C}" type="sibTrans" cxnId="{340BEAF0-E0DF-449E-AACF-507C4DA7AE0D}">
      <dgm:prSet/>
      <dgm:spPr/>
      <dgm:t>
        <a:bodyPr/>
        <a:lstStyle/>
        <a:p>
          <a:endParaRPr lang="en-US"/>
        </a:p>
      </dgm:t>
    </dgm:pt>
    <dgm:pt modelId="{209E643C-9096-46B4-B1B7-DC74D4587A2F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F60CFE7C-611E-46F7-9406-EBE58AAC54B2}" type="parTrans" cxnId="{E7A4BDC9-C10A-4779-A41A-AD22D006E078}">
      <dgm:prSet/>
      <dgm:spPr/>
      <dgm:t>
        <a:bodyPr/>
        <a:lstStyle/>
        <a:p>
          <a:endParaRPr lang="en-US"/>
        </a:p>
      </dgm:t>
    </dgm:pt>
    <dgm:pt modelId="{0EABD952-64F2-4054-B109-B837105DBD2B}" type="sibTrans" cxnId="{E7A4BDC9-C10A-4779-A41A-AD22D006E078}">
      <dgm:prSet/>
      <dgm:spPr/>
      <dgm:t>
        <a:bodyPr/>
        <a:lstStyle/>
        <a:p>
          <a:endParaRPr lang="en-US"/>
        </a:p>
      </dgm:t>
    </dgm:pt>
    <dgm:pt modelId="{14F8934B-DD56-47D6-9A97-50E77CC95284}">
      <dgm:prSet phldrT="[Text]" custT="1"/>
      <dgm:spPr>
        <a:solidFill>
          <a:srgbClr val="00B0F0"/>
        </a:solidFill>
      </dgm:spPr>
      <dgm:t>
        <a:bodyPr/>
        <a:lstStyle/>
        <a:p>
          <a:r>
            <a:rPr lang="fa-IR" sz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dirty="0">
            <a:solidFill>
              <a:schemeClr val="bg1"/>
            </a:solidFill>
            <a:cs typeface="B Nazanin" panose="00000400000000000000" pitchFamily="2" charset="-78"/>
          </a:endParaRPr>
        </a:p>
      </dgm:t>
    </dgm:pt>
    <dgm:pt modelId="{720F3406-28CD-4959-963A-B3DAA65FB83F}" type="parTrans" cxnId="{963A7DA0-81E5-425D-8D5F-580CC8A068AC}">
      <dgm:prSet/>
      <dgm:spPr/>
      <dgm:t>
        <a:bodyPr/>
        <a:lstStyle/>
        <a:p>
          <a:endParaRPr lang="en-US"/>
        </a:p>
      </dgm:t>
    </dgm:pt>
    <dgm:pt modelId="{AE94F9E2-0F67-4609-89AD-EA1B82E7320D}" type="sibTrans" cxnId="{963A7DA0-81E5-425D-8D5F-580CC8A068AC}">
      <dgm:prSet/>
      <dgm:spPr/>
      <dgm:t>
        <a:bodyPr/>
        <a:lstStyle/>
        <a:p>
          <a:endParaRPr lang="en-US"/>
        </a:p>
      </dgm:t>
    </dgm:pt>
    <dgm:pt modelId="{DBCA9317-00A5-4B5B-BC76-DD91DA427421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چهارم</a:t>
          </a:r>
          <a:endParaRPr lang="en-US" sz="1400" dirty="0">
            <a:cs typeface="B Nazanin" panose="00000400000000000000" pitchFamily="2" charset="-78"/>
          </a:endParaRPr>
        </a:p>
      </dgm:t>
    </dgm:pt>
    <dgm:pt modelId="{79B58D64-6D89-4781-AFCB-E2BC9933D7C4}" type="parTrans" cxnId="{BB26B91E-910F-4AE1-8A4F-57CC5E3D0FBE}">
      <dgm:prSet/>
      <dgm:spPr/>
      <dgm:t>
        <a:bodyPr/>
        <a:lstStyle/>
        <a:p>
          <a:endParaRPr lang="en-US"/>
        </a:p>
      </dgm:t>
    </dgm:pt>
    <dgm:pt modelId="{65926C8A-6BA3-497B-AA04-7E643C8D9AB4}" type="sibTrans" cxnId="{BB26B91E-910F-4AE1-8A4F-57CC5E3D0FBE}">
      <dgm:prSet/>
      <dgm:spPr/>
      <dgm:t>
        <a:bodyPr/>
        <a:lstStyle/>
        <a:p>
          <a:endParaRPr lang="en-US"/>
        </a:p>
      </dgm:t>
    </dgm:pt>
    <dgm:pt modelId="{9F8F87F6-AD86-4F67-9066-600EB70897F0}">
      <dgm:prSet phldrT="[Text]" custT="1"/>
      <dgm:spPr>
        <a:solidFill>
          <a:srgbClr val="0070C0"/>
        </a:solidFill>
      </dgm:spPr>
      <dgm:t>
        <a:bodyPr/>
        <a:lstStyle/>
        <a:p>
          <a:r>
            <a:rPr lang="fa-IR" sz="1400" dirty="0">
              <a:cs typeface="B Nazanin" panose="00000400000000000000" pitchFamily="2" charset="-78"/>
            </a:rPr>
            <a:t>فصل پنجم</a:t>
          </a:r>
          <a:endParaRPr lang="en-US" sz="1400" dirty="0">
            <a:cs typeface="B Nazanin" panose="00000400000000000000" pitchFamily="2" charset="-78"/>
          </a:endParaRPr>
        </a:p>
      </dgm:t>
    </dgm:pt>
    <dgm:pt modelId="{ABD90CD5-BCBD-4364-8769-82E66D32FF21}" type="parTrans" cxnId="{1D9A4864-8A3D-4557-B641-C6C0906375EE}">
      <dgm:prSet/>
      <dgm:spPr/>
      <dgm:t>
        <a:bodyPr/>
        <a:lstStyle/>
        <a:p>
          <a:endParaRPr lang="en-US"/>
        </a:p>
      </dgm:t>
    </dgm:pt>
    <dgm:pt modelId="{C443F6CD-D682-4B00-B999-ADB316C3CB76}" type="sibTrans" cxnId="{1D9A4864-8A3D-4557-B641-C6C0906375EE}">
      <dgm:prSet/>
      <dgm:spPr/>
      <dgm:t>
        <a:bodyPr/>
        <a:lstStyle/>
        <a:p>
          <a:endParaRPr lang="en-US"/>
        </a:p>
      </dgm:t>
    </dgm:pt>
    <dgm:pt modelId="{071F1048-5532-4CC9-A6CE-CF2E5468AD9A}" type="pres">
      <dgm:prSet presAssocID="{EC40581F-7A84-49AC-BF90-FF5E05590B9B}" presName="theList" presStyleCnt="0">
        <dgm:presLayoutVars>
          <dgm:dir val="rev"/>
          <dgm:animLvl val="lvl"/>
          <dgm:resizeHandles val="exact"/>
        </dgm:presLayoutVars>
      </dgm:prSet>
      <dgm:spPr/>
    </dgm:pt>
    <dgm:pt modelId="{8F29C569-01E5-48C5-A09A-3080B45B21F5}" type="pres">
      <dgm:prSet presAssocID="{37981CAC-CCC6-4914-A805-9877B065F344}" presName="compNode" presStyleCnt="0"/>
      <dgm:spPr/>
    </dgm:pt>
    <dgm:pt modelId="{9A520957-F476-4464-920E-37209B0E1771}" type="pres">
      <dgm:prSet presAssocID="{37981CAC-CCC6-4914-A805-9877B065F344}" presName="noGeometry" presStyleCnt="0"/>
      <dgm:spPr/>
    </dgm:pt>
    <dgm:pt modelId="{8F1B1973-A5ED-406A-A521-C7344194C5A2}" type="pres">
      <dgm:prSet presAssocID="{37981CAC-CCC6-4914-A805-9877B065F344}" presName="childTextVisible" presStyleLbl="bgAccFollowNode1" presStyleIdx="0" presStyleCnt="5">
        <dgm:presLayoutVars>
          <dgm:bulletEnabled val="1"/>
        </dgm:presLayoutVars>
      </dgm:prSet>
      <dgm:spPr/>
    </dgm:pt>
    <dgm:pt modelId="{59D2D9D3-5AF3-410D-895C-DC342F5FF479}" type="pres">
      <dgm:prSet presAssocID="{37981CAC-CCC6-4914-A805-9877B065F344}" presName="childTextHidden" presStyleLbl="bgAccFollowNode1" presStyleIdx="0" presStyleCnt="5"/>
      <dgm:spPr/>
    </dgm:pt>
    <dgm:pt modelId="{E61DF376-AC8E-4E40-BBE1-266B8E1E77E4}" type="pres">
      <dgm:prSet presAssocID="{37981CAC-CCC6-4914-A805-9877B065F34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BB1F2AB-5663-47C3-9D3B-025857D7DEBF}" type="pres">
      <dgm:prSet presAssocID="{37981CAC-CCC6-4914-A805-9877B065F344}" presName="aSpace" presStyleCnt="0"/>
      <dgm:spPr/>
    </dgm:pt>
    <dgm:pt modelId="{982024AC-5E96-4A67-84BF-E5C6FE3BE84A}" type="pres">
      <dgm:prSet presAssocID="{0EEB954C-DB23-42E2-8630-803230C2ED7D}" presName="compNode" presStyleCnt="0"/>
      <dgm:spPr/>
    </dgm:pt>
    <dgm:pt modelId="{849BCC66-95BC-408E-B39E-A52CEC00C7F2}" type="pres">
      <dgm:prSet presAssocID="{0EEB954C-DB23-42E2-8630-803230C2ED7D}" presName="noGeometry" presStyleCnt="0"/>
      <dgm:spPr/>
    </dgm:pt>
    <dgm:pt modelId="{26C5F16E-5FC2-4A9C-B163-6DC2D7E54D1C}" type="pres">
      <dgm:prSet presAssocID="{0EEB954C-DB23-42E2-8630-803230C2ED7D}" presName="childTextVisible" presStyleLbl="bgAccFollowNode1" presStyleIdx="1" presStyleCnt="5">
        <dgm:presLayoutVars>
          <dgm:bulletEnabled val="1"/>
        </dgm:presLayoutVars>
      </dgm:prSet>
      <dgm:spPr/>
    </dgm:pt>
    <dgm:pt modelId="{C4D50E52-D031-4422-AC6A-998513A6B4AC}" type="pres">
      <dgm:prSet presAssocID="{0EEB954C-DB23-42E2-8630-803230C2ED7D}" presName="childTextHidden" presStyleLbl="bgAccFollowNode1" presStyleIdx="1" presStyleCnt="5"/>
      <dgm:spPr/>
    </dgm:pt>
    <dgm:pt modelId="{6C656B54-C0F8-44A6-A8B9-2BB1031CD3D9}" type="pres">
      <dgm:prSet presAssocID="{0EEB954C-DB23-42E2-8630-803230C2ED7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51583E8-993B-4536-B687-50D4EC7BD04E}" type="pres">
      <dgm:prSet presAssocID="{0EEB954C-DB23-42E2-8630-803230C2ED7D}" presName="aSpace" presStyleCnt="0"/>
      <dgm:spPr/>
    </dgm:pt>
    <dgm:pt modelId="{A6859B56-1A8F-44AB-8706-E519C7726B99}" type="pres">
      <dgm:prSet presAssocID="{3AE1DE14-7493-405E-B33D-7773069151CC}" presName="compNode" presStyleCnt="0"/>
      <dgm:spPr/>
    </dgm:pt>
    <dgm:pt modelId="{5D40A896-995D-4CCD-9DE2-AF8B0D49B131}" type="pres">
      <dgm:prSet presAssocID="{3AE1DE14-7493-405E-B33D-7773069151CC}" presName="noGeometry" presStyleCnt="0"/>
      <dgm:spPr/>
    </dgm:pt>
    <dgm:pt modelId="{8F5759C6-9292-4170-9A6F-9D6AFDE190DC}" type="pres">
      <dgm:prSet presAssocID="{3AE1DE14-7493-405E-B33D-7773069151CC}" presName="childTextVisible" presStyleLbl="bgAccFollowNode1" presStyleIdx="2" presStyleCnt="5">
        <dgm:presLayoutVars>
          <dgm:bulletEnabled val="1"/>
        </dgm:presLayoutVars>
      </dgm:prSet>
      <dgm:spPr/>
    </dgm:pt>
    <dgm:pt modelId="{E90DA396-5589-417A-8972-EAB2311C69B1}" type="pres">
      <dgm:prSet presAssocID="{3AE1DE14-7493-405E-B33D-7773069151CC}" presName="childTextHidden" presStyleLbl="bgAccFollowNode1" presStyleIdx="2" presStyleCnt="5"/>
      <dgm:spPr/>
    </dgm:pt>
    <dgm:pt modelId="{01682D86-E848-40EA-9B92-052DA9555032}" type="pres">
      <dgm:prSet presAssocID="{3AE1DE14-7493-405E-B33D-7773069151C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08D3CF9-0298-480F-9130-2EEF524E3E70}" type="pres">
      <dgm:prSet presAssocID="{3AE1DE14-7493-405E-B33D-7773069151CC}" presName="aSpace" presStyleCnt="0"/>
      <dgm:spPr/>
    </dgm:pt>
    <dgm:pt modelId="{02B9D13A-0F22-4BA6-91D5-22E728991C43}" type="pres">
      <dgm:prSet presAssocID="{DBCA9317-00A5-4B5B-BC76-DD91DA427421}" presName="compNode" presStyleCnt="0"/>
      <dgm:spPr/>
    </dgm:pt>
    <dgm:pt modelId="{E7D92669-07AE-4E16-AF82-E856807C2DB9}" type="pres">
      <dgm:prSet presAssocID="{DBCA9317-00A5-4B5B-BC76-DD91DA427421}" presName="noGeometry" presStyleCnt="0"/>
      <dgm:spPr/>
    </dgm:pt>
    <dgm:pt modelId="{AB96A6D6-8F5C-4AC0-9AAB-84EC5176DD72}" type="pres">
      <dgm:prSet presAssocID="{DBCA9317-00A5-4B5B-BC76-DD91DA427421}" presName="childTextVisible" presStyleLbl="bgAccFollowNode1" presStyleIdx="3" presStyleCnt="5">
        <dgm:presLayoutVars>
          <dgm:bulletEnabled val="1"/>
        </dgm:presLayoutVars>
      </dgm:prSet>
      <dgm:spPr/>
    </dgm:pt>
    <dgm:pt modelId="{B63EE54D-3485-4526-A73B-494B3701BF24}" type="pres">
      <dgm:prSet presAssocID="{DBCA9317-00A5-4B5B-BC76-DD91DA427421}" presName="childTextHidden" presStyleLbl="bgAccFollowNode1" presStyleIdx="3" presStyleCnt="5"/>
      <dgm:spPr/>
    </dgm:pt>
    <dgm:pt modelId="{E667FC94-984D-461C-BBB0-4F381440BE4B}" type="pres">
      <dgm:prSet presAssocID="{DBCA9317-00A5-4B5B-BC76-DD91DA42742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58BB971-3741-4DE1-A4C6-46B173CC2811}" type="pres">
      <dgm:prSet presAssocID="{DBCA9317-00A5-4B5B-BC76-DD91DA427421}" presName="aSpace" presStyleCnt="0"/>
      <dgm:spPr/>
    </dgm:pt>
    <dgm:pt modelId="{3D2186E6-45D1-4354-A0AA-C6A7C4187C52}" type="pres">
      <dgm:prSet presAssocID="{9F8F87F6-AD86-4F67-9066-600EB70897F0}" presName="compNode" presStyleCnt="0"/>
      <dgm:spPr/>
    </dgm:pt>
    <dgm:pt modelId="{B99679D1-DA53-4C51-917E-D67AF16D0B6E}" type="pres">
      <dgm:prSet presAssocID="{9F8F87F6-AD86-4F67-9066-600EB70897F0}" presName="noGeometry" presStyleCnt="0"/>
      <dgm:spPr/>
    </dgm:pt>
    <dgm:pt modelId="{3CADF799-6E91-4281-B6D7-E5BE53DB0B43}" type="pres">
      <dgm:prSet presAssocID="{9F8F87F6-AD86-4F67-9066-600EB70897F0}" presName="childTextVisible" presStyleLbl="bgAccFollowNode1" presStyleIdx="4" presStyleCnt="5">
        <dgm:presLayoutVars>
          <dgm:bulletEnabled val="1"/>
        </dgm:presLayoutVars>
      </dgm:prSet>
      <dgm:spPr/>
    </dgm:pt>
    <dgm:pt modelId="{B39545D7-686D-40D6-851C-D35DFB0F8752}" type="pres">
      <dgm:prSet presAssocID="{9F8F87F6-AD86-4F67-9066-600EB70897F0}" presName="childTextHidden" presStyleLbl="bgAccFollowNode1" presStyleIdx="4" presStyleCnt="5"/>
      <dgm:spPr/>
    </dgm:pt>
    <dgm:pt modelId="{DB2E9E45-C268-44CE-98B7-0E10EB0F266A}" type="pres">
      <dgm:prSet presAssocID="{9F8F87F6-AD86-4F67-9066-600EB70897F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9324F00-AAC4-4AAC-87ED-A0C4919D5751}" type="presOf" srcId="{0EEB954C-DB23-42E2-8630-803230C2ED7D}" destId="{6C656B54-C0F8-44A6-A8B9-2BB1031CD3D9}" srcOrd="0" destOrd="0" presId="urn:microsoft.com/office/officeart/2005/8/layout/hProcess6"/>
    <dgm:cxn modelId="{4F8AF310-D7E5-40A2-A844-36A2D185399A}" type="presOf" srcId="{D6F4FFCA-1A2E-44E8-BA6F-450AB822EF1A}" destId="{8F5759C6-9292-4170-9A6F-9D6AFDE190DC}" srcOrd="0" destOrd="0" presId="urn:microsoft.com/office/officeart/2005/8/layout/hProcess6"/>
    <dgm:cxn modelId="{1B4D0016-E3C4-47C4-95FF-474C21D76A40}" type="presOf" srcId="{DBCA9317-00A5-4B5B-BC76-DD91DA427421}" destId="{E667FC94-984D-461C-BBB0-4F381440BE4B}" srcOrd="0" destOrd="0" presId="urn:microsoft.com/office/officeart/2005/8/layout/hProcess6"/>
    <dgm:cxn modelId="{33537B19-3DA4-45A3-A926-A97AB307E4EE}" srcId="{EC40581F-7A84-49AC-BF90-FF5E05590B9B}" destId="{3AE1DE14-7493-405E-B33D-7773069151CC}" srcOrd="2" destOrd="0" parTransId="{8C5D0CE2-E263-423F-A475-0B1ABBCFA5FC}" sibTransId="{7085CD86-7897-41DB-AE70-779984C59B17}"/>
    <dgm:cxn modelId="{BB26B91E-910F-4AE1-8A4F-57CC5E3D0FBE}" srcId="{EC40581F-7A84-49AC-BF90-FF5E05590B9B}" destId="{DBCA9317-00A5-4B5B-BC76-DD91DA427421}" srcOrd="3" destOrd="0" parTransId="{79B58D64-6D89-4781-AFCB-E2BC9933D7C4}" sibTransId="{65926C8A-6BA3-497B-AA04-7E643C8D9AB4}"/>
    <dgm:cxn modelId="{A40F5B37-7F74-41CC-BE95-8CB499EB4B06}" srcId="{EC40581F-7A84-49AC-BF90-FF5E05590B9B}" destId="{0EEB954C-DB23-42E2-8630-803230C2ED7D}" srcOrd="1" destOrd="0" parTransId="{F623C3A3-8059-43A8-AC24-62602F104249}" sibTransId="{0B6BCD1C-4425-4823-8B2E-1E4834E4BF91}"/>
    <dgm:cxn modelId="{E7CE5562-6058-41E4-89D4-4C1465D12B28}" type="presOf" srcId="{14F8934B-DD56-47D6-9A97-50E77CC95284}" destId="{B63EE54D-3485-4526-A73B-494B3701BF24}" srcOrd="1" destOrd="0" presId="urn:microsoft.com/office/officeart/2005/8/layout/hProcess6"/>
    <dgm:cxn modelId="{CA4D3244-B7E7-4A5C-AA91-A6DE5237853B}" srcId="{37981CAC-CCC6-4914-A805-9877B065F344}" destId="{A3CE583A-D4AB-47C9-A011-9ABBF55132B3}" srcOrd="0" destOrd="0" parTransId="{3C2B50B2-D570-4345-A5AD-D19EE415305E}" sibTransId="{0EE3CCF2-A0FF-45F4-8124-442998B02035}"/>
    <dgm:cxn modelId="{1D9A4864-8A3D-4557-B641-C6C0906375EE}" srcId="{EC40581F-7A84-49AC-BF90-FF5E05590B9B}" destId="{9F8F87F6-AD86-4F67-9066-600EB70897F0}" srcOrd="4" destOrd="0" parTransId="{ABD90CD5-BCBD-4364-8769-82E66D32FF21}" sibTransId="{C443F6CD-D682-4B00-B999-ADB316C3CB76}"/>
    <dgm:cxn modelId="{45C2326C-0E2A-4735-8FD1-57D4D8B12FDF}" type="presOf" srcId="{3AE1DE14-7493-405E-B33D-7773069151CC}" destId="{01682D86-E848-40EA-9B92-052DA9555032}" srcOrd="0" destOrd="0" presId="urn:microsoft.com/office/officeart/2005/8/layout/hProcess6"/>
    <dgm:cxn modelId="{0A3B0950-83FB-4175-931A-B91BA3CA138F}" type="presOf" srcId="{14F8934B-DD56-47D6-9A97-50E77CC95284}" destId="{AB96A6D6-8F5C-4AC0-9AAB-84EC5176DD72}" srcOrd="0" destOrd="0" presId="urn:microsoft.com/office/officeart/2005/8/layout/hProcess6"/>
    <dgm:cxn modelId="{19E30D59-33CA-4DEC-A8B2-E85BAD920BCC}" type="presOf" srcId="{A3CE583A-D4AB-47C9-A011-9ABBF55132B3}" destId="{59D2D9D3-5AF3-410D-895C-DC342F5FF479}" srcOrd="1" destOrd="0" presId="urn:microsoft.com/office/officeart/2005/8/layout/hProcess6"/>
    <dgm:cxn modelId="{645D7C7F-2038-42EF-AF90-F7BC5F076088}" type="presOf" srcId="{B8F9AB07-914B-4E00-B823-3203FD9E1516}" destId="{C4D50E52-D031-4422-AC6A-998513A6B4AC}" srcOrd="1" destOrd="0" presId="urn:microsoft.com/office/officeart/2005/8/layout/hProcess6"/>
    <dgm:cxn modelId="{80626E81-680C-4BFE-8D3A-97939FC7512D}" type="presOf" srcId="{37981CAC-CCC6-4914-A805-9877B065F344}" destId="{E61DF376-AC8E-4E40-BBE1-266B8E1E77E4}" srcOrd="0" destOrd="0" presId="urn:microsoft.com/office/officeart/2005/8/layout/hProcess6"/>
    <dgm:cxn modelId="{A58C4E82-29FA-4020-A0DF-9CB078939736}" type="presOf" srcId="{EC40581F-7A84-49AC-BF90-FF5E05590B9B}" destId="{071F1048-5532-4CC9-A6CE-CF2E5468AD9A}" srcOrd="0" destOrd="0" presId="urn:microsoft.com/office/officeart/2005/8/layout/hProcess6"/>
    <dgm:cxn modelId="{B2F1F68C-C2A6-4D81-BF95-21E446E9760D}" type="presOf" srcId="{D6F4FFCA-1A2E-44E8-BA6F-450AB822EF1A}" destId="{E90DA396-5589-417A-8972-EAB2311C69B1}" srcOrd="1" destOrd="0" presId="urn:microsoft.com/office/officeart/2005/8/layout/hProcess6"/>
    <dgm:cxn modelId="{E9F05694-B7D9-437B-9334-BF1929644D8C}" type="presOf" srcId="{9F8F87F6-AD86-4F67-9066-600EB70897F0}" destId="{DB2E9E45-C268-44CE-98B7-0E10EB0F266A}" srcOrd="0" destOrd="0" presId="urn:microsoft.com/office/officeart/2005/8/layout/hProcess6"/>
    <dgm:cxn modelId="{2CF7E39A-0FA9-4DD4-B67F-0BA9C851AE80}" srcId="{EC40581F-7A84-49AC-BF90-FF5E05590B9B}" destId="{37981CAC-CCC6-4914-A805-9877B065F344}" srcOrd="0" destOrd="0" parTransId="{E667A871-F7D2-4A54-9DC6-4183798BFAD8}" sibTransId="{A8C64434-9358-49A3-ACC6-12D0CFCF89FD}"/>
    <dgm:cxn modelId="{963A7DA0-81E5-425D-8D5F-580CC8A068AC}" srcId="{DBCA9317-00A5-4B5B-BC76-DD91DA427421}" destId="{14F8934B-DD56-47D6-9A97-50E77CC95284}" srcOrd="0" destOrd="0" parTransId="{720F3406-28CD-4959-963A-B3DAA65FB83F}" sibTransId="{AE94F9E2-0F67-4609-89AD-EA1B82E7320D}"/>
    <dgm:cxn modelId="{C66631A1-4303-4133-AE35-B055497CB511}" type="presOf" srcId="{209E643C-9096-46B4-B1B7-DC74D4587A2F}" destId="{B39545D7-686D-40D6-851C-D35DFB0F8752}" srcOrd="1" destOrd="0" presId="urn:microsoft.com/office/officeart/2005/8/layout/hProcess6"/>
    <dgm:cxn modelId="{1AC84CBE-9E4D-4CBA-8B60-58CC449C4E92}" type="presOf" srcId="{B8F9AB07-914B-4E00-B823-3203FD9E1516}" destId="{26C5F16E-5FC2-4A9C-B163-6DC2D7E54D1C}" srcOrd="0" destOrd="0" presId="urn:microsoft.com/office/officeart/2005/8/layout/hProcess6"/>
    <dgm:cxn modelId="{E7A4BDC9-C10A-4779-A41A-AD22D006E078}" srcId="{9F8F87F6-AD86-4F67-9066-600EB70897F0}" destId="{209E643C-9096-46B4-B1B7-DC74D4587A2F}" srcOrd="0" destOrd="0" parTransId="{F60CFE7C-611E-46F7-9406-EBE58AAC54B2}" sibTransId="{0EABD952-64F2-4054-B109-B837105DBD2B}"/>
    <dgm:cxn modelId="{56E8E7CB-B75A-43DA-87EA-13E7A3CFDA58}" type="presOf" srcId="{209E643C-9096-46B4-B1B7-DC74D4587A2F}" destId="{3CADF799-6E91-4281-B6D7-E5BE53DB0B43}" srcOrd="0" destOrd="0" presId="urn:microsoft.com/office/officeart/2005/8/layout/hProcess6"/>
    <dgm:cxn modelId="{56843ED2-E016-4F5F-A9B7-79AFD4045F2F}" srcId="{0EEB954C-DB23-42E2-8630-803230C2ED7D}" destId="{B8F9AB07-914B-4E00-B823-3203FD9E1516}" srcOrd="0" destOrd="0" parTransId="{381701FE-3BB2-424F-9EF3-B2BAE71B3FCC}" sibTransId="{FE7CA046-866E-454D-9FE8-BA60FDD239AC}"/>
    <dgm:cxn modelId="{340BEAF0-E0DF-449E-AACF-507C4DA7AE0D}" srcId="{3AE1DE14-7493-405E-B33D-7773069151CC}" destId="{D6F4FFCA-1A2E-44E8-BA6F-450AB822EF1A}" srcOrd="0" destOrd="0" parTransId="{49C123E5-48EA-49DE-A90C-B6BC53BF294C}" sibTransId="{F7A20F72-794B-46A6-974E-DFDCEC66F23C}"/>
    <dgm:cxn modelId="{3B3BC9F2-05B0-47E1-8776-10751251E4E9}" type="presOf" srcId="{A3CE583A-D4AB-47C9-A011-9ABBF55132B3}" destId="{8F1B1973-A5ED-406A-A521-C7344194C5A2}" srcOrd="0" destOrd="0" presId="urn:microsoft.com/office/officeart/2005/8/layout/hProcess6"/>
    <dgm:cxn modelId="{1F947035-1F23-4192-B2E4-F17A483AEEB6}" type="presParOf" srcId="{071F1048-5532-4CC9-A6CE-CF2E5468AD9A}" destId="{8F29C569-01E5-48C5-A09A-3080B45B21F5}" srcOrd="0" destOrd="0" presId="urn:microsoft.com/office/officeart/2005/8/layout/hProcess6"/>
    <dgm:cxn modelId="{67EF54D0-3E64-464F-80B0-DCCDB4E823E3}" type="presParOf" srcId="{8F29C569-01E5-48C5-A09A-3080B45B21F5}" destId="{9A520957-F476-4464-920E-37209B0E1771}" srcOrd="0" destOrd="0" presId="urn:microsoft.com/office/officeart/2005/8/layout/hProcess6"/>
    <dgm:cxn modelId="{88942095-CF81-4145-9D97-364968506CF0}" type="presParOf" srcId="{8F29C569-01E5-48C5-A09A-3080B45B21F5}" destId="{8F1B1973-A5ED-406A-A521-C7344194C5A2}" srcOrd="1" destOrd="0" presId="urn:microsoft.com/office/officeart/2005/8/layout/hProcess6"/>
    <dgm:cxn modelId="{C6634559-64D0-4B3D-B4DE-F83993BAE54A}" type="presParOf" srcId="{8F29C569-01E5-48C5-A09A-3080B45B21F5}" destId="{59D2D9D3-5AF3-410D-895C-DC342F5FF479}" srcOrd="2" destOrd="0" presId="urn:microsoft.com/office/officeart/2005/8/layout/hProcess6"/>
    <dgm:cxn modelId="{6175797F-0E19-4112-9692-EBE18333AB43}" type="presParOf" srcId="{8F29C569-01E5-48C5-A09A-3080B45B21F5}" destId="{E61DF376-AC8E-4E40-BBE1-266B8E1E77E4}" srcOrd="3" destOrd="0" presId="urn:microsoft.com/office/officeart/2005/8/layout/hProcess6"/>
    <dgm:cxn modelId="{D37E35AC-DF34-4C76-90FC-17EAA4AEC0EC}" type="presParOf" srcId="{071F1048-5532-4CC9-A6CE-CF2E5468AD9A}" destId="{ABB1F2AB-5663-47C3-9D3B-025857D7DEBF}" srcOrd="1" destOrd="0" presId="urn:microsoft.com/office/officeart/2005/8/layout/hProcess6"/>
    <dgm:cxn modelId="{257E612B-084C-4D1D-83C3-14017CAE8FB0}" type="presParOf" srcId="{071F1048-5532-4CC9-A6CE-CF2E5468AD9A}" destId="{982024AC-5E96-4A67-84BF-E5C6FE3BE84A}" srcOrd="2" destOrd="0" presId="urn:microsoft.com/office/officeart/2005/8/layout/hProcess6"/>
    <dgm:cxn modelId="{0444EF67-E2AB-4974-82F3-8AA0633E54B1}" type="presParOf" srcId="{982024AC-5E96-4A67-84BF-E5C6FE3BE84A}" destId="{849BCC66-95BC-408E-B39E-A52CEC00C7F2}" srcOrd="0" destOrd="0" presId="urn:microsoft.com/office/officeart/2005/8/layout/hProcess6"/>
    <dgm:cxn modelId="{49E2D6B7-D9A3-4945-8E87-995AC3FB4824}" type="presParOf" srcId="{982024AC-5E96-4A67-84BF-E5C6FE3BE84A}" destId="{26C5F16E-5FC2-4A9C-B163-6DC2D7E54D1C}" srcOrd="1" destOrd="0" presId="urn:microsoft.com/office/officeart/2005/8/layout/hProcess6"/>
    <dgm:cxn modelId="{14376A6F-92E5-4329-92BB-0AECCC9752FC}" type="presParOf" srcId="{982024AC-5E96-4A67-84BF-E5C6FE3BE84A}" destId="{C4D50E52-D031-4422-AC6A-998513A6B4AC}" srcOrd="2" destOrd="0" presId="urn:microsoft.com/office/officeart/2005/8/layout/hProcess6"/>
    <dgm:cxn modelId="{11CD1556-360A-4045-8FCD-C4048CD5F45F}" type="presParOf" srcId="{982024AC-5E96-4A67-84BF-E5C6FE3BE84A}" destId="{6C656B54-C0F8-44A6-A8B9-2BB1031CD3D9}" srcOrd="3" destOrd="0" presId="urn:microsoft.com/office/officeart/2005/8/layout/hProcess6"/>
    <dgm:cxn modelId="{EB6FAFA2-338A-4CF9-A124-12CD91B8FD30}" type="presParOf" srcId="{071F1048-5532-4CC9-A6CE-CF2E5468AD9A}" destId="{551583E8-993B-4536-B687-50D4EC7BD04E}" srcOrd="3" destOrd="0" presId="urn:microsoft.com/office/officeart/2005/8/layout/hProcess6"/>
    <dgm:cxn modelId="{E21C15E8-E8E7-41DA-9AC3-3D97FD0EB4B3}" type="presParOf" srcId="{071F1048-5532-4CC9-A6CE-CF2E5468AD9A}" destId="{A6859B56-1A8F-44AB-8706-E519C7726B99}" srcOrd="4" destOrd="0" presId="urn:microsoft.com/office/officeart/2005/8/layout/hProcess6"/>
    <dgm:cxn modelId="{6B21524A-F260-4882-B102-C70642F28F73}" type="presParOf" srcId="{A6859B56-1A8F-44AB-8706-E519C7726B99}" destId="{5D40A896-995D-4CCD-9DE2-AF8B0D49B131}" srcOrd="0" destOrd="0" presId="urn:microsoft.com/office/officeart/2005/8/layout/hProcess6"/>
    <dgm:cxn modelId="{C1B35507-59C6-4C59-96AB-FA2CCADD6774}" type="presParOf" srcId="{A6859B56-1A8F-44AB-8706-E519C7726B99}" destId="{8F5759C6-9292-4170-9A6F-9D6AFDE190DC}" srcOrd="1" destOrd="0" presId="urn:microsoft.com/office/officeart/2005/8/layout/hProcess6"/>
    <dgm:cxn modelId="{52160AC9-83C7-42FA-94CC-7C715EC887B8}" type="presParOf" srcId="{A6859B56-1A8F-44AB-8706-E519C7726B99}" destId="{E90DA396-5589-417A-8972-EAB2311C69B1}" srcOrd="2" destOrd="0" presId="urn:microsoft.com/office/officeart/2005/8/layout/hProcess6"/>
    <dgm:cxn modelId="{44DFB216-C09C-4658-A2CC-83DBB50538F7}" type="presParOf" srcId="{A6859B56-1A8F-44AB-8706-E519C7726B99}" destId="{01682D86-E848-40EA-9B92-052DA9555032}" srcOrd="3" destOrd="0" presId="urn:microsoft.com/office/officeart/2005/8/layout/hProcess6"/>
    <dgm:cxn modelId="{67753D88-EB93-490A-AFFD-92327C77B62D}" type="presParOf" srcId="{071F1048-5532-4CC9-A6CE-CF2E5468AD9A}" destId="{908D3CF9-0298-480F-9130-2EEF524E3E70}" srcOrd="5" destOrd="0" presId="urn:microsoft.com/office/officeart/2005/8/layout/hProcess6"/>
    <dgm:cxn modelId="{C672510F-6862-492D-9CA4-A38DB679E82C}" type="presParOf" srcId="{071F1048-5532-4CC9-A6CE-CF2E5468AD9A}" destId="{02B9D13A-0F22-4BA6-91D5-22E728991C43}" srcOrd="6" destOrd="0" presId="urn:microsoft.com/office/officeart/2005/8/layout/hProcess6"/>
    <dgm:cxn modelId="{9C4DB55B-554F-40A9-BADE-E52F9B28C651}" type="presParOf" srcId="{02B9D13A-0F22-4BA6-91D5-22E728991C43}" destId="{E7D92669-07AE-4E16-AF82-E856807C2DB9}" srcOrd="0" destOrd="0" presId="urn:microsoft.com/office/officeart/2005/8/layout/hProcess6"/>
    <dgm:cxn modelId="{129D470A-1EE0-4B1B-B9D6-11221DB99AAF}" type="presParOf" srcId="{02B9D13A-0F22-4BA6-91D5-22E728991C43}" destId="{AB96A6D6-8F5C-4AC0-9AAB-84EC5176DD72}" srcOrd="1" destOrd="0" presId="urn:microsoft.com/office/officeart/2005/8/layout/hProcess6"/>
    <dgm:cxn modelId="{8A8FB8F1-9156-42BA-8F2F-7DCF0DB0F803}" type="presParOf" srcId="{02B9D13A-0F22-4BA6-91D5-22E728991C43}" destId="{B63EE54D-3485-4526-A73B-494B3701BF24}" srcOrd="2" destOrd="0" presId="urn:microsoft.com/office/officeart/2005/8/layout/hProcess6"/>
    <dgm:cxn modelId="{3BB0F110-96C2-4FFE-8175-023A43A929F5}" type="presParOf" srcId="{02B9D13A-0F22-4BA6-91D5-22E728991C43}" destId="{E667FC94-984D-461C-BBB0-4F381440BE4B}" srcOrd="3" destOrd="0" presId="urn:microsoft.com/office/officeart/2005/8/layout/hProcess6"/>
    <dgm:cxn modelId="{BF801E2B-388B-4C97-8AB6-F8083D290B65}" type="presParOf" srcId="{071F1048-5532-4CC9-A6CE-CF2E5468AD9A}" destId="{058BB971-3741-4DE1-A4C6-46B173CC2811}" srcOrd="7" destOrd="0" presId="urn:microsoft.com/office/officeart/2005/8/layout/hProcess6"/>
    <dgm:cxn modelId="{85BC723B-C4A0-47E0-AF32-705730F60686}" type="presParOf" srcId="{071F1048-5532-4CC9-A6CE-CF2E5468AD9A}" destId="{3D2186E6-45D1-4354-A0AA-C6A7C4187C52}" srcOrd="8" destOrd="0" presId="urn:microsoft.com/office/officeart/2005/8/layout/hProcess6"/>
    <dgm:cxn modelId="{3E1FDACA-3D20-4748-881C-FFA7966A4D93}" type="presParOf" srcId="{3D2186E6-45D1-4354-A0AA-C6A7C4187C52}" destId="{B99679D1-DA53-4C51-917E-D67AF16D0B6E}" srcOrd="0" destOrd="0" presId="urn:microsoft.com/office/officeart/2005/8/layout/hProcess6"/>
    <dgm:cxn modelId="{0D26C3B9-6876-441B-AE2D-C028004AA837}" type="presParOf" srcId="{3D2186E6-45D1-4354-A0AA-C6A7C4187C52}" destId="{3CADF799-6E91-4281-B6D7-E5BE53DB0B43}" srcOrd="1" destOrd="0" presId="urn:microsoft.com/office/officeart/2005/8/layout/hProcess6"/>
    <dgm:cxn modelId="{4BC2CCB3-EA1B-4EDD-82B0-A0BB95747E8F}" type="presParOf" srcId="{3D2186E6-45D1-4354-A0AA-C6A7C4187C52}" destId="{B39545D7-686D-40D6-851C-D35DFB0F8752}" srcOrd="2" destOrd="0" presId="urn:microsoft.com/office/officeart/2005/8/layout/hProcess6"/>
    <dgm:cxn modelId="{5A2F970F-3536-4748-BC48-801BC15092A2}" type="presParOf" srcId="{3D2186E6-45D1-4354-A0AA-C6A7C4187C52}" destId="{DB2E9E45-C268-44CE-98B7-0E10EB0F266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D21AC-DB82-4090-826B-CABB5F70AF37}">
      <dsp:nvSpPr>
        <dsp:cNvPr id="0" name=""/>
        <dsp:cNvSpPr/>
      </dsp:nvSpPr>
      <dsp:spPr>
        <a:xfrm>
          <a:off x="0" y="1579390"/>
          <a:ext cx="9941192" cy="1324192"/>
        </a:xfrm>
        <a:prstGeom prst="roundRect">
          <a:avLst>
            <a:gd name="adj" fmla="val 10000"/>
          </a:avLst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4900" kern="1200" dirty="0">
              <a:cs typeface="B Nazanin" panose="00000400000000000000" pitchFamily="2" charset="-78"/>
            </a:rPr>
            <a:t>سر فصل مطالب</a:t>
          </a:r>
          <a:endParaRPr lang="en-US" sz="4900" kern="1200" dirty="0">
            <a:cs typeface="B Nazanin" panose="00000400000000000000" pitchFamily="2" charset="-78"/>
          </a:endParaRPr>
        </a:p>
      </dsp:txBody>
      <dsp:txXfrm>
        <a:off x="38784" y="1618174"/>
        <a:ext cx="9863624" cy="1246624"/>
      </dsp:txXfrm>
    </dsp:sp>
    <dsp:sp modelId="{0922C0E2-19F5-43B8-97BD-90D2D89441AE}">
      <dsp:nvSpPr>
        <dsp:cNvPr id="0" name=""/>
        <dsp:cNvSpPr/>
      </dsp:nvSpPr>
      <dsp:spPr>
        <a:xfrm>
          <a:off x="8470304" y="107278"/>
          <a:ext cx="1483318" cy="132419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فصل 1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کلیات پژوهش</a:t>
          </a:r>
          <a:endParaRPr lang="en-US" sz="1600" kern="1200" dirty="0">
            <a:cs typeface="B Nazanin" panose="00000400000000000000" pitchFamily="2" charset="-78"/>
          </a:endParaRPr>
        </a:p>
      </dsp:txBody>
      <dsp:txXfrm>
        <a:off x="8509088" y="146062"/>
        <a:ext cx="1405750" cy="1246624"/>
      </dsp:txXfrm>
    </dsp:sp>
    <dsp:sp modelId="{C91639B9-D000-4107-8BB5-95C0DE9B2230}">
      <dsp:nvSpPr>
        <dsp:cNvPr id="0" name=""/>
        <dsp:cNvSpPr/>
      </dsp:nvSpPr>
      <dsp:spPr>
        <a:xfrm>
          <a:off x="6208023" y="107278"/>
          <a:ext cx="2118388" cy="132419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 مروری بر پیشینه پژوهش</a:t>
          </a:r>
          <a:endParaRPr lang="en-US" sz="1600" kern="1200" dirty="0">
            <a:cs typeface="B Nazanin" panose="00000400000000000000" pitchFamily="2" charset="-78"/>
          </a:endParaRPr>
        </a:p>
      </dsp:txBody>
      <dsp:txXfrm>
        <a:off x="6246807" y="146062"/>
        <a:ext cx="2040820" cy="1246624"/>
      </dsp:txXfrm>
    </dsp:sp>
    <dsp:sp modelId="{2BCBDAB9-59AF-4A42-A364-A34A1AEBB488}">
      <dsp:nvSpPr>
        <dsp:cNvPr id="0" name=""/>
        <dsp:cNvSpPr/>
      </dsp:nvSpPr>
      <dsp:spPr>
        <a:xfrm>
          <a:off x="4129827" y="107278"/>
          <a:ext cx="1900325" cy="132419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فصل 3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روش پیشنهادی</a:t>
          </a:r>
          <a:endParaRPr lang="en-US" sz="1600" kern="1200" dirty="0">
            <a:cs typeface="B Nazanin" panose="00000400000000000000" pitchFamily="2" charset="-78"/>
          </a:endParaRPr>
        </a:p>
      </dsp:txBody>
      <dsp:txXfrm>
        <a:off x="4168611" y="146062"/>
        <a:ext cx="1822757" cy="1246624"/>
      </dsp:txXfrm>
    </dsp:sp>
    <dsp:sp modelId="{3495580F-7FAC-401C-98B9-6F6D1081022A}">
      <dsp:nvSpPr>
        <dsp:cNvPr id="0" name=""/>
        <dsp:cNvSpPr/>
      </dsp:nvSpPr>
      <dsp:spPr>
        <a:xfrm>
          <a:off x="2037986" y="107278"/>
          <a:ext cx="1900325" cy="132419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فصل 4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نتایج آزمایشگاهی</a:t>
          </a:r>
          <a:endParaRPr lang="en-US" sz="1600" kern="1200" dirty="0">
            <a:cs typeface="B Nazanin" panose="00000400000000000000" pitchFamily="2" charset="-78"/>
          </a:endParaRPr>
        </a:p>
      </dsp:txBody>
      <dsp:txXfrm>
        <a:off x="2076770" y="146062"/>
        <a:ext cx="1822757" cy="1246624"/>
      </dsp:txXfrm>
    </dsp:sp>
    <dsp:sp modelId="{B20524BE-F097-4E5B-BFA1-BCB7046112F6}">
      <dsp:nvSpPr>
        <dsp:cNvPr id="0" name=""/>
        <dsp:cNvSpPr/>
      </dsp:nvSpPr>
      <dsp:spPr>
        <a:xfrm>
          <a:off x="0" y="105570"/>
          <a:ext cx="1900325" cy="1324192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cs typeface="B Nazanin" panose="00000400000000000000" pitchFamily="2" charset="-78"/>
            </a:rPr>
            <a:t>فصل 5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600" kern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600" kern="1200" dirty="0">
            <a:cs typeface="B Nazanin" panose="00000400000000000000" pitchFamily="2" charset="-78"/>
          </a:endParaRPr>
        </a:p>
      </dsp:txBody>
      <dsp:txXfrm>
        <a:off x="38784" y="144354"/>
        <a:ext cx="1822757" cy="12466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B1973-A5ED-406A-A521-C7344194C5A2}">
      <dsp:nvSpPr>
        <dsp:cNvPr id="0" name=""/>
        <dsp:cNvSpPr/>
      </dsp:nvSpPr>
      <dsp:spPr>
        <a:xfrm>
          <a:off x="7476336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sp:txBody>
      <dsp:txXfrm>
        <a:off x="7849949" y="346640"/>
        <a:ext cx="693853" cy="870893"/>
      </dsp:txXfrm>
    </dsp:sp>
    <dsp:sp modelId="{E61DF376-AC8E-4E40-BBE1-266B8E1E77E4}">
      <dsp:nvSpPr>
        <dsp:cNvPr id="0" name=""/>
        <dsp:cNvSpPr/>
      </dsp:nvSpPr>
      <dsp:spPr>
        <a:xfrm>
          <a:off x="8543803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اول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8648021" y="530482"/>
        <a:ext cx="503208" cy="503208"/>
      </dsp:txXfrm>
    </dsp:sp>
    <dsp:sp modelId="{26C5F16E-5FC2-4A9C-B163-6DC2D7E54D1C}">
      <dsp:nvSpPr>
        <dsp:cNvPr id="0" name=""/>
        <dsp:cNvSpPr/>
      </dsp:nvSpPr>
      <dsp:spPr>
        <a:xfrm>
          <a:off x="56082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5981882" y="346640"/>
        <a:ext cx="693853" cy="870893"/>
      </dsp:txXfrm>
    </dsp:sp>
    <dsp:sp modelId="{6C656B54-C0F8-44A6-A8B9-2BB1031CD3D9}">
      <dsp:nvSpPr>
        <dsp:cNvPr id="0" name=""/>
        <dsp:cNvSpPr/>
      </dsp:nvSpPr>
      <dsp:spPr>
        <a:xfrm>
          <a:off x="6675736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دوم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6779954" y="530482"/>
        <a:ext cx="503208" cy="503208"/>
      </dsp:txXfrm>
    </dsp:sp>
    <dsp:sp modelId="{8F5759C6-9292-4170-9A6F-9D6AFDE190DC}">
      <dsp:nvSpPr>
        <dsp:cNvPr id="0" name=""/>
        <dsp:cNvSpPr/>
      </dsp:nvSpPr>
      <dsp:spPr>
        <a:xfrm>
          <a:off x="3740202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chemeClr val="bg1"/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tx1"/>
              </a:solidFill>
              <a:cs typeface="B Nazanin" panose="00000400000000000000" pitchFamily="2" charset="-78"/>
            </a:rPr>
            <a:t>روش پیشنهادی</a:t>
          </a:r>
          <a:endParaRPr lang="en-US" sz="1400" kern="1200" dirty="0">
            <a:solidFill>
              <a:schemeClr val="tx1"/>
            </a:solidFill>
            <a:cs typeface="B Nazanin" panose="00000400000000000000" pitchFamily="2" charset="-78"/>
          </a:endParaRPr>
        </a:p>
      </dsp:txBody>
      <dsp:txXfrm>
        <a:off x="4113815" y="346640"/>
        <a:ext cx="693853" cy="870893"/>
      </dsp:txXfrm>
    </dsp:sp>
    <dsp:sp modelId="{01682D86-E848-40EA-9B92-052DA9555032}">
      <dsp:nvSpPr>
        <dsp:cNvPr id="0" name=""/>
        <dsp:cNvSpPr/>
      </dsp:nvSpPr>
      <dsp:spPr>
        <a:xfrm>
          <a:off x="4807669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سوم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4911887" y="530482"/>
        <a:ext cx="503208" cy="503208"/>
      </dsp:txXfrm>
    </dsp:sp>
    <dsp:sp modelId="{AB96A6D6-8F5C-4AC0-9AAB-84EC5176DD72}">
      <dsp:nvSpPr>
        <dsp:cNvPr id="0" name=""/>
        <dsp:cNvSpPr/>
      </dsp:nvSpPr>
      <dsp:spPr>
        <a:xfrm>
          <a:off x="1872135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2245748" y="346640"/>
        <a:ext cx="693853" cy="870893"/>
      </dsp:txXfrm>
    </dsp:sp>
    <dsp:sp modelId="{E667FC94-984D-461C-BBB0-4F381440BE4B}">
      <dsp:nvSpPr>
        <dsp:cNvPr id="0" name=""/>
        <dsp:cNvSpPr/>
      </dsp:nvSpPr>
      <dsp:spPr>
        <a:xfrm>
          <a:off x="2939602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چهارم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3043820" y="530482"/>
        <a:ext cx="503208" cy="503208"/>
      </dsp:txXfrm>
    </dsp:sp>
    <dsp:sp modelId="{3CADF799-6E91-4281-B6D7-E5BE53DB0B43}">
      <dsp:nvSpPr>
        <dsp:cNvPr id="0" name=""/>
        <dsp:cNvSpPr/>
      </dsp:nvSpPr>
      <dsp:spPr>
        <a:xfrm>
          <a:off x="40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377682" y="346640"/>
        <a:ext cx="693853" cy="870893"/>
      </dsp:txXfrm>
    </dsp:sp>
    <dsp:sp modelId="{DB2E9E45-C268-44CE-98B7-0E10EB0F266A}">
      <dsp:nvSpPr>
        <dsp:cNvPr id="0" name=""/>
        <dsp:cNvSpPr/>
      </dsp:nvSpPr>
      <dsp:spPr>
        <a:xfrm>
          <a:off x="1071535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پنجم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1175753" y="530482"/>
        <a:ext cx="503208" cy="5032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B1973-A5ED-406A-A521-C7344194C5A2}">
      <dsp:nvSpPr>
        <dsp:cNvPr id="0" name=""/>
        <dsp:cNvSpPr/>
      </dsp:nvSpPr>
      <dsp:spPr>
        <a:xfrm>
          <a:off x="7476336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sp:txBody>
      <dsp:txXfrm>
        <a:off x="7849949" y="346640"/>
        <a:ext cx="693853" cy="870893"/>
      </dsp:txXfrm>
    </dsp:sp>
    <dsp:sp modelId="{E61DF376-AC8E-4E40-BBE1-266B8E1E77E4}">
      <dsp:nvSpPr>
        <dsp:cNvPr id="0" name=""/>
        <dsp:cNvSpPr/>
      </dsp:nvSpPr>
      <dsp:spPr>
        <a:xfrm>
          <a:off x="8543803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اول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8648021" y="530482"/>
        <a:ext cx="503208" cy="503208"/>
      </dsp:txXfrm>
    </dsp:sp>
    <dsp:sp modelId="{26C5F16E-5FC2-4A9C-B163-6DC2D7E54D1C}">
      <dsp:nvSpPr>
        <dsp:cNvPr id="0" name=""/>
        <dsp:cNvSpPr/>
      </dsp:nvSpPr>
      <dsp:spPr>
        <a:xfrm>
          <a:off x="56082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5981882" y="346640"/>
        <a:ext cx="693853" cy="870893"/>
      </dsp:txXfrm>
    </dsp:sp>
    <dsp:sp modelId="{6C656B54-C0F8-44A6-A8B9-2BB1031CD3D9}">
      <dsp:nvSpPr>
        <dsp:cNvPr id="0" name=""/>
        <dsp:cNvSpPr/>
      </dsp:nvSpPr>
      <dsp:spPr>
        <a:xfrm>
          <a:off x="6675736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دوم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6779954" y="530482"/>
        <a:ext cx="503208" cy="503208"/>
      </dsp:txXfrm>
    </dsp:sp>
    <dsp:sp modelId="{8F5759C6-9292-4170-9A6F-9D6AFDE190DC}">
      <dsp:nvSpPr>
        <dsp:cNvPr id="0" name=""/>
        <dsp:cNvSpPr/>
      </dsp:nvSpPr>
      <dsp:spPr>
        <a:xfrm>
          <a:off x="3740202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chemeClr val="accent1">
            <a:lumMod val="75000"/>
          </a:schemeClr>
        </a:solidFill>
        <a:ln w="19050" cap="rnd" cmpd="sng" algn="ctr">
          <a:solidFill>
            <a:schemeClr val="bg1">
              <a:lumMod val="6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روش پیشنهادی</a:t>
          </a:r>
          <a:endParaRPr lang="en-US" sz="14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4113815" y="346640"/>
        <a:ext cx="693853" cy="870893"/>
      </dsp:txXfrm>
    </dsp:sp>
    <dsp:sp modelId="{01682D86-E848-40EA-9B92-052DA9555032}">
      <dsp:nvSpPr>
        <dsp:cNvPr id="0" name=""/>
        <dsp:cNvSpPr/>
      </dsp:nvSpPr>
      <dsp:spPr>
        <a:xfrm>
          <a:off x="4807669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سوم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4911887" y="530482"/>
        <a:ext cx="503208" cy="503208"/>
      </dsp:txXfrm>
    </dsp:sp>
    <dsp:sp modelId="{AB96A6D6-8F5C-4AC0-9AAB-84EC5176DD72}">
      <dsp:nvSpPr>
        <dsp:cNvPr id="0" name=""/>
        <dsp:cNvSpPr/>
      </dsp:nvSpPr>
      <dsp:spPr>
        <a:xfrm>
          <a:off x="1872135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chemeClr val="bg1"/>
        </a:solidFill>
        <a:ln w="19050" cap="rnd" cmpd="sng" algn="ctr">
          <a:solidFill>
            <a:schemeClr val="accent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tx1"/>
              </a:solidFill>
              <a:cs typeface="B Nazanin" panose="00000400000000000000" pitchFamily="2" charset="-78"/>
            </a:rPr>
            <a:t>نتایج آزمایشگاهی</a:t>
          </a:r>
          <a:endParaRPr lang="en-US" sz="1200" kern="1200" dirty="0">
            <a:solidFill>
              <a:schemeClr val="tx1"/>
            </a:solidFill>
            <a:cs typeface="B Nazanin" panose="00000400000000000000" pitchFamily="2" charset="-78"/>
          </a:endParaRPr>
        </a:p>
      </dsp:txBody>
      <dsp:txXfrm>
        <a:off x="2245748" y="346640"/>
        <a:ext cx="693853" cy="870893"/>
      </dsp:txXfrm>
    </dsp:sp>
    <dsp:sp modelId="{E667FC94-984D-461C-BBB0-4F381440BE4B}">
      <dsp:nvSpPr>
        <dsp:cNvPr id="0" name=""/>
        <dsp:cNvSpPr/>
      </dsp:nvSpPr>
      <dsp:spPr>
        <a:xfrm>
          <a:off x="2939602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چهارم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3043820" y="530482"/>
        <a:ext cx="503208" cy="503208"/>
      </dsp:txXfrm>
    </dsp:sp>
    <dsp:sp modelId="{3CADF799-6E91-4281-B6D7-E5BE53DB0B43}">
      <dsp:nvSpPr>
        <dsp:cNvPr id="0" name=""/>
        <dsp:cNvSpPr/>
      </dsp:nvSpPr>
      <dsp:spPr>
        <a:xfrm>
          <a:off x="40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377682" y="346640"/>
        <a:ext cx="693853" cy="870893"/>
      </dsp:txXfrm>
    </dsp:sp>
    <dsp:sp modelId="{DB2E9E45-C268-44CE-98B7-0E10EB0F266A}">
      <dsp:nvSpPr>
        <dsp:cNvPr id="0" name=""/>
        <dsp:cNvSpPr/>
      </dsp:nvSpPr>
      <dsp:spPr>
        <a:xfrm>
          <a:off x="1071535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پنجم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1175753" y="530482"/>
        <a:ext cx="503208" cy="5032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B1973-A5ED-406A-A521-C7344194C5A2}">
      <dsp:nvSpPr>
        <dsp:cNvPr id="0" name=""/>
        <dsp:cNvSpPr/>
      </dsp:nvSpPr>
      <dsp:spPr>
        <a:xfrm>
          <a:off x="7476336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sp:txBody>
      <dsp:txXfrm>
        <a:off x="7849949" y="346640"/>
        <a:ext cx="693853" cy="870893"/>
      </dsp:txXfrm>
    </dsp:sp>
    <dsp:sp modelId="{E61DF376-AC8E-4E40-BBE1-266B8E1E77E4}">
      <dsp:nvSpPr>
        <dsp:cNvPr id="0" name=""/>
        <dsp:cNvSpPr/>
      </dsp:nvSpPr>
      <dsp:spPr>
        <a:xfrm>
          <a:off x="8543803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اول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8648021" y="530482"/>
        <a:ext cx="503208" cy="503208"/>
      </dsp:txXfrm>
    </dsp:sp>
    <dsp:sp modelId="{26C5F16E-5FC2-4A9C-B163-6DC2D7E54D1C}">
      <dsp:nvSpPr>
        <dsp:cNvPr id="0" name=""/>
        <dsp:cNvSpPr/>
      </dsp:nvSpPr>
      <dsp:spPr>
        <a:xfrm>
          <a:off x="56082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5981882" y="346640"/>
        <a:ext cx="693853" cy="870893"/>
      </dsp:txXfrm>
    </dsp:sp>
    <dsp:sp modelId="{6C656B54-C0F8-44A6-A8B9-2BB1031CD3D9}">
      <dsp:nvSpPr>
        <dsp:cNvPr id="0" name=""/>
        <dsp:cNvSpPr/>
      </dsp:nvSpPr>
      <dsp:spPr>
        <a:xfrm>
          <a:off x="6675736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دوم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6779954" y="530482"/>
        <a:ext cx="503208" cy="503208"/>
      </dsp:txXfrm>
    </dsp:sp>
    <dsp:sp modelId="{8F5759C6-9292-4170-9A6F-9D6AFDE190DC}">
      <dsp:nvSpPr>
        <dsp:cNvPr id="0" name=""/>
        <dsp:cNvSpPr/>
      </dsp:nvSpPr>
      <dsp:spPr>
        <a:xfrm>
          <a:off x="3740202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روش پیشنهادی</a:t>
          </a:r>
          <a:endParaRPr lang="en-US" sz="14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4113815" y="346640"/>
        <a:ext cx="693853" cy="870893"/>
      </dsp:txXfrm>
    </dsp:sp>
    <dsp:sp modelId="{01682D86-E848-40EA-9B92-052DA9555032}">
      <dsp:nvSpPr>
        <dsp:cNvPr id="0" name=""/>
        <dsp:cNvSpPr/>
      </dsp:nvSpPr>
      <dsp:spPr>
        <a:xfrm>
          <a:off x="4807669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سوم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4911887" y="530482"/>
        <a:ext cx="503208" cy="503208"/>
      </dsp:txXfrm>
    </dsp:sp>
    <dsp:sp modelId="{AB96A6D6-8F5C-4AC0-9AAB-84EC5176DD72}">
      <dsp:nvSpPr>
        <dsp:cNvPr id="0" name=""/>
        <dsp:cNvSpPr/>
      </dsp:nvSpPr>
      <dsp:spPr>
        <a:xfrm>
          <a:off x="1872135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2245748" y="346640"/>
        <a:ext cx="693853" cy="870893"/>
      </dsp:txXfrm>
    </dsp:sp>
    <dsp:sp modelId="{E667FC94-984D-461C-BBB0-4F381440BE4B}">
      <dsp:nvSpPr>
        <dsp:cNvPr id="0" name=""/>
        <dsp:cNvSpPr/>
      </dsp:nvSpPr>
      <dsp:spPr>
        <a:xfrm>
          <a:off x="2939602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چهارم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3043820" y="530482"/>
        <a:ext cx="503208" cy="503208"/>
      </dsp:txXfrm>
    </dsp:sp>
    <dsp:sp modelId="{3CADF799-6E91-4281-B6D7-E5BE53DB0B43}">
      <dsp:nvSpPr>
        <dsp:cNvPr id="0" name=""/>
        <dsp:cNvSpPr/>
      </dsp:nvSpPr>
      <dsp:spPr>
        <a:xfrm>
          <a:off x="40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chemeClr val="bg1"/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solidFill>
                <a:schemeClr val="tx2"/>
              </a:solidFill>
              <a:cs typeface="B Nazanin" panose="00000400000000000000" pitchFamily="2" charset="-78"/>
            </a:rPr>
            <a:t>نتیجه‌گیری</a:t>
          </a:r>
          <a:r>
            <a:rPr lang="fa-IR" sz="1200" kern="1200" dirty="0">
              <a:solidFill>
                <a:schemeClr val="tx2"/>
              </a:solidFill>
              <a:cs typeface="B Nazanin" panose="00000400000000000000" pitchFamily="2" charset="-78"/>
            </a:rPr>
            <a:t> و پیشنهادات آینده</a:t>
          </a:r>
          <a:endParaRPr lang="en-US" sz="1400" kern="1200" dirty="0">
            <a:solidFill>
              <a:schemeClr val="tx2"/>
            </a:solidFill>
            <a:cs typeface="B Nazanin" panose="00000400000000000000" pitchFamily="2" charset="-78"/>
          </a:endParaRPr>
        </a:p>
      </dsp:txBody>
      <dsp:txXfrm>
        <a:off x="377682" y="346640"/>
        <a:ext cx="693853" cy="870893"/>
      </dsp:txXfrm>
    </dsp:sp>
    <dsp:sp modelId="{DB2E9E45-C268-44CE-98B7-0E10EB0F266A}">
      <dsp:nvSpPr>
        <dsp:cNvPr id="0" name=""/>
        <dsp:cNvSpPr/>
      </dsp:nvSpPr>
      <dsp:spPr>
        <a:xfrm>
          <a:off x="1071535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پنجم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1175753" y="530482"/>
        <a:ext cx="503208" cy="503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B1973-A5ED-406A-A521-C7344194C5A2}">
      <dsp:nvSpPr>
        <dsp:cNvPr id="0" name=""/>
        <dsp:cNvSpPr/>
      </dsp:nvSpPr>
      <dsp:spPr>
        <a:xfrm>
          <a:off x="7476336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chemeClr val="lt1"/>
        </a:solidFill>
        <a:ln w="19050" cap="rnd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Nazanin" panose="00000400000000000000" pitchFamily="2" charset="-78"/>
            </a:rPr>
            <a:t>کلیات پژوهش</a:t>
          </a:r>
          <a:endParaRPr lang="en-US" sz="1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sp:txBody>
      <dsp:txXfrm>
        <a:off x="7849949" y="346640"/>
        <a:ext cx="693853" cy="870893"/>
      </dsp:txXfrm>
    </dsp:sp>
    <dsp:sp modelId="{E61DF376-AC8E-4E40-BBE1-266B8E1E77E4}">
      <dsp:nvSpPr>
        <dsp:cNvPr id="0" name=""/>
        <dsp:cNvSpPr/>
      </dsp:nvSpPr>
      <dsp:spPr>
        <a:xfrm>
          <a:off x="8543803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اول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8648021" y="530482"/>
        <a:ext cx="503208" cy="503208"/>
      </dsp:txXfrm>
    </dsp:sp>
    <dsp:sp modelId="{26C5F16E-5FC2-4A9C-B163-6DC2D7E54D1C}">
      <dsp:nvSpPr>
        <dsp:cNvPr id="0" name=""/>
        <dsp:cNvSpPr/>
      </dsp:nvSpPr>
      <dsp:spPr>
        <a:xfrm>
          <a:off x="56082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5981882" y="346640"/>
        <a:ext cx="693853" cy="870893"/>
      </dsp:txXfrm>
    </dsp:sp>
    <dsp:sp modelId="{6C656B54-C0F8-44A6-A8B9-2BB1031CD3D9}">
      <dsp:nvSpPr>
        <dsp:cNvPr id="0" name=""/>
        <dsp:cNvSpPr/>
      </dsp:nvSpPr>
      <dsp:spPr>
        <a:xfrm>
          <a:off x="6675736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دوم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6779954" y="530482"/>
        <a:ext cx="503208" cy="503208"/>
      </dsp:txXfrm>
    </dsp:sp>
    <dsp:sp modelId="{8F5759C6-9292-4170-9A6F-9D6AFDE190DC}">
      <dsp:nvSpPr>
        <dsp:cNvPr id="0" name=""/>
        <dsp:cNvSpPr/>
      </dsp:nvSpPr>
      <dsp:spPr>
        <a:xfrm>
          <a:off x="3740202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روش پیشنهادی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4113815" y="346640"/>
        <a:ext cx="693853" cy="870893"/>
      </dsp:txXfrm>
    </dsp:sp>
    <dsp:sp modelId="{01682D86-E848-40EA-9B92-052DA9555032}">
      <dsp:nvSpPr>
        <dsp:cNvPr id="0" name=""/>
        <dsp:cNvSpPr/>
      </dsp:nvSpPr>
      <dsp:spPr>
        <a:xfrm>
          <a:off x="4807669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سوم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4911887" y="530482"/>
        <a:ext cx="503208" cy="503208"/>
      </dsp:txXfrm>
    </dsp:sp>
    <dsp:sp modelId="{AB96A6D6-8F5C-4AC0-9AAB-84EC5176DD72}">
      <dsp:nvSpPr>
        <dsp:cNvPr id="0" name=""/>
        <dsp:cNvSpPr/>
      </dsp:nvSpPr>
      <dsp:spPr>
        <a:xfrm>
          <a:off x="1872135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2245748" y="346640"/>
        <a:ext cx="693853" cy="870893"/>
      </dsp:txXfrm>
    </dsp:sp>
    <dsp:sp modelId="{E667FC94-984D-461C-BBB0-4F381440BE4B}">
      <dsp:nvSpPr>
        <dsp:cNvPr id="0" name=""/>
        <dsp:cNvSpPr/>
      </dsp:nvSpPr>
      <dsp:spPr>
        <a:xfrm>
          <a:off x="2939602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چهارم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3043820" y="530482"/>
        <a:ext cx="503208" cy="503208"/>
      </dsp:txXfrm>
    </dsp:sp>
    <dsp:sp modelId="{3CADF799-6E91-4281-B6D7-E5BE53DB0B43}">
      <dsp:nvSpPr>
        <dsp:cNvPr id="0" name=""/>
        <dsp:cNvSpPr/>
      </dsp:nvSpPr>
      <dsp:spPr>
        <a:xfrm>
          <a:off x="40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377682" y="346640"/>
        <a:ext cx="693853" cy="870893"/>
      </dsp:txXfrm>
    </dsp:sp>
    <dsp:sp modelId="{DB2E9E45-C268-44CE-98B7-0E10EB0F266A}">
      <dsp:nvSpPr>
        <dsp:cNvPr id="0" name=""/>
        <dsp:cNvSpPr/>
      </dsp:nvSpPr>
      <dsp:spPr>
        <a:xfrm>
          <a:off x="1071535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پنجم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1175753" y="530482"/>
        <a:ext cx="503208" cy="503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B1973-A5ED-406A-A521-C7344194C5A2}">
      <dsp:nvSpPr>
        <dsp:cNvPr id="0" name=""/>
        <dsp:cNvSpPr/>
      </dsp:nvSpPr>
      <dsp:spPr>
        <a:xfrm>
          <a:off x="7476336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sp:txBody>
      <dsp:txXfrm>
        <a:off x="7849949" y="346640"/>
        <a:ext cx="693853" cy="870893"/>
      </dsp:txXfrm>
    </dsp:sp>
    <dsp:sp modelId="{E61DF376-AC8E-4E40-BBE1-266B8E1E77E4}">
      <dsp:nvSpPr>
        <dsp:cNvPr id="0" name=""/>
        <dsp:cNvSpPr/>
      </dsp:nvSpPr>
      <dsp:spPr>
        <a:xfrm>
          <a:off x="8543803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اول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8648021" y="530482"/>
        <a:ext cx="503208" cy="503208"/>
      </dsp:txXfrm>
    </dsp:sp>
    <dsp:sp modelId="{26C5F16E-5FC2-4A9C-B163-6DC2D7E54D1C}">
      <dsp:nvSpPr>
        <dsp:cNvPr id="0" name=""/>
        <dsp:cNvSpPr/>
      </dsp:nvSpPr>
      <dsp:spPr>
        <a:xfrm>
          <a:off x="56082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chemeClr val="bg1"/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tx2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kern="1200" dirty="0">
            <a:solidFill>
              <a:schemeClr val="tx2"/>
            </a:solidFill>
            <a:cs typeface="B Nazanin" panose="00000400000000000000" pitchFamily="2" charset="-78"/>
          </a:endParaRPr>
        </a:p>
      </dsp:txBody>
      <dsp:txXfrm>
        <a:off x="5981882" y="346640"/>
        <a:ext cx="693853" cy="870893"/>
      </dsp:txXfrm>
    </dsp:sp>
    <dsp:sp modelId="{6C656B54-C0F8-44A6-A8B9-2BB1031CD3D9}">
      <dsp:nvSpPr>
        <dsp:cNvPr id="0" name=""/>
        <dsp:cNvSpPr/>
      </dsp:nvSpPr>
      <dsp:spPr>
        <a:xfrm>
          <a:off x="6675736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دوم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6779954" y="530482"/>
        <a:ext cx="503208" cy="503208"/>
      </dsp:txXfrm>
    </dsp:sp>
    <dsp:sp modelId="{8F5759C6-9292-4170-9A6F-9D6AFDE190DC}">
      <dsp:nvSpPr>
        <dsp:cNvPr id="0" name=""/>
        <dsp:cNvSpPr/>
      </dsp:nvSpPr>
      <dsp:spPr>
        <a:xfrm>
          <a:off x="3740202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روش پیشنهادی</a:t>
          </a:r>
          <a:endParaRPr lang="en-US" sz="14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4113815" y="346640"/>
        <a:ext cx="693853" cy="870893"/>
      </dsp:txXfrm>
    </dsp:sp>
    <dsp:sp modelId="{01682D86-E848-40EA-9B92-052DA9555032}">
      <dsp:nvSpPr>
        <dsp:cNvPr id="0" name=""/>
        <dsp:cNvSpPr/>
      </dsp:nvSpPr>
      <dsp:spPr>
        <a:xfrm>
          <a:off x="4807669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سوم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4911887" y="530482"/>
        <a:ext cx="503208" cy="503208"/>
      </dsp:txXfrm>
    </dsp:sp>
    <dsp:sp modelId="{AB96A6D6-8F5C-4AC0-9AAB-84EC5176DD72}">
      <dsp:nvSpPr>
        <dsp:cNvPr id="0" name=""/>
        <dsp:cNvSpPr/>
      </dsp:nvSpPr>
      <dsp:spPr>
        <a:xfrm>
          <a:off x="1872135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2245748" y="346640"/>
        <a:ext cx="693853" cy="870893"/>
      </dsp:txXfrm>
    </dsp:sp>
    <dsp:sp modelId="{E667FC94-984D-461C-BBB0-4F381440BE4B}">
      <dsp:nvSpPr>
        <dsp:cNvPr id="0" name=""/>
        <dsp:cNvSpPr/>
      </dsp:nvSpPr>
      <dsp:spPr>
        <a:xfrm>
          <a:off x="2939602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چهارم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3043820" y="530482"/>
        <a:ext cx="503208" cy="503208"/>
      </dsp:txXfrm>
    </dsp:sp>
    <dsp:sp modelId="{3CADF799-6E91-4281-B6D7-E5BE53DB0B43}">
      <dsp:nvSpPr>
        <dsp:cNvPr id="0" name=""/>
        <dsp:cNvSpPr/>
      </dsp:nvSpPr>
      <dsp:spPr>
        <a:xfrm>
          <a:off x="40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377682" y="346640"/>
        <a:ext cx="693853" cy="870893"/>
      </dsp:txXfrm>
    </dsp:sp>
    <dsp:sp modelId="{DB2E9E45-C268-44CE-98B7-0E10EB0F266A}">
      <dsp:nvSpPr>
        <dsp:cNvPr id="0" name=""/>
        <dsp:cNvSpPr/>
      </dsp:nvSpPr>
      <dsp:spPr>
        <a:xfrm>
          <a:off x="1071535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پنجم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1175753" y="530482"/>
        <a:ext cx="503208" cy="5032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B1973-A5ED-406A-A521-C7344194C5A2}">
      <dsp:nvSpPr>
        <dsp:cNvPr id="0" name=""/>
        <dsp:cNvSpPr/>
      </dsp:nvSpPr>
      <dsp:spPr>
        <a:xfrm>
          <a:off x="7476336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sp:txBody>
      <dsp:txXfrm>
        <a:off x="7849949" y="346640"/>
        <a:ext cx="693853" cy="870893"/>
      </dsp:txXfrm>
    </dsp:sp>
    <dsp:sp modelId="{E61DF376-AC8E-4E40-BBE1-266B8E1E77E4}">
      <dsp:nvSpPr>
        <dsp:cNvPr id="0" name=""/>
        <dsp:cNvSpPr/>
      </dsp:nvSpPr>
      <dsp:spPr>
        <a:xfrm>
          <a:off x="8543803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اول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8648021" y="530482"/>
        <a:ext cx="503208" cy="503208"/>
      </dsp:txXfrm>
    </dsp:sp>
    <dsp:sp modelId="{26C5F16E-5FC2-4A9C-B163-6DC2D7E54D1C}">
      <dsp:nvSpPr>
        <dsp:cNvPr id="0" name=""/>
        <dsp:cNvSpPr/>
      </dsp:nvSpPr>
      <dsp:spPr>
        <a:xfrm>
          <a:off x="56082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5981882" y="346640"/>
        <a:ext cx="693853" cy="870893"/>
      </dsp:txXfrm>
    </dsp:sp>
    <dsp:sp modelId="{6C656B54-C0F8-44A6-A8B9-2BB1031CD3D9}">
      <dsp:nvSpPr>
        <dsp:cNvPr id="0" name=""/>
        <dsp:cNvSpPr/>
      </dsp:nvSpPr>
      <dsp:spPr>
        <a:xfrm>
          <a:off x="6675736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دوم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6779954" y="530482"/>
        <a:ext cx="503208" cy="503208"/>
      </dsp:txXfrm>
    </dsp:sp>
    <dsp:sp modelId="{8F5759C6-9292-4170-9A6F-9D6AFDE190DC}">
      <dsp:nvSpPr>
        <dsp:cNvPr id="0" name=""/>
        <dsp:cNvSpPr/>
      </dsp:nvSpPr>
      <dsp:spPr>
        <a:xfrm>
          <a:off x="3740202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chemeClr val="bg1"/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tx1"/>
              </a:solidFill>
              <a:cs typeface="B Nazanin" panose="00000400000000000000" pitchFamily="2" charset="-78"/>
            </a:rPr>
            <a:t>روش پیشنهادی</a:t>
          </a:r>
          <a:endParaRPr lang="en-US" sz="1400" kern="1200" dirty="0">
            <a:solidFill>
              <a:schemeClr val="tx1"/>
            </a:solidFill>
            <a:cs typeface="B Nazanin" panose="00000400000000000000" pitchFamily="2" charset="-78"/>
          </a:endParaRPr>
        </a:p>
      </dsp:txBody>
      <dsp:txXfrm>
        <a:off x="4113815" y="346640"/>
        <a:ext cx="693853" cy="870893"/>
      </dsp:txXfrm>
    </dsp:sp>
    <dsp:sp modelId="{01682D86-E848-40EA-9B92-052DA9555032}">
      <dsp:nvSpPr>
        <dsp:cNvPr id="0" name=""/>
        <dsp:cNvSpPr/>
      </dsp:nvSpPr>
      <dsp:spPr>
        <a:xfrm>
          <a:off x="4807669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سوم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4911887" y="530482"/>
        <a:ext cx="503208" cy="503208"/>
      </dsp:txXfrm>
    </dsp:sp>
    <dsp:sp modelId="{AB96A6D6-8F5C-4AC0-9AAB-84EC5176DD72}">
      <dsp:nvSpPr>
        <dsp:cNvPr id="0" name=""/>
        <dsp:cNvSpPr/>
      </dsp:nvSpPr>
      <dsp:spPr>
        <a:xfrm>
          <a:off x="1872135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2245748" y="346640"/>
        <a:ext cx="693853" cy="870893"/>
      </dsp:txXfrm>
    </dsp:sp>
    <dsp:sp modelId="{E667FC94-984D-461C-BBB0-4F381440BE4B}">
      <dsp:nvSpPr>
        <dsp:cNvPr id="0" name=""/>
        <dsp:cNvSpPr/>
      </dsp:nvSpPr>
      <dsp:spPr>
        <a:xfrm>
          <a:off x="2939602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چهارم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3043820" y="530482"/>
        <a:ext cx="503208" cy="503208"/>
      </dsp:txXfrm>
    </dsp:sp>
    <dsp:sp modelId="{3CADF799-6E91-4281-B6D7-E5BE53DB0B43}">
      <dsp:nvSpPr>
        <dsp:cNvPr id="0" name=""/>
        <dsp:cNvSpPr/>
      </dsp:nvSpPr>
      <dsp:spPr>
        <a:xfrm>
          <a:off x="40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377682" y="346640"/>
        <a:ext cx="693853" cy="870893"/>
      </dsp:txXfrm>
    </dsp:sp>
    <dsp:sp modelId="{DB2E9E45-C268-44CE-98B7-0E10EB0F266A}">
      <dsp:nvSpPr>
        <dsp:cNvPr id="0" name=""/>
        <dsp:cNvSpPr/>
      </dsp:nvSpPr>
      <dsp:spPr>
        <a:xfrm>
          <a:off x="1071535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پنجم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1175753" y="530482"/>
        <a:ext cx="503208" cy="5032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B1973-A5ED-406A-A521-C7344194C5A2}">
      <dsp:nvSpPr>
        <dsp:cNvPr id="0" name=""/>
        <dsp:cNvSpPr/>
      </dsp:nvSpPr>
      <dsp:spPr>
        <a:xfrm>
          <a:off x="7476336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sp:txBody>
      <dsp:txXfrm>
        <a:off x="7849949" y="346640"/>
        <a:ext cx="693853" cy="870893"/>
      </dsp:txXfrm>
    </dsp:sp>
    <dsp:sp modelId="{E61DF376-AC8E-4E40-BBE1-266B8E1E77E4}">
      <dsp:nvSpPr>
        <dsp:cNvPr id="0" name=""/>
        <dsp:cNvSpPr/>
      </dsp:nvSpPr>
      <dsp:spPr>
        <a:xfrm>
          <a:off x="8543803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اول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8648021" y="530482"/>
        <a:ext cx="503208" cy="503208"/>
      </dsp:txXfrm>
    </dsp:sp>
    <dsp:sp modelId="{26C5F16E-5FC2-4A9C-B163-6DC2D7E54D1C}">
      <dsp:nvSpPr>
        <dsp:cNvPr id="0" name=""/>
        <dsp:cNvSpPr/>
      </dsp:nvSpPr>
      <dsp:spPr>
        <a:xfrm>
          <a:off x="56082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5981882" y="346640"/>
        <a:ext cx="693853" cy="870893"/>
      </dsp:txXfrm>
    </dsp:sp>
    <dsp:sp modelId="{6C656B54-C0F8-44A6-A8B9-2BB1031CD3D9}">
      <dsp:nvSpPr>
        <dsp:cNvPr id="0" name=""/>
        <dsp:cNvSpPr/>
      </dsp:nvSpPr>
      <dsp:spPr>
        <a:xfrm>
          <a:off x="6675736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دوم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6779954" y="530482"/>
        <a:ext cx="503208" cy="503208"/>
      </dsp:txXfrm>
    </dsp:sp>
    <dsp:sp modelId="{8F5759C6-9292-4170-9A6F-9D6AFDE190DC}">
      <dsp:nvSpPr>
        <dsp:cNvPr id="0" name=""/>
        <dsp:cNvSpPr/>
      </dsp:nvSpPr>
      <dsp:spPr>
        <a:xfrm>
          <a:off x="3740202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chemeClr val="bg1"/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tx1"/>
              </a:solidFill>
              <a:cs typeface="B Nazanin" panose="00000400000000000000" pitchFamily="2" charset="-78"/>
            </a:rPr>
            <a:t>روش پیشنهادی</a:t>
          </a:r>
          <a:endParaRPr lang="en-US" sz="1400" kern="1200" dirty="0">
            <a:solidFill>
              <a:schemeClr val="tx1"/>
            </a:solidFill>
            <a:cs typeface="B Nazanin" panose="00000400000000000000" pitchFamily="2" charset="-78"/>
          </a:endParaRPr>
        </a:p>
      </dsp:txBody>
      <dsp:txXfrm>
        <a:off x="4113815" y="346640"/>
        <a:ext cx="693853" cy="870893"/>
      </dsp:txXfrm>
    </dsp:sp>
    <dsp:sp modelId="{01682D86-E848-40EA-9B92-052DA9555032}">
      <dsp:nvSpPr>
        <dsp:cNvPr id="0" name=""/>
        <dsp:cNvSpPr/>
      </dsp:nvSpPr>
      <dsp:spPr>
        <a:xfrm>
          <a:off x="4807669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سوم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4911887" y="530482"/>
        <a:ext cx="503208" cy="503208"/>
      </dsp:txXfrm>
    </dsp:sp>
    <dsp:sp modelId="{AB96A6D6-8F5C-4AC0-9AAB-84EC5176DD72}">
      <dsp:nvSpPr>
        <dsp:cNvPr id="0" name=""/>
        <dsp:cNvSpPr/>
      </dsp:nvSpPr>
      <dsp:spPr>
        <a:xfrm>
          <a:off x="1872135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2245748" y="346640"/>
        <a:ext cx="693853" cy="870893"/>
      </dsp:txXfrm>
    </dsp:sp>
    <dsp:sp modelId="{E667FC94-984D-461C-BBB0-4F381440BE4B}">
      <dsp:nvSpPr>
        <dsp:cNvPr id="0" name=""/>
        <dsp:cNvSpPr/>
      </dsp:nvSpPr>
      <dsp:spPr>
        <a:xfrm>
          <a:off x="2939602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چهارم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3043820" y="530482"/>
        <a:ext cx="503208" cy="503208"/>
      </dsp:txXfrm>
    </dsp:sp>
    <dsp:sp modelId="{3CADF799-6E91-4281-B6D7-E5BE53DB0B43}">
      <dsp:nvSpPr>
        <dsp:cNvPr id="0" name=""/>
        <dsp:cNvSpPr/>
      </dsp:nvSpPr>
      <dsp:spPr>
        <a:xfrm>
          <a:off x="40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377682" y="346640"/>
        <a:ext cx="693853" cy="870893"/>
      </dsp:txXfrm>
    </dsp:sp>
    <dsp:sp modelId="{DB2E9E45-C268-44CE-98B7-0E10EB0F266A}">
      <dsp:nvSpPr>
        <dsp:cNvPr id="0" name=""/>
        <dsp:cNvSpPr/>
      </dsp:nvSpPr>
      <dsp:spPr>
        <a:xfrm>
          <a:off x="1071535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پنجم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1175753" y="530482"/>
        <a:ext cx="503208" cy="5032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B1973-A5ED-406A-A521-C7344194C5A2}">
      <dsp:nvSpPr>
        <dsp:cNvPr id="0" name=""/>
        <dsp:cNvSpPr/>
      </dsp:nvSpPr>
      <dsp:spPr>
        <a:xfrm>
          <a:off x="7476336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sp:txBody>
      <dsp:txXfrm>
        <a:off x="7849949" y="346640"/>
        <a:ext cx="693853" cy="870893"/>
      </dsp:txXfrm>
    </dsp:sp>
    <dsp:sp modelId="{E61DF376-AC8E-4E40-BBE1-266B8E1E77E4}">
      <dsp:nvSpPr>
        <dsp:cNvPr id="0" name=""/>
        <dsp:cNvSpPr/>
      </dsp:nvSpPr>
      <dsp:spPr>
        <a:xfrm>
          <a:off x="8543803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اول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8648021" y="530482"/>
        <a:ext cx="503208" cy="503208"/>
      </dsp:txXfrm>
    </dsp:sp>
    <dsp:sp modelId="{26C5F16E-5FC2-4A9C-B163-6DC2D7E54D1C}">
      <dsp:nvSpPr>
        <dsp:cNvPr id="0" name=""/>
        <dsp:cNvSpPr/>
      </dsp:nvSpPr>
      <dsp:spPr>
        <a:xfrm>
          <a:off x="56082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5981882" y="346640"/>
        <a:ext cx="693853" cy="870893"/>
      </dsp:txXfrm>
    </dsp:sp>
    <dsp:sp modelId="{6C656B54-C0F8-44A6-A8B9-2BB1031CD3D9}">
      <dsp:nvSpPr>
        <dsp:cNvPr id="0" name=""/>
        <dsp:cNvSpPr/>
      </dsp:nvSpPr>
      <dsp:spPr>
        <a:xfrm>
          <a:off x="6675736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دوم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6779954" y="530482"/>
        <a:ext cx="503208" cy="503208"/>
      </dsp:txXfrm>
    </dsp:sp>
    <dsp:sp modelId="{8F5759C6-9292-4170-9A6F-9D6AFDE190DC}">
      <dsp:nvSpPr>
        <dsp:cNvPr id="0" name=""/>
        <dsp:cNvSpPr/>
      </dsp:nvSpPr>
      <dsp:spPr>
        <a:xfrm>
          <a:off x="3740202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chemeClr val="bg1"/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tx1"/>
              </a:solidFill>
              <a:cs typeface="B Nazanin" panose="00000400000000000000" pitchFamily="2" charset="-78"/>
            </a:rPr>
            <a:t>روش پیشنهادی</a:t>
          </a:r>
          <a:endParaRPr lang="en-US" sz="1400" kern="1200" dirty="0">
            <a:solidFill>
              <a:schemeClr val="tx1"/>
            </a:solidFill>
            <a:cs typeface="B Nazanin" panose="00000400000000000000" pitchFamily="2" charset="-78"/>
          </a:endParaRPr>
        </a:p>
      </dsp:txBody>
      <dsp:txXfrm>
        <a:off x="4113815" y="346640"/>
        <a:ext cx="693853" cy="870893"/>
      </dsp:txXfrm>
    </dsp:sp>
    <dsp:sp modelId="{01682D86-E848-40EA-9B92-052DA9555032}">
      <dsp:nvSpPr>
        <dsp:cNvPr id="0" name=""/>
        <dsp:cNvSpPr/>
      </dsp:nvSpPr>
      <dsp:spPr>
        <a:xfrm>
          <a:off x="4807669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سوم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4911887" y="530482"/>
        <a:ext cx="503208" cy="503208"/>
      </dsp:txXfrm>
    </dsp:sp>
    <dsp:sp modelId="{AB96A6D6-8F5C-4AC0-9AAB-84EC5176DD72}">
      <dsp:nvSpPr>
        <dsp:cNvPr id="0" name=""/>
        <dsp:cNvSpPr/>
      </dsp:nvSpPr>
      <dsp:spPr>
        <a:xfrm>
          <a:off x="1872135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2245748" y="346640"/>
        <a:ext cx="693853" cy="870893"/>
      </dsp:txXfrm>
    </dsp:sp>
    <dsp:sp modelId="{E667FC94-984D-461C-BBB0-4F381440BE4B}">
      <dsp:nvSpPr>
        <dsp:cNvPr id="0" name=""/>
        <dsp:cNvSpPr/>
      </dsp:nvSpPr>
      <dsp:spPr>
        <a:xfrm>
          <a:off x="2939602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چهارم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3043820" y="530482"/>
        <a:ext cx="503208" cy="503208"/>
      </dsp:txXfrm>
    </dsp:sp>
    <dsp:sp modelId="{3CADF799-6E91-4281-B6D7-E5BE53DB0B43}">
      <dsp:nvSpPr>
        <dsp:cNvPr id="0" name=""/>
        <dsp:cNvSpPr/>
      </dsp:nvSpPr>
      <dsp:spPr>
        <a:xfrm>
          <a:off x="40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377682" y="346640"/>
        <a:ext cx="693853" cy="870893"/>
      </dsp:txXfrm>
    </dsp:sp>
    <dsp:sp modelId="{DB2E9E45-C268-44CE-98B7-0E10EB0F266A}">
      <dsp:nvSpPr>
        <dsp:cNvPr id="0" name=""/>
        <dsp:cNvSpPr/>
      </dsp:nvSpPr>
      <dsp:spPr>
        <a:xfrm>
          <a:off x="1071535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پنجم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1175753" y="530482"/>
        <a:ext cx="503208" cy="5032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B1973-A5ED-406A-A521-C7344194C5A2}">
      <dsp:nvSpPr>
        <dsp:cNvPr id="0" name=""/>
        <dsp:cNvSpPr/>
      </dsp:nvSpPr>
      <dsp:spPr>
        <a:xfrm>
          <a:off x="7476336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sp:txBody>
      <dsp:txXfrm>
        <a:off x="7849949" y="346640"/>
        <a:ext cx="693853" cy="870893"/>
      </dsp:txXfrm>
    </dsp:sp>
    <dsp:sp modelId="{E61DF376-AC8E-4E40-BBE1-266B8E1E77E4}">
      <dsp:nvSpPr>
        <dsp:cNvPr id="0" name=""/>
        <dsp:cNvSpPr/>
      </dsp:nvSpPr>
      <dsp:spPr>
        <a:xfrm>
          <a:off x="8543803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اول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8648021" y="530482"/>
        <a:ext cx="503208" cy="503208"/>
      </dsp:txXfrm>
    </dsp:sp>
    <dsp:sp modelId="{26C5F16E-5FC2-4A9C-B163-6DC2D7E54D1C}">
      <dsp:nvSpPr>
        <dsp:cNvPr id="0" name=""/>
        <dsp:cNvSpPr/>
      </dsp:nvSpPr>
      <dsp:spPr>
        <a:xfrm>
          <a:off x="56082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5981882" y="346640"/>
        <a:ext cx="693853" cy="870893"/>
      </dsp:txXfrm>
    </dsp:sp>
    <dsp:sp modelId="{6C656B54-C0F8-44A6-A8B9-2BB1031CD3D9}">
      <dsp:nvSpPr>
        <dsp:cNvPr id="0" name=""/>
        <dsp:cNvSpPr/>
      </dsp:nvSpPr>
      <dsp:spPr>
        <a:xfrm>
          <a:off x="6675736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دوم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6779954" y="530482"/>
        <a:ext cx="503208" cy="503208"/>
      </dsp:txXfrm>
    </dsp:sp>
    <dsp:sp modelId="{8F5759C6-9292-4170-9A6F-9D6AFDE190DC}">
      <dsp:nvSpPr>
        <dsp:cNvPr id="0" name=""/>
        <dsp:cNvSpPr/>
      </dsp:nvSpPr>
      <dsp:spPr>
        <a:xfrm>
          <a:off x="3740202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chemeClr val="bg1"/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tx1"/>
              </a:solidFill>
              <a:cs typeface="B Nazanin" panose="00000400000000000000" pitchFamily="2" charset="-78"/>
            </a:rPr>
            <a:t>روش پیشنهادی</a:t>
          </a:r>
          <a:endParaRPr lang="en-US" sz="1400" kern="1200" dirty="0">
            <a:solidFill>
              <a:schemeClr val="tx1"/>
            </a:solidFill>
            <a:cs typeface="B Nazanin" panose="00000400000000000000" pitchFamily="2" charset="-78"/>
          </a:endParaRPr>
        </a:p>
      </dsp:txBody>
      <dsp:txXfrm>
        <a:off x="4113815" y="346640"/>
        <a:ext cx="693853" cy="870893"/>
      </dsp:txXfrm>
    </dsp:sp>
    <dsp:sp modelId="{01682D86-E848-40EA-9B92-052DA9555032}">
      <dsp:nvSpPr>
        <dsp:cNvPr id="0" name=""/>
        <dsp:cNvSpPr/>
      </dsp:nvSpPr>
      <dsp:spPr>
        <a:xfrm>
          <a:off x="4807669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سوم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4911887" y="530482"/>
        <a:ext cx="503208" cy="503208"/>
      </dsp:txXfrm>
    </dsp:sp>
    <dsp:sp modelId="{AB96A6D6-8F5C-4AC0-9AAB-84EC5176DD72}">
      <dsp:nvSpPr>
        <dsp:cNvPr id="0" name=""/>
        <dsp:cNvSpPr/>
      </dsp:nvSpPr>
      <dsp:spPr>
        <a:xfrm>
          <a:off x="1872135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2245748" y="346640"/>
        <a:ext cx="693853" cy="870893"/>
      </dsp:txXfrm>
    </dsp:sp>
    <dsp:sp modelId="{E667FC94-984D-461C-BBB0-4F381440BE4B}">
      <dsp:nvSpPr>
        <dsp:cNvPr id="0" name=""/>
        <dsp:cNvSpPr/>
      </dsp:nvSpPr>
      <dsp:spPr>
        <a:xfrm>
          <a:off x="2939602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چهارم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3043820" y="530482"/>
        <a:ext cx="503208" cy="503208"/>
      </dsp:txXfrm>
    </dsp:sp>
    <dsp:sp modelId="{3CADF799-6E91-4281-B6D7-E5BE53DB0B43}">
      <dsp:nvSpPr>
        <dsp:cNvPr id="0" name=""/>
        <dsp:cNvSpPr/>
      </dsp:nvSpPr>
      <dsp:spPr>
        <a:xfrm>
          <a:off x="40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377682" y="346640"/>
        <a:ext cx="693853" cy="870893"/>
      </dsp:txXfrm>
    </dsp:sp>
    <dsp:sp modelId="{DB2E9E45-C268-44CE-98B7-0E10EB0F266A}">
      <dsp:nvSpPr>
        <dsp:cNvPr id="0" name=""/>
        <dsp:cNvSpPr/>
      </dsp:nvSpPr>
      <dsp:spPr>
        <a:xfrm>
          <a:off x="1071535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پنجم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1175753" y="530482"/>
        <a:ext cx="503208" cy="5032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B1973-A5ED-406A-A521-C7344194C5A2}">
      <dsp:nvSpPr>
        <dsp:cNvPr id="0" name=""/>
        <dsp:cNvSpPr/>
      </dsp:nvSpPr>
      <dsp:spPr>
        <a:xfrm>
          <a:off x="7476336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sp:txBody>
      <dsp:txXfrm>
        <a:off x="7849949" y="346640"/>
        <a:ext cx="693853" cy="870893"/>
      </dsp:txXfrm>
    </dsp:sp>
    <dsp:sp modelId="{E61DF376-AC8E-4E40-BBE1-266B8E1E77E4}">
      <dsp:nvSpPr>
        <dsp:cNvPr id="0" name=""/>
        <dsp:cNvSpPr/>
      </dsp:nvSpPr>
      <dsp:spPr>
        <a:xfrm>
          <a:off x="8543803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اول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8648021" y="530482"/>
        <a:ext cx="503208" cy="503208"/>
      </dsp:txXfrm>
    </dsp:sp>
    <dsp:sp modelId="{26C5F16E-5FC2-4A9C-B163-6DC2D7E54D1C}">
      <dsp:nvSpPr>
        <dsp:cNvPr id="0" name=""/>
        <dsp:cNvSpPr/>
      </dsp:nvSpPr>
      <dsp:spPr>
        <a:xfrm>
          <a:off x="56082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5981882" y="346640"/>
        <a:ext cx="693853" cy="870893"/>
      </dsp:txXfrm>
    </dsp:sp>
    <dsp:sp modelId="{6C656B54-C0F8-44A6-A8B9-2BB1031CD3D9}">
      <dsp:nvSpPr>
        <dsp:cNvPr id="0" name=""/>
        <dsp:cNvSpPr/>
      </dsp:nvSpPr>
      <dsp:spPr>
        <a:xfrm>
          <a:off x="6675736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دوم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6779954" y="530482"/>
        <a:ext cx="503208" cy="503208"/>
      </dsp:txXfrm>
    </dsp:sp>
    <dsp:sp modelId="{8F5759C6-9292-4170-9A6F-9D6AFDE190DC}">
      <dsp:nvSpPr>
        <dsp:cNvPr id="0" name=""/>
        <dsp:cNvSpPr/>
      </dsp:nvSpPr>
      <dsp:spPr>
        <a:xfrm>
          <a:off x="3740202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chemeClr val="bg1"/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tx1"/>
              </a:solidFill>
              <a:cs typeface="B Nazanin" panose="00000400000000000000" pitchFamily="2" charset="-78"/>
            </a:rPr>
            <a:t>روش پیشنهادی</a:t>
          </a:r>
          <a:endParaRPr lang="en-US" sz="1400" kern="1200" dirty="0">
            <a:solidFill>
              <a:schemeClr val="tx1"/>
            </a:solidFill>
            <a:cs typeface="B Nazanin" panose="00000400000000000000" pitchFamily="2" charset="-78"/>
          </a:endParaRPr>
        </a:p>
      </dsp:txBody>
      <dsp:txXfrm>
        <a:off x="4113815" y="346640"/>
        <a:ext cx="693853" cy="870893"/>
      </dsp:txXfrm>
    </dsp:sp>
    <dsp:sp modelId="{01682D86-E848-40EA-9B92-052DA9555032}">
      <dsp:nvSpPr>
        <dsp:cNvPr id="0" name=""/>
        <dsp:cNvSpPr/>
      </dsp:nvSpPr>
      <dsp:spPr>
        <a:xfrm>
          <a:off x="4807669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سوم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4911887" y="530482"/>
        <a:ext cx="503208" cy="503208"/>
      </dsp:txXfrm>
    </dsp:sp>
    <dsp:sp modelId="{AB96A6D6-8F5C-4AC0-9AAB-84EC5176DD72}">
      <dsp:nvSpPr>
        <dsp:cNvPr id="0" name=""/>
        <dsp:cNvSpPr/>
      </dsp:nvSpPr>
      <dsp:spPr>
        <a:xfrm>
          <a:off x="1872135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2245748" y="346640"/>
        <a:ext cx="693853" cy="870893"/>
      </dsp:txXfrm>
    </dsp:sp>
    <dsp:sp modelId="{E667FC94-984D-461C-BBB0-4F381440BE4B}">
      <dsp:nvSpPr>
        <dsp:cNvPr id="0" name=""/>
        <dsp:cNvSpPr/>
      </dsp:nvSpPr>
      <dsp:spPr>
        <a:xfrm>
          <a:off x="2939602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چهارم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3043820" y="530482"/>
        <a:ext cx="503208" cy="503208"/>
      </dsp:txXfrm>
    </dsp:sp>
    <dsp:sp modelId="{3CADF799-6E91-4281-B6D7-E5BE53DB0B43}">
      <dsp:nvSpPr>
        <dsp:cNvPr id="0" name=""/>
        <dsp:cNvSpPr/>
      </dsp:nvSpPr>
      <dsp:spPr>
        <a:xfrm>
          <a:off x="40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377682" y="346640"/>
        <a:ext cx="693853" cy="870893"/>
      </dsp:txXfrm>
    </dsp:sp>
    <dsp:sp modelId="{DB2E9E45-C268-44CE-98B7-0E10EB0F266A}">
      <dsp:nvSpPr>
        <dsp:cNvPr id="0" name=""/>
        <dsp:cNvSpPr/>
      </dsp:nvSpPr>
      <dsp:spPr>
        <a:xfrm>
          <a:off x="1071535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پنجم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1175753" y="530482"/>
        <a:ext cx="503208" cy="5032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B1973-A5ED-406A-A521-C7344194C5A2}">
      <dsp:nvSpPr>
        <dsp:cNvPr id="0" name=""/>
        <dsp:cNvSpPr/>
      </dsp:nvSpPr>
      <dsp:spPr>
        <a:xfrm>
          <a:off x="7476336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1">
              <a:lumMod val="75000"/>
            </a:schemeClr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کلیات پژوهش</a:t>
          </a:r>
          <a:endParaRPr lang="en-US" sz="12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cs typeface="B Nazanin" panose="00000400000000000000" pitchFamily="2" charset="-78"/>
          </a:endParaRPr>
        </a:p>
      </dsp:txBody>
      <dsp:txXfrm>
        <a:off x="7849949" y="346640"/>
        <a:ext cx="693853" cy="870893"/>
      </dsp:txXfrm>
    </dsp:sp>
    <dsp:sp modelId="{E61DF376-AC8E-4E40-BBE1-266B8E1E77E4}">
      <dsp:nvSpPr>
        <dsp:cNvPr id="0" name=""/>
        <dsp:cNvSpPr/>
      </dsp:nvSpPr>
      <dsp:spPr>
        <a:xfrm>
          <a:off x="8543803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اول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8648021" y="530482"/>
        <a:ext cx="503208" cy="503208"/>
      </dsp:txXfrm>
    </dsp:sp>
    <dsp:sp modelId="{26C5F16E-5FC2-4A9C-B163-6DC2D7E54D1C}">
      <dsp:nvSpPr>
        <dsp:cNvPr id="0" name=""/>
        <dsp:cNvSpPr/>
      </dsp:nvSpPr>
      <dsp:spPr>
        <a:xfrm>
          <a:off x="56082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مروری بر پیشینه پژوهش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5981882" y="346640"/>
        <a:ext cx="693853" cy="870893"/>
      </dsp:txXfrm>
    </dsp:sp>
    <dsp:sp modelId="{6C656B54-C0F8-44A6-A8B9-2BB1031CD3D9}">
      <dsp:nvSpPr>
        <dsp:cNvPr id="0" name=""/>
        <dsp:cNvSpPr/>
      </dsp:nvSpPr>
      <dsp:spPr>
        <a:xfrm>
          <a:off x="6675736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دوم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6779954" y="530482"/>
        <a:ext cx="503208" cy="503208"/>
      </dsp:txXfrm>
    </dsp:sp>
    <dsp:sp modelId="{8F5759C6-9292-4170-9A6F-9D6AFDE190DC}">
      <dsp:nvSpPr>
        <dsp:cNvPr id="0" name=""/>
        <dsp:cNvSpPr/>
      </dsp:nvSpPr>
      <dsp:spPr>
        <a:xfrm>
          <a:off x="3740202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chemeClr val="bg1"/>
        </a:solidFill>
        <a:ln w="19050" cap="rnd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tx1"/>
              </a:solidFill>
              <a:cs typeface="B Nazanin" panose="00000400000000000000" pitchFamily="2" charset="-78"/>
            </a:rPr>
            <a:t>روش پیشنهادی</a:t>
          </a:r>
          <a:endParaRPr lang="en-US" sz="1400" kern="1200" dirty="0">
            <a:solidFill>
              <a:schemeClr val="tx1"/>
            </a:solidFill>
            <a:cs typeface="B Nazanin" panose="00000400000000000000" pitchFamily="2" charset="-78"/>
          </a:endParaRPr>
        </a:p>
      </dsp:txBody>
      <dsp:txXfrm>
        <a:off x="4113815" y="346640"/>
        <a:ext cx="693853" cy="870893"/>
      </dsp:txXfrm>
    </dsp:sp>
    <dsp:sp modelId="{01682D86-E848-40EA-9B92-052DA9555032}">
      <dsp:nvSpPr>
        <dsp:cNvPr id="0" name=""/>
        <dsp:cNvSpPr/>
      </dsp:nvSpPr>
      <dsp:spPr>
        <a:xfrm>
          <a:off x="4807669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سوم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4911887" y="530482"/>
        <a:ext cx="503208" cy="503208"/>
      </dsp:txXfrm>
    </dsp:sp>
    <dsp:sp modelId="{AB96A6D6-8F5C-4AC0-9AAB-84EC5176DD72}">
      <dsp:nvSpPr>
        <dsp:cNvPr id="0" name=""/>
        <dsp:cNvSpPr/>
      </dsp:nvSpPr>
      <dsp:spPr>
        <a:xfrm>
          <a:off x="1872135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نتایج آزمایشگاهی</a:t>
          </a:r>
          <a:endParaRPr lang="en-US" sz="12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2245748" y="346640"/>
        <a:ext cx="693853" cy="870893"/>
      </dsp:txXfrm>
    </dsp:sp>
    <dsp:sp modelId="{E667FC94-984D-461C-BBB0-4F381440BE4B}">
      <dsp:nvSpPr>
        <dsp:cNvPr id="0" name=""/>
        <dsp:cNvSpPr/>
      </dsp:nvSpPr>
      <dsp:spPr>
        <a:xfrm>
          <a:off x="2939602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چهارم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3043820" y="530482"/>
        <a:ext cx="503208" cy="503208"/>
      </dsp:txXfrm>
    </dsp:sp>
    <dsp:sp modelId="{3CADF799-6E91-4281-B6D7-E5BE53DB0B43}">
      <dsp:nvSpPr>
        <dsp:cNvPr id="0" name=""/>
        <dsp:cNvSpPr/>
      </dsp:nvSpPr>
      <dsp:spPr>
        <a:xfrm>
          <a:off x="4069" y="160020"/>
          <a:ext cx="1423289" cy="1244133"/>
        </a:xfrm>
        <a:prstGeom prst="leftArrow">
          <a:avLst>
            <a:gd name="adj1" fmla="val 70000"/>
            <a:gd name="adj2" fmla="val 50000"/>
          </a:avLst>
        </a:prstGeom>
        <a:solidFill>
          <a:srgbClr val="00B0F0"/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 err="1">
              <a:solidFill>
                <a:schemeClr val="bg1"/>
              </a:solidFill>
              <a:cs typeface="B Nazanin" panose="00000400000000000000" pitchFamily="2" charset="-78"/>
            </a:rPr>
            <a:t>نتیجه‌گیری</a:t>
          </a:r>
          <a:r>
            <a:rPr lang="fa-IR" sz="1200" kern="1200" dirty="0">
              <a:solidFill>
                <a:schemeClr val="bg1"/>
              </a:solidFill>
              <a:cs typeface="B Nazanin" panose="00000400000000000000" pitchFamily="2" charset="-78"/>
            </a:rPr>
            <a:t> و پیشنهادات آینده</a:t>
          </a:r>
          <a:endParaRPr lang="en-US" sz="1400" kern="1200" dirty="0">
            <a:solidFill>
              <a:schemeClr val="bg1"/>
            </a:solidFill>
            <a:cs typeface="B Nazanin" panose="00000400000000000000" pitchFamily="2" charset="-78"/>
          </a:endParaRPr>
        </a:p>
      </dsp:txBody>
      <dsp:txXfrm>
        <a:off x="377682" y="346640"/>
        <a:ext cx="693853" cy="870893"/>
      </dsp:txXfrm>
    </dsp:sp>
    <dsp:sp modelId="{DB2E9E45-C268-44CE-98B7-0E10EB0F266A}">
      <dsp:nvSpPr>
        <dsp:cNvPr id="0" name=""/>
        <dsp:cNvSpPr/>
      </dsp:nvSpPr>
      <dsp:spPr>
        <a:xfrm>
          <a:off x="1071535" y="426264"/>
          <a:ext cx="711644" cy="711644"/>
        </a:xfrm>
        <a:prstGeom prst="ellipse">
          <a:avLst/>
        </a:prstGeom>
        <a:solidFill>
          <a:srgbClr val="0070C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Nazanin" panose="00000400000000000000" pitchFamily="2" charset="-78"/>
            </a:rPr>
            <a:t>فصل پنجم</a:t>
          </a:r>
          <a:endParaRPr lang="en-US" sz="1400" kern="1200" dirty="0">
            <a:cs typeface="B Nazanin" panose="00000400000000000000" pitchFamily="2" charset="-78"/>
          </a:endParaRPr>
        </a:p>
      </dsp:txBody>
      <dsp:txXfrm>
        <a:off x="1175753" y="530482"/>
        <a:ext cx="503208" cy="503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556806-63A4-47EE-84EE-0172C46AF7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10C22-2F6B-4E99-AAD1-84E0647AC3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D7CA5-A3CB-4729-A5CA-D3E8E071D5B8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B21C2-C1EC-4FFA-BDAE-AD9DFFE6DE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708F8-7382-481C-BE36-CCA796B60E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A29C0-48EC-40A5-8501-43A1DF971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1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DAA4D-F94E-4401-BEBE-8A47BD9F7162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183E5-D4D7-4B0F-84C7-294D89F12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0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D6B0-6B3C-4CF1-B662-3B3E4C62BFFC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8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43DC-A68D-447F-AF32-8DA4C3A8E311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2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2FCBA-D720-4EA2-9F9A-EB08BDAFB721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109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5AB1-4D86-413C-A761-D1F6F4ECB4A3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AB93-DE76-4512-97A9-6BFD9A71C4A4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869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F35-E1F3-45F8-B398-34BD88B78BD0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11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6ACEF-20C7-44B4-8E09-EB7F21E71246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96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AA36-C7EF-4F30-A0DC-13A32D9CA25B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5E07-7947-480A-82D4-43AD30C8024E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2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6D5CD-B77F-47B4-9F2F-7BEB9574A180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0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CE1B-AEC4-4323-9C9C-FA84FCC6F659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6939-8890-4280-83CA-ADD98DF01D3B}" type="datetime1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4D7B-CD2C-4F72-99ED-057E94258109}" type="datetime1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5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3F5E-8862-48DE-A1EB-BC87B8E66A3B}" type="datetime1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0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BA53-D9F0-40C4-B0B6-6020E602AA28}" type="datetime1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7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174-0E31-42F4-AFA8-1BFC25C4568C}" type="datetime1">
              <a:rPr lang="en-US" smtClean="0"/>
              <a:t>12/3/2022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E3F88-646C-4CD1-B49D-EC9FD0A9B066}" type="datetime1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92E2822-1DB0-4ADB-8332-69F691075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1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6679DA-0BB2-4D17-9C23-7BA4A8601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340" y="1041857"/>
            <a:ext cx="7946232" cy="5433403"/>
          </a:xfrm>
        </p:spPr>
        <p:txBody>
          <a:bodyPr>
            <a:normAutofit fontScale="62500" lnSpcReduction="20000"/>
          </a:bodyPr>
          <a:lstStyle/>
          <a:p>
            <a:r>
              <a:rPr lang="en-US" sz="59600" dirty="0">
                <a:latin typeface="110_Besmellah_1(MRT)" pitchFamily="2" charset="0"/>
              </a:rPr>
              <a:t>m</a:t>
            </a:r>
            <a:endParaRPr lang="en-US" sz="19800" dirty="0">
              <a:latin typeface="110_Besmellah_1(MRT)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5B581-1FC4-BC3E-66A9-98A90570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E2822-1DB0-4ADB-8332-69F691075C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5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DA2E746-448E-61B9-982B-44A2E9EB4532}"/>
              </a:ext>
            </a:extLst>
          </p:cNvPr>
          <p:cNvGraphicFramePr/>
          <p:nvPr/>
        </p:nvGraphicFramePr>
        <p:xfrm>
          <a:off x="2068944" y="53024"/>
          <a:ext cx="9259517" cy="1564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16294D4-028D-FE67-6C8B-0CC43D64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593" y="6483919"/>
            <a:ext cx="683339" cy="365125"/>
          </a:xfrm>
        </p:spPr>
        <p:txBody>
          <a:bodyPr/>
          <a:lstStyle/>
          <a:p>
            <a:fld id="{392E2822-1DB0-4ADB-8332-69F691075CE8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FDD989-9396-9672-D030-4B136481A777}"/>
                  </a:ext>
                </a:extLst>
              </p:cNvPr>
              <p:cNvSpPr txBox="1"/>
              <p:nvPr/>
            </p:nvSpPr>
            <p:spPr>
              <a:xfrm>
                <a:off x="915478" y="1883861"/>
                <a:ext cx="9608156" cy="2671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fa-IR" sz="1800" b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بازیابی تصویر:</a:t>
                </a:r>
              </a:p>
              <a:p>
                <a:pPr algn="just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ar-SA" sz="1800" dirty="0">
                    <a:effectLst/>
                    <a:latin typeface="B Nazanin" panose="00000400000000000000" pitchFamily="2" charset="-78"/>
                    <a:ea typeface="B Nazanin" panose="00000400000000000000" pitchFamily="2" charset="-78"/>
                    <a:cs typeface="B Nazanin" panose="00000400000000000000" pitchFamily="2" charset="-78"/>
                  </a:rPr>
                  <a:t>در این بخش یک تصویر به عنوان ورودی به شبکه داده می‌شود و طبق معادلات (1)، (2) و (3) نقشه ویژگی‌های خودتوجهی مکانی آن به دست می‌آید. سپس با نقشه‌های ویژگی ذخیره شده در قسمت 3-2-2 و با استفاده از معادله زیر مقایسه می‌شوند.</a:t>
                </a:r>
                <a:endParaRPr lang="fa-IR" sz="1800" dirty="0">
                  <a:effectLst/>
                  <a:latin typeface="B Nazanin" panose="00000400000000000000" pitchFamily="2" charset="-78"/>
                  <a:ea typeface="B Nazanin" panose="00000400000000000000" pitchFamily="2" charset="-78"/>
                  <a:cs typeface="B Nazanin" panose="00000400000000000000" pitchFamily="2" charset="-78"/>
                </a:endParaRPr>
              </a:p>
              <a:p>
                <a:pPr algn="just" rtl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800" smtClean="0">
                          <a:effectLst/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20588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800" dirty="0">
                  <a:effectLst/>
                  <a:latin typeface="B Nazanin" panose="00000400000000000000" pitchFamily="2" charset="-78"/>
                  <a:ea typeface="B Nazanin" panose="00000400000000000000" pitchFamily="2" charset="-78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FDD989-9396-9672-D030-4B136481A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78" y="1883861"/>
                <a:ext cx="9608156" cy="2671950"/>
              </a:xfrm>
              <a:prstGeom prst="rect">
                <a:avLst/>
              </a:prstGeom>
              <a:blipFill>
                <a:blip r:embed="rId7"/>
                <a:stretch>
                  <a:fillRect l="-1079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607B014-73F5-3D9A-3A56-F1A4F1AC01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575" y="4402876"/>
            <a:ext cx="4866190" cy="2081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78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DA2E746-448E-61B9-982B-44A2E9EB4532}"/>
              </a:ext>
            </a:extLst>
          </p:cNvPr>
          <p:cNvGraphicFramePr/>
          <p:nvPr/>
        </p:nvGraphicFramePr>
        <p:xfrm>
          <a:off x="2068944" y="53024"/>
          <a:ext cx="9259517" cy="1564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16294D4-028D-FE67-6C8B-0CC43D64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593" y="6483919"/>
            <a:ext cx="683339" cy="365125"/>
          </a:xfrm>
        </p:spPr>
        <p:txBody>
          <a:bodyPr/>
          <a:lstStyle/>
          <a:p>
            <a:fld id="{392E2822-1DB0-4ADB-8332-69F691075CE8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DD989-9396-9672-D030-4B136481A777}"/>
              </a:ext>
            </a:extLst>
          </p:cNvPr>
          <p:cNvSpPr txBox="1"/>
          <p:nvPr/>
        </p:nvSpPr>
        <p:spPr>
          <a:xfrm>
            <a:off x="840544" y="2132860"/>
            <a:ext cx="9608156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مکانیسم </a:t>
            </a:r>
            <a:r>
              <a:rPr lang="fa-IR" sz="1800" b="1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برجسته‌سازی</a:t>
            </a:r>
            <a:r>
              <a:rPr lang="fa-IR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just" rt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B Nazanin" panose="00000400000000000000" pitchFamily="2" charset="-78"/>
                <a:ea typeface="B Nazanin" panose="00000400000000000000" pitchFamily="2" charset="-78"/>
                <a:cs typeface="B Nazanin" panose="00000400000000000000" pitchFamily="2" charset="-78"/>
              </a:rPr>
              <a:t> </a:t>
            </a:r>
            <a:r>
              <a:rPr lang="ar-SA" sz="1800" dirty="0">
                <a:effectLst/>
                <a:latin typeface="B Nazanin" panose="00000400000000000000" pitchFamily="2" charset="-78"/>
                <a:ea typeface="B Nazanin" panose="00000400000000000000" pitchFamily="2" charset="-78"/>
                <a:cs typeface="B Nazanin" panose="00000400000000000000" pitchFamily="2" charset="-78"/>
              </a:rPr>
              <a:t>به عنوان راهکار پیشنهادی از روش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XRAI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1800" dirty="0">
                <a:effectLst/>
                <a:latin typeface="B Nazanin" panose="00000400000000000000" pitchFamily="2" charset="-78"/>
                <a:ea typeface="B Nazanin" panose="00000400000000000000" pitchFamily="2" charset="-78"/>
                <a:cs typeface="B Nazanin" panose="00000400000000000000" pitchFamily="2" charset="-78"/>
              </a:rPr>
              <a:t>شفاف‌سازی استفاده می‌گردد که مناطق پراهمیت تصویر را شناسایی کرده و موجب می‌شود یک قاب از تصویر ورودی را استخراج کنیم. بدین‌صورت بخش‌هایی از تصویر که دارای اهمیت کمتری هستند مورد پردازش قرار نمی‌گیرند و عملکرد کلی شبکه بهبود می‌یابد.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just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5A366-F6CA-AFBA-F957-03C556FD2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552" y="3962930"/>
            <a:ext cx="7405204" cy="235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9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DA2E746-448E-61B9-982B-44A2E9EB45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11142"/>
              </p:ext>
            </p:extLst>
          </p:nvPr>
        </p:nvGraphicFramePr>
        <p:xfrm>
          <a:off x="2068944" y="53024"/>
          <a:ext cx="9259517" cy="1564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16294D4-028D-FE67-6C8B-0CC43D64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593" y="6483919"/>
            <a:ext cx="683339" cy="365125"/>
          </a:xfrm>
        </p:spPr>
        <p:txBody>
          <a:bodyPr/>
          <a:lstStyle/>
          <a:p>
            <a:fld id="{392E2822-1DB0-4ADB-8332-69F691075C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6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DA2E746-448E-61B9-982B-44A2E9EB45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290389"/>
              </p:ext>
            </p:extLst>
          </p:nvPr>
        </p:nvGraphicFramePr>
        <p:xfrm>
          <a:off x="2068944" y="53024"/>
          <a:ext cx="9259517" cy="1564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2C0777-A27B-9665-8967-8D5CA1C22405}"/>
              </a:ext>
            </a:extLst>
          </p:cNvPr>
          <p:cNvSpPr txBox="1"/>
          <p:nvPr/>
        </p:nvSpPr>
        <p:spPr>
          <a:xfrm>
            <a:off x="683339" y="1716183"/>
            <a:ext cx="8956963" cy="4648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یکی از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مهم‌ترین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شاخه‌های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پردازش تصویر، بازیابی تصاویر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می‌باشد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 این شاخه از علم پردازش تصویر، برای اولین بار با رویکرد مبتنی بر متن معرفی گردید. پس از آن رویکردی متفاوت با عنوان مبتنی بر محتوا معرفی گردید و در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حوزه‌های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پزشکی،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گیاه‌شناسی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جانورشناسی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فروش و هنر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مورداستفاده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قرار گرفت.</a:t>
            </a:r>
          </a:p>
          <a:p>
            <a:pPr marL="285750" marR="0" indent="-285750" algn="just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بازیابی تصویر در سه رویکرد مبتنی بر متن، مبتنی بر محتوا و مبتنی بر طرح، دنبال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می‌گردد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 هر کدام از این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رویکردها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در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زیرروش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های مختلفی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دسته‌بندی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می‌شوند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که در نوع استخراج ویژگی، نوع پردازش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ویژگی‌ها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طبقه‌بندی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خروجی با هم تفاوت دارند.</a:t>
            </a:r>
          </a:p>
          <a:p>
            <a:pPr marL="285750" marR="0" indent="-285750" algn="just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یکی از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زیرشاخه‌های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مبتنی بر محتوا، بازیابی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ریزدانه‌ای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تصویر است که تا یک دسته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پایین‌تر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تشخیص را جلوتر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می‌برد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هدف آن کم کردن میزان اختلاف میان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ویژگی‌های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هر دسته از تصاویر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می‌باشد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 در بازیابی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ریزدانه‌ای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از بردار ویژگی،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شبکه‌های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عصبی مصنوعی و یا ترکیب این دو استفاده </a:t>
            </a:r>
            <a:r>
              <a:rPr lang="fa-I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می‌شود</a:t>
            </a:r>
            <a:r>
              <a:rPr lang="fa-I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marL="285750" marR="0" indent="-285750" algn="just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شبکه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خودتوجهی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مکانی بر اساس سه جزء اصلی ساخته شده است. یک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جهت استخراج ویژگی، یک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جهت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خودتوجهی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مکانی و یک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جهت بازیابی تصویر و در نهایت یک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به عنوان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برجسته‌سازی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تصویر ورودی.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اول اطلاعات اصلی موردنیاز را استخراج کرده و به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دوم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می‌دهد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. در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دوم با محاسبات روی بردار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کانوالو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شده‌ی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تصویر، میزان توجه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به‌دست‌آمده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و در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آخر با سنجش فاصله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ویژگی‌های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تصویر ورودی با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ویژگی‌های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ذخیره شده خروجی را تعیین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می‌کنیم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. جهت حذف نواحی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کم‌اهمیت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تصویر از یک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برجسته‌سازی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نیز استفاده </a:t>
            </a:r>
            <a:r>
              <a:rPr lang="fa-IR" sz="14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می‌شود</a:t>
            </a:r>
            <a:r>
              <a:rPr lang="fa-IR" sz="14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marL="285750" marR="0" indent="-285750" algn="just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fa-IR" sz="1400" dirty="0">
                <a:latin typeface="Cambria Math" panose="02040503050406030204" pitchFamily="18" charset="0"/>
                <a:cs typeface="B Nazanin" panose="00000400000000000000" pitchFamily="2" charset="-78"/>
              </a:rPr>
              <a:t>به عنوان تحقیقات آینده، پیشنهاد </a:t>
            </a:r>
            <a:r>
              <a:rPr lang="fa-IR" sz="1400" dirty="0" err="1">
                <a:latin typeface="Cambria Math" panose="02040503050406030204" pitchFamily="18" charset="0"/>
                <a:cs typeface="B Nazanin" panose="00000400000000000000" pitchFamily="2" charset="-78"/>
              </a:rPr>
              <a:t>می‌شود</a:t>
            </a:r>
            <a:r>
              <a:rPr lang="fa-IR" sz="1400" dirty="0">
                <a:latin typeface="Cambria Math" panose="02040503050406030204" pitchFamily="18" charset="0"/>
                <a:cs typeface="B Nazanin" panose="00000400000000000000" pitchFamily="2" charset="-78"/>
              </a:rPr>
              <a:t> رویکرد بازیابی تصویر </a:t>
            </a:r>
            <a:r>
              <a:rPr lang="fa-IR" sz="1400" dirty="0" err="1">
                <a:latin typeface="Cambria Math" panose="02040503050406030204" pitchFamily="18" charset="0"/>
                <a:cs typeface="B Nazanin" panose="00000400000000000000" pitchFamily="2" charset="-78"/>
              </a:rPr>
              <a:t>ریزدانه‌ای</a:t>
            </a:r>
            <a:r>
              <a:rPr lang="fa-IR" sz="1400" dirty="0">
                <a:latin typeface="Cambria Math" panose="02040503050406030204" pitchFamily="18" charset="0"/>
                <a:cs typeface="B Nazanin" panose="00000400000000000000" pitchFamily="2" charset="-78"/>
              </a:rPr>
              <a:t> مبتنی بر محتوا، با اضافه شدن </a:t>
            </a:r>
            <a:r>
              <a:rPr lang="fa-IR" sz="1400" dirty="0" err="1">
                <a:latin typeface="Cambria Math" panose="02040503050406030204" pitchFamily="18" charset="0"/>
                <a:cs typeface="B Nazanin" panose="00000400000000000000" pitchFamily="2" charset="-78"/>
              </a:rPr>
              <a:t>ماژول</a:t>
            </a:r>
            <a:r>
              <a:rPr lang="fa-IR" sz="1400" dirty="0">
                <a:latin typeface="Cambria Math" panose="02040503050406030204" pitchFamily="18" charset="0"/>
                <a:cs typeface="B Nazanin" panose="00000400000000000000" pitchFamily="2" charset="-78"/>
              </a:rPr>
              <a:t> یادگیری تقویتی ادامه یابد. </a:t>
            </a:r>
            <a:r>
              <a:rPr lang="fa-IR" sz="1400" dirty="0" err="1">
                <a:latin typeface="Cambria Math" panose="02040503050406030204" pitchFamily="18" charset="0"/>
                <a:cs typeface="B Nazanin" panose="00000400000000000000" pitchFamily="2" charset="-78"/>
              </a:rPr>
              <a:t>می‌توان</a:t>
            </a:r>
            <a:r>
              <a:rPr lang="fa-IR" sz="1400" dirty="0">
                <a:latin typeface="Cambria Math" panose="02040503050406030204" pitchFamily="18" charset="0"/>
                <a:cs typeface="B Nazanin" panose="00000400000000000000" pitchFamily="2" charset="-78"/>
              </a:rPr>
              <a:t> از یادگیری بدون نظارت استفاده کرد و </a:t>
            </a:r>
            <a:r>
              <a:rPr lang="fa-IR" sz="1400" dirty="0" err="1">
                <a:latin typeface="Cambria Math" panose="02040503050406030204" pitchFamily="18" charset="0"/>
                <a:cs typeface="B Nazanin" panose="00000400000000000000" pitchFamily="2" charset="-78"/>
              </a:rPr>
              <a:t>داده‌هایی</a:t>
            </a:r>
            <a:r>
              <a:rPr lang="fa-IR" sz="1400" dirty="0">
                <a:latin typeface="Cambria Math" panose="02040503050406030204" pitchFamily="18" charset="0"/>
                <a:cs typeface="B Nazanin" panose="00000400000000000000" pitchFamily="2" charset="-78"/>
              </a:rPr>
              <a:t> که ساختار سلسله </a:t>
            </a:r>
            <a:r>
              <a:rPr lang="fa-IR" sz="1400" dirty="0" err="1">
                <a:latin typeface="Cambria Math" panose="02040503050406030204" pitchFamily="18" charset="0"/>
                <a:cs typeface="B Nazanin" panose="00000400000000000000" pitchFamily="2" charset="-78"/>
              </a:rPr>
              <a:t>مراتبی</a:t>
            </a:r>
            <a:r>
              <a:rPr lang="fa-IR" sz="1400" dirty="0">
                <a:latin typeface="Cambria Math" panose="02040503050406030204" pitchFamily="18" charset="0"/>
                <a:cs typeface="B Nazanin" panose="00000400000000000000" pitchFamily="2" charset="-78"/>
              </a:rPr>
              <a:t> ندارند نیز بررسی گردند. سپس  نتایجی که سیستم به عنوان خروجی برگردانده بررسی شده و امتیاز بگیرند. ممکن است در </a:t>
            </a:r>
            <a:r>
              <a:rPr lang="fa-IR" sz="1400" dirty="0" err="1">
                <a:latin typeface="Cambria Math" panose="02040503050406030204" pitchFamily="18" charset="0"/>
                <a:cs typeface="B Nazanin" panose="00000400000000000000" pitchFamily="2" charset="-78"/>
              </a:rPr>
              <a:t>مواردی</a:t>
            </a:r>
            <a:r>
              <a:rPr lang="fa-IR" sz="1400" dirty="0">
                <a:latin typeface="Cambria Math" panose="02040503050406030204" pitchFamily="18" charset="0"/>
                <a:cs typeface="B Nazanin" panose="00000400000000000000" pitchFamily="2" charset="-78"/>
              </a:rPr>
              <a:t> منجر به ساختن </a:t>
            </a:r>
            <a:r>
              <a:rPr lang="fa-IR" sz="1400" dirty="0" err="1">
                <a:latin typeface="Cambria Math" panose="02040503050406030204" pitchFamily="18" charset="0"/>
                <a:cs typeface="B Nazanin" panose="00000400000000000000" pitchFamily="2" charset="-78"/>
              </a:rPr>
              <a:t>خوشه‌های</a:t>
            </a:r>
            <a:r>
              <a:rPr lang="fa-IR" sz="1400" dirty="0">
                <a:latin typeface="Cambria Math" panose="02040503050406030204" pitchFamily="18" charset="0"/>
                <a:cs typeface="B Nazanin" panose="00000400000000000000" pitchFamily="2" charset="-78"/>
              </a:rPr>
              <a:t> جدید تصاویر شود و </a:t>
            </a:r>
            <a:r>
              <a:rPr lang="fa-IR" sz="1400" dirty="0" err="1">
                <a:latin typeface="Cambria Math" panose="02040503050406030204" pitchFamily="18" charset="0"/>
                <a:cs typeface="B Nazanin" panose="00000400000000000000" pitchFamily="2" charset="-78"/>
              </a:rPr>
              <a:t>مجموعه‌تصاویر</a:t>
            </a:r>
            <a:r>
              <a:rPr lang="fa-IR" sz="1400" dirty="0">
                <a:latin typeface="Cambria Math" panose="02040503050406030204" pitchFamily="18" charset="0"/>
                <a:cs typeface="B Nazanin" panose="00000400000000000000" pitchFamily="2" charset="-78"/>
              </a:rPr>
              <a:t> بتوانند با امتیازهای متفاوت </a:t>
            </a:r>
            <a:r>
              <a:rPr lang="fa-IR" sz="1400" dirty="0" err="1">
                <a:latin typeface="Cambria Math" panose="02040503050406030204" pitchFamily="18" charset="0"/>
                <a:cs typeface="B Nazanin" panose="00000400000000000000" pitchFamily="2" charset="-78"/>
              </a:rPr>
              <a:t>دسته‌بندی</a:t>
            </a:r>
            <a:r>
              <a:rPr lang="fa-IR" sz="1400" dirty="0">
                <a:latin typeface="Cambria Math" panose="02040503050406030204" pitchFamily="18" charset="0"/>
                <a:cs typeface="B Nazanin" panose="00000400000000000000" pitchFamily="2" charset="-78"/>
              </a:rPr>
              <a:t> سلسله </a:t>
            </a:r>
            <a:r>
              <a:rPr lang="fa-IR" sz="1400" dirty="0" err="1">
                <a:latin typeface="Cambria Math" panose="02040503050406030204" pitchFamily="18" charset="0"/>
                <a:cs typeface="B Nazanin" panose="00000400000000000000" pitchFamily="2" charset="-78"/>
              </a:rPr>
              <a:t>مراتبی</a:t>
            </a:r>
            <a:r>
              <a:rPr lang="fa-IR" sz="1400" dirty="0">
                <a:latin typeface="Cambria Math" panose="02040503050406030204" pitchFamily="18" charset="0"/>
                <a:cs typeface="B Nazanin" panose="00000400000000000000" pitchFamily="2" charset="-78"/>
              </a:rPr>
              <a:t> را ایجاد کنند.</a:t>
            </a:r>
            <a:endParaRPr lang="en-US" sz="1400" dirty="0">
              <a:latin typeface="Cambria Math" panose="02040503050406030204" pitchFamily="18" charset="0"/>
              <a:cs typeface="B Nazanin" panose="00000400000000000000" pitchFamily="2" charset="-78"/>
            </a:endParaRPr>
          </a:p>
          <a:p>
            <a:b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AC8932-FDDC-3506-3FEE-399630C2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83339" cy="365125"/>
          </a:xfrm>
        </p:spPr>
        <p:txBody>
          <a:bodyPr/>
          <a:lstStyle/>
          <a:p>
            <a:fld id="{392E2822-1DB0-4ADB-8332-69F691075C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6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C108-02B0-4875-AE56-ACC19F2AD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stA="0" endPos="6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algn="ctr"/>
            <a:r>
              <a:rPr lang="fa-IR" sz="54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با تشکر از توجه شما</a:t>
            </a:r>
            <a:endParaRPr lang="en-US" sz="5400" b="1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727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52CA-625B-4DC0-9E98-DCCC8E46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807" y="165876"/>
            <a:ext cx="8990012" cy="1699870"/>
          </a:xfrm>
        </p:spPr>
        <p:txBody>
          <a:bodyPr/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2400" dirty="0">
                <a:cs typeface="B Nazanin" panose="00000400000000000000" pitchFamily="2" charset="-78"/>
              </a:rPr>
              <a:t>عنوان پایان نامه:</a:t>
            </a:r>
            <a:br>
              <a:rPr lang="fa-IR" sz="2400" dirty="0">
                <a:cs typeface="B Nazanin" panose="00000400000000000000" pitchFamily="2" charset="-78"/>
              </a:rPr>
            </a:br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بازیابی تصویر </a:t>
            </a:r>
            <a:r>
              <a:rPr lang="fa-I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ریزدانه‌ای</a:t>
            </a:r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مبتنی بر محتوا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BAD28-1E36-4320-9802-22BC14D18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2696" y="2414668"/>
            <a:ext cx="3206608" cy="700732"/>
          </a:xfrm>
        </p:spPr>
        <p:txBody>
          <a:bodyPr>
            <a:noAutofit/>
          </a:bodyPr>
          <a:lstStyle/>
          <a:p>
            <a:pPr algn="ctr" rtl="1"/>
            <a:r>
              <a:rPr lang="fa-IR" sz="1600" dirty="0">
                <a:cs typeface="B Nazanin" panose="00000400000000000000" pitchFamily="2" charset="-78"/>
              </a:rPr>
              <a:t>ارائه دهنده: سید نیما سید آقا یزدی</a:t>
            </a:r>
          </a:p>
          <a:p>
            <a:pPr algn="ctr" rtl="1"/>
            <a:r>
              <a:rPr lang="fa-IR" sz="1600" dirty="0">
                <a:cs typeface="B Nazanin" panose="00000400000000000000" pitchFamily="2" charset="-78"/>
              </a:rPr>
              <a:t>استاد راهنما: دکتر کامبیز رهبر</a:t>
            </a:r>
            <a:endParaRPr lang="en-US" sz="1600" dirty="0">
              <a:cs typeface="B Nazanin" panose="00000400000000000000" pitchFamily="2" charset="-78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D0695FC-4A7D-4751-A002-AB1C7B2AE7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740492"/>
              </p:ext>
            </p:extLst>
          </p:nvPr>
        </p:nvGraphicFramePr>
        <p:xfrm>
          <a:off x="1016001" y="3321726"/>
          <a:ext cx="9953624" cy="2903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51518-80FA-98BB-222B-96A24C2A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83339" cy="365125"/>
          </a:xfrm>
        </p:spPr>
        <p:txBody>
          <a:bodyPr/>
          <a:lstStyle/>
          <a:p>
            <a:fld id="{392E2822-1DB0-4ADB-8332-69F691075CE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5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976FF-A4DE-48D5-B859-8B30F9B73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9672" y="2484582"/>
            <a:ext cx="9843797" cy="3999345"/>
          </a:xfrm>
        </p:spPr>
        <p:txBody>
          <a:bodyPr>
            <a:noAutofit/>
          </a:bodyPr>
          <a:lstStyle/>
          <a:p>
            <a:pPr marL="342900" indent="-342900" algn="r" rtl="1">
              <a:lnSpc>
                <a:spcPct val="200000"/>
              </a:lnSpc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یکی از </a:t>
            </a:r>
            <a:r>
              <a:rPr lang="fa-I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مهم‌ترین</a:t>
            </a: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شاخه‌های</a:t>
            </a: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پردازش تصویر، بازیابی تصاویر </a:t>
            </a:r>
            <a:r>
              <a:rPr lang="fa-I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می‌باشد</a:t>
            </a: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 </a:t>
            </a:r>
            <a:endParaRPr lang="en-U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ct val="200000"/>
              </a:lnSpc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 این شاخه از علم پردازش تصویر، برای اولین بار در سال ۱۹۷۰ با رویکرد مبتنی بر متن معرفی گردید.</a:t>
            </a:r>
            <a:endParaRPr lang="en-U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ct val="200000"/>
              </a:lnSpc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پس از آن رویکردی متفاوت با عنوان مبتنی بر محتوا معرفی گردید. این رویکرد </a:t>
            </a:r>
            <a:r>
              <a:rPr lang="fa-I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به‌سرعت</a:t>
            </a: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جایگزین رویکرد پیشین شد</a:t>
            </a:r>
            <a:endParaRPr lang="en-US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ct val="200000"/>
              </a:lnSpc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</a:t>
            </a:r>
            <a:r>
              <a:rPr lang="fa-I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حوزه‌های</a:t>
            </a: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پزشکی، </a:t>
            </a:r>
            <a:r>
              <a:rPr lang="fa-I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گیاه‌شناسی</a:t>
            </a: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</a:t>
            </a:r>
            <a:r>
              <a:rPr lang="fa-I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جانورشناسی</a:t>
            </a: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فروش و هنر </a:t>
            </a:r>
            <a:r>
              <a:rPr lang="fa-I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مورداستفاده</a:t>
            </a: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قرار </a:t>
            </a:r>
            <a:r>
              <a:rPr lang="fa-IR" sz="1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می‌گیرد</a:t>
            </a: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 </a:t>
            </a:r>
          </a:p>
          <a:p>
            <a:pPr marL="342900" indent="-342900" algn="r" rtl="1">
              <a:lnSpc>
                <a:spcPct val="200000"/>
              </a:lnSpc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fa-I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ویژگی‌های</a:t>
            </a: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استخراج شده با ادراک انسان فاصله معنایی بسیاری داشتند. اما با انتخاب و استخراج درست </a:t>
            </a:r>
            <a:r>
              <a:rPr lang="fa-I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ویژگی‌های</a:t>
            </a: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مورد محاسبه، این فاصله کمتر به چشم آمده است.</a:t>
            </a:r>
          </a:p>
          <a:p>
            <a:pPr marL="342900" indent="-342900" algn="r" rtl="1">
              <a:lnSpc>
                <a:spcPct val="200000"/>
              </a:lnSpc>
              <a:buClr>
                <a:schemeClr val="bg2">
                  <a:lumMod val="25000"/>
                </a:schemeClr>
              </a:buClr>
              <a:buFont typeface="Arial" panose="020B0604020202020204" pitchFamily="34" charset="0"/>
              <a:buChar char="•"/>
            </a:pP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اکنون با نیاز به بررسی </a:t>
            </a:r>
            <a:r>
              <a:rPr lang="fa-I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دقیق‌تر</a:t>
            </a: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دسته‌بندهای</a:t>
            </a: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تصاویر، بازیابی تصاویر </a:t>
            </a:r>
            <a:r>
              <a:rPr lang="fa-I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ریزدانه‌ای</a:t>
            </a: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معرفی شده است که در پیداکردن </a:t>
            </a:r>
            <a:r>
              <a:rPr lang="fa-I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ویژگی‌های</a:t>
            </a: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مشابه، تا حد ادراک انسان رفتار </a:t>
            </a:r>
            <a:r>
              <a:rPr lang="fa-I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می‌کند</a:t>
            </a:r>
            <a:r>
              <a:rPr lang="fa-I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681E4-0C5C-4D51-A239-9AE98B78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1362" y="1875459"/>
            <a:ext cx="10018711" cy="631221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Nazanin" panose="00000400000000000000" pitchFamily="2" charset="-78"/>
              </a:rPr>
              <a:t>تعریف مساله و کاربردها</a:t>
            </a:r>
            <a:endParaRPr 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Nazanin" panose="00000400000000000000" pitchFamily="2" charset="-78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8B4D9FF-87CD-4DFB-B622-67E26E4CA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587532"/>
              </p:ext>
            </p:extLst>
          </p:nvPr>
        </p:nvGraphicFramePr>
        <p:xfrm>
          <a:off x="2110556" y="82411"/>
          <a:ext cx="9259517" cy="1564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4AEA0-0D3C-B484-ABEF-C72AED1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3927"/>
            <a:ext cx="683339" cy="365125"/>
          </a:xfrm>
        </p:spPr>
        <p:txBody>
          <a:bodyPr/>
          <a:lstStyle/>
          <a:p>
            <a:fld id="{392E2822-1DB0-4ADB-8332-69F691075CE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1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DA2E746-448E-61B9-982B-44A2E9EB45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478527"/>
              </p:ext>
            </p:extLst>
          </p:nvPr>
        </p:nvGraphicFramePr>
        <p:xfrm>
          <a:off x="2068944" y="53024"/>
          <a:ext cx="9259517" cy="1564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F9851CB9-05A4-5E47-F3F0-FFB9AA499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13" y="1749988"/>
            <a:ext cx="8293773" cy="48078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15FBF-BD2A-0222-DC74-569103EB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683339" cy="365125"/>
          </a:xfrm>
        </p:spPr>
        <p:txBody>
          <a:bodyPr/>
          <a:lstStyle/>
          <a:p>
            <a:fld id="{392E2822-1DB0-4ADB-8332-69F691075CE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2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DA2E746-448E-61B9-982B-44A2E9EB45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1531176"/>
              </p:ext>
            </p:extLst>
          </p:nvPr>
        </p:nvGraphicFramePr>
        <p:xfrm>
          <a:off x="2068944" y="53024"/>
          <a:ext cx="9259517" cy="1564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16294D4-028D-FE67-6C8B-0CC43D64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593" y="6483919"/>
            <a:ext cx="683339" cy="365125"/>
          </a:xfrm>
        </p:spPr>
        <p:txBody>
          <a:bodyPr/>
          <a:lstStyle/>
          <a:p>
            <a:fld id="{392E2822-1DB0-4ADB-8332-69F691075CE8}" type="slidenum">
              <a:rPr lang="en-US" smtClean="0"/>
              <a:t>5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D299E-D1BA-A057-D61D-4ED2759CEE2F}"/>
              </a:ext>
            </a:extLst>
          </p:cNvPr>
          <p:cNvSpPr txBox="1"/>
          <p:nvPr/>
        </p:nvSpPr>
        <p:spPr>
          <a:xfrm>
            <a:off x="2152073" y="2690336"/>
            <a:ext cx="6520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 rtl="1">
              <a:spcBef>
                <a:spcPts val="0"/>
              </a:spcBef>
              <a:spcAft>
                <a:spcPts val="0"/>
              </a:spcAft>
            </a:pP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شبکه </a:t>
            </a: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خودتوجهی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مکانی</a:t>
            </a:r>
            <a:r>
              <a:rPr lang="fa-IR" sz="18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پیشنهادی از سه جزء اصلی تشکیل شده است:</a:t>
            </a:r>
          </a:p>
          <a:p>
            <a:pPr marL="285750" marR="0" indent="-285750" algn="just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a-IR" sz="1800" dirty="0">
              <a:effectLst/>
              <a:latin typeface="Cambria Math" panose="020405030504060302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indent="-285750" algn="just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استخراج‌کننده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ویژگی</a:t>
            </a:r>
          </a:p>
          <a:p>
            <a:pPr marL="285750" marR="0" indent="-285750" algn="just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dirty="0" err="1"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dirty="0"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شبکه </a:t>
            </a:r>
            <a:r>
              <a:rPr lang="fa-IR" dirty="0" err="1"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خودتوجهی</a:t>
            </a:r>
            <a:r>
              <a:rPr lang="fa-IR" dirty="0"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مکانی</a:t>
            </a:r>
          </a:p>
          <a:p>
            <a:pPr marL="285750" marR="0" indent="-285750" algn="just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بازیابی تصویر</a:t>
            </a:r>
            <a:endParaRPr lang="fa-IR" dirty="0">
              <a:latin typeface="Cambria Math" panose="020405030504060302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indent="-285750" algn="just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مکانیسم </a:t>
            </a: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برجسته‌سازی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DA2E746-448E-61B9-982B-44A2E9EB4532}"/>
              </a:ext>
            </a:extLst>
          </p:cNvPr>
          <p:cNvGraphicFramePr/>
          <p:nvPr/>
        </p:nvGraphicFramePr>
        <p:xfrm>
          <a:off x="2068944" y="53024"/>
          <a:ext cx="9259517" cy="1564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16294D4-028D-FE67-6C8B-0CC43D64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593" y="6483919"/>
            <a:ext cx="683339" cy="365125"/>
          </a:xfrm>
        </p:spPr>
        <p:txBody>
          <a:bodyPr/>
          <a:lstStyle/>
          <a:p>
            <a:fld id="{392E2822-1DB0-4ADB-8332-69F691075CE8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20290-6DCC-9151-9A9A-BA8397C82A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80" y="1817796"/>
            <a:ext cx="96297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8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DA2E746-448E-61B9-982B-44A2E9EB4532}"/>
              </a:ext>
            </a:extLst>
          </p:cNvPr>
          <p:cNvGraphicFramePr/>
          <p:nvPr/>
        </p:nvGraphicFramePr>
        <p:xfrm>
          <a:off x="2068944" y="53024"/>
          <a:ext cx="9259517" cy="1564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16294D4-028D-FE67-6C8B-0CC43D64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593" y="6483919"/>
            <a:ext cx="683339" cy="365125"/>
          </a:xfrm>
        </p:spPr>
        <p:txBody>
          <a:bodyPr/>
          <a:lstStyle/>
          <a:p>
            <a:fld id="{392E2822-1DB0-4ADB-8332-69F691075CE8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FDD989-9396-9672-D030-4B136481A777}"/>
                  </a:ext>
                </a:extLst>
              </p:cNvPr>
              <p:cNvSpPr txBox="1"/>
              <p:nvPr/>
            </p:nvSpPr>
            <p:spPr>
              <a:xfrm>
                <a:off x="554183" y="2216729"/>
                <a:ext cx="9608156" cy="3039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fa-IR" sz="1800" b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استخراج کننده ویژگی:</a:t>
                </a:r>
              </a:p>
              <a:p>
                <a:pPr marL="0" marR="0" algn="just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برای مقایسه منصفانه با سایر </a:t>
                </a:r>
                <a:r>
                  <a:rPr lang="fa-IR" sz="16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روش‌های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پیشرفته، از  </a:t>
                </a: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VGG-16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 از پیش </a:t>
                </a:r>
                <a:r>
                  <a:rPr lang="fa-IR" sz="16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آموزش‌دیده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بر روی </a:t>
                </a:r>
                <a:r>
                  <a:rPr lang="fa-IR" sz="16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مجموعه‌داده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ImageNet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استفاده </a:t>
                </a:r>
                <a:r>
                  <a:rPr lang="fa-IR" sz="16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می‌شود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.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just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برای استخراج اولیه، </a:t>
                </a:r>
                <a:r>
                  <a:rPr lang="fa-IR" sz="16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سه‌لایه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آخر که کاملاً متصل هستند حذف </a:t>
                </a:r>
                <a:r>
                  <a:rPr lang="fa-IR" sz="16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می‌شوند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just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ویژگی </a:t>
                </a:r>
                <a:r>
                  <a:rPr lang="fa-IR" sz="16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نقشه‌ها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از تصاویر ورودی برای یک تصویر ورودی </a:t>
                </a: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𝑋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یک مجموعه داده، خروجی نقشه ویژگی از لایه </a:t>
                </a:r>
                <a:r>
                  <a:rPr lang="fa-IR" sz="16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کانولوشنی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نهایی </a:t>
                </a:r>
                <a:r>
                  <a:rPr lang="fa-IR" sz="16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گرفته‌می‌شود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. این فرآیند به صورت نشان داده شده است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ctr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𝐹</a:t>
                </a: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= </a:t>
                </a: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𝑉𝐺𝐺</a:t>
                </a: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(</a:t>
                </a: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𝑋</a:t>
                </a: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)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.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just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به طور خاص، </a:t>
                </a:r>
                <a:r>
                  <a:rPr lang="fa-IR" sz="16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استخراج‌کننده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ویژگی یک تصویر ورودی </a:t>
                </a: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𝑋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را به یک نقشه ویژگی ابعادی </a:t>
                </a: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𝐹</a:t>
                </a: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H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W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K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 </m:t>
                        </m:r>
                      </m:sup>
                    </m:sSup>
                  </m:oMath>
                </a14:m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نگاشت </a:t>
                </a:r>
                <a:r>
                  <a:rPr lang="fa-IR" sz="16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می‌کند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، که در آن </a:t>
                </a: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𝐻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، </a:t>
                </a: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و </a:t>
                </a:r>
                <a:r>
                  <a:rPr lang="en-US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𝐾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نشان دهنده ارتفاع مکانی، عرض مکانی، تعداد کانال ها/کرنل حاوی کانال هستند. این روند به ترتیب تا آخرین لایه پیش </a:t>
                </a:r>
                <a:r>
                  <a:rPr lang="fa-IR" sz="16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می‌رود</a:t>
                </a:r>
                <a:r>
                  <a:rPr lang="fa-IR" sz="16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. 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FDD989-9396-9672-D030-4B136481A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3" y="2216729"/>
                <a:ext cx="9608156" cy="3039230"/>
              </a:xfrm>
              <a:prstGeom prst="rect">
                <a:avLst/>
              </a:prstGeom>
              <a:blipFill>
                <a:blip r:embed="rId7"/>
                <a:stretch>
                  <a:fillRect l="-952" r="-508" b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91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DA2E746-448E-61B9-982B-44A2E9EB4532}"/>
              </a:ext>
            </a:extLst>
          </p:cNvPr>
          <p:cNvGraphicFramePr/>
          <p:nvPr/>
        </p:nvGraphicFramePr>
        <p:xfrm>
          <a:off x="2068944" y="53024"/>
          <a:ext cx="9259517" cy="1564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16294D4-028D-FE67-6C8B-0CC43D64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593" y="6483919"/>
            <a:ext cx="683339" cy="365125"/>
          </a:xfrm>
        </p:spPr>
        <p:txBody>
          <a:bodyPr/>
          <a:lstStyle/>
          <a:p>
            <a:fld id="{392E2822-1DB0-4ADB-8332-69F691075CE8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DD989-9396-9672-D030-4B136481A777}"/>
              </a:ext>
            </a:extLst>
          </p:cNvPr>
          <p:cNvSpPr txBox="1"/>
          <p:nvPr/>
        </p:nvSpPr>
        <p:spPr>
          <a:xfrm>
            <a:off x="942111" y="1874983"/>
            <a:ext cx="9608156" cy="149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b="1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800" b="1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خودتوجهی</a:t>
            </a:r>
            <a:r>
              <a:rPr lang="fa-IR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مکانی:</a:t>
            </a:r>
          </a:p>
          <a:p>
            <a:pPr marL="0" marR="0" algn="just" rt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ماژول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خودتوجهی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مکانی از مکانیزم </a:t>
            </a: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خودتوجهی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پیشنهاد شده استفاده </a:t>
            </a: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می‌کند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که توجه محلی را از طریق یک تابع </a:t>
            </a:r>
            <a:r>
              <a:rPr lang="en-US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softmax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جمع </a:t>
            </a: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می‌کند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. این ایده گسترش </a:t>
            </a: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می‌یابد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تا به </a:t>
            </a: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موقعیت‌های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پیکسل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مکانی </a:t>
            </a: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ویژگی‌های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اصلی توجه شود و از </a:t>
            </a: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تجمیع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ویژگی‌ها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برای </a:t>
            </a: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به‌دست‌آوردن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نقشه‌های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ویژگی </a:t>
            </a:r>
            <a:r>
              <a:rPr lang="fa-IR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خودتوجهی</a:t>
            </a:r>
            <a:r>
              <a:rPr lang="fa-IR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مکانی استفاده شود.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69F48-C5CF-D8DA-D330-37A90025E3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089" y="3369751"/>
            <a:ext cx="76962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2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DA2E746-448E-61B9-982B-44A2E9EB4532}"/>
              </a:ext>
            </a:extLst>
          </p:cNvPr>
          <p:cNvGraphicFramePr/>
          <p:nvPr/>
        </p:nvGraphicFramePr>
        <p:xfrm>
          <a:off x="2068944" y="53024"/>
          <a:ext cx="9259517" cy="1564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516294D4-028D-FE67-6C8B-0CC43D64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593" y="6483919"/>
            <a:ext cx="683339" cy="365125"/>
          </a:xfrm>
        </p:spPr>
        <p:txBody>
          <a:bodyPr/>
          <a:lstStyle/>
          <a:p>
            <a:fld id="{392E2822-1DB0-4ADB-8332-69F691075CE8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FDD989-9396-9672-D030-4B136481A777}"/>
                  </a:ext>
                </a:extLst>
              </p:cNvPr>
              <p:cNvSpPr txBox="1"/>
              <p:nvPr/>
            </p:nvSpPr>
            <p:spPr>
              <a:xfrm>
                <a:off x="942111" y="1874983"/>
                <a:ext cx="9608156" cy="331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fa-IR" sz="1800" b="1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ماژول</a:t>
                </a:r>
                <a:r>
                  <a:rPr lang="fa-IR" sz="1800" b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r>
                  <a:rPr lang="fa-IR" sz="1800" b="1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خودتوجهی</a:t>
                </a:r>
                <a:r>
                  <a:rPr lang="fa-IR" sz="1800" b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مکانی: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just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fa-IR" sz="18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باتوجه‌به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r>
                  <a:rPr lang="fa-IR" sz="18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نقشه‌های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ویژگی اولیه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𝐹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H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W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K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 </m:t>
                        </m:r>
                      </m:sup>
                    </m:sSup>
                  </m:oMath>
                </a14:m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به دست آمده از </a:t>
                </a:r>
                <a:r>
                  <a:rPr lang="fa-IR" sz="18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استخراج‌کننده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ویژگی، ابتدا سه نقشه ویژگی جدید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𝐴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،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𝐵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و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𝐶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با استفاده از </a:t>
                </a:r>
                <a:r>
                  <a:rPr lang="fa-IR" sz="18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کانولوشن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1 × 1 تولید </a:t>
                </a:r>
                <a:r>
                  <a:rPr lang="fa-IR" sz="18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می‌شود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.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just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{A,B,C}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H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W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K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 </m:t>
                        </m:r>
                      </m:sup>
                    </m:sSup>
                  </m:oMath>
                </a14:m>
                <a:r>
                  <a:rPr lang="fa-IR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همان ابعاد فضای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F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را </a:t>
                </a:r>
                <a:r>
                  <a:rPr lang="fa-IR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داراست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. سپس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A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و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B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و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C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را به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N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تغییر شکل </a:t>
                </a:r>
                <a:r>
                  <a:rPr lang="fa-IR" sz="18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می‌یابد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، که در آن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=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𝐻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x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𝑊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تعداد </a:t>
                </a:r>
                <a:r>
                  <a:rPr lang="fa-IR" sz="18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پیکسل‌ها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است. سپس، ضرب عناصر بین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𝐴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و </a:t>
                </a:r>
                <a:r>
                  <a:rPr lang="fa-IR" sz="18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ترانهاده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𝐵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محاسبه </a:t>
                </a:r>
                <a:r>
                  <a:rPr lang="fa-IR" sz="18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می‌شود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. "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softmax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" از نظر مکانی برای محاسبه نقشه </a:t>
                </a:r>
                <a:r>
                  <a:rPr lang="fa-IR" sz="18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خودتوجهی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مکانی اعمال </a:t>
                </a:r>
                <a:r>
                  <a:rPr lang="fa-IR" sz="18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می‌شود</a:t>
                </a:r>
                <a:r>
                  <a:rPr lang="fa-IR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𝑆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N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fa-IR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که: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algn="just" rtl="1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𝑆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 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 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mbria Math" panose="02040503050406030204" pitchFamily="18" charset="0"/>
                                    </a:rPr>
                                    <m:t>⊗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FDD989-9396-9672-D030-4B136481A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11" y="1874983"/>
                <a:ext cx="9608156" cy="3313343"/>
              </a:xfrm>
              <a:prstGeom prst="rect">
                <a:avLst/>
              </a:prstGeom>
              <a:blipFill>
                <a:blip r:embed="rId7"/>
                <a:stretch>
                  <a:fillRect l="-1142" r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2343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2027</TotalTime>
  <Words>1238</Words>
  <Application>Microsoft Office PowerPoint</Application>
  <PresentationFormat>Widescreen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110_Besmellah_1(MRT)</vt:lpstr>
      <vt:lpstr>Arial</vt:lpstr>
      <vt:lpstr>B Nazanin</vt:lpstr>
      <vt:lpstr>Calibri</vt:lpstr>
      <vt:lpstr>Cambria Math</vt:lpstr>
      <vt:lpstr>Trebuchet MS</vt:lpstr>
      <vt:lpstr>Wingdings 3</vt:lpstr>
      <vt:lpstr>Facet</vt:lpstr>
      <vt:lpstr>PowerPoint Presentation</vt:lpstr>
      <vt:lpstr>عنوان پایان نامه: بازیابی تصویر ریزدانه‌ای مبتنی بر محتوا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با تشکر از توجه شما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elham habibi</dc:creator>
  <cp:lastModifiedBy>Nima Yazdi</cp:lastModifiedBy>
  <cp:revision>65</cp:revision>
  <dcterms:created xsi:type="dcterms:W3CDTF">2021-05-15T09:48:29Z</dcterms:created>
  <dcterms:modified xsi:type="dcterms:W3CDTF">2022-12-03T14:24:03Z</dcterms:modified>
</cp:coreProperties>
</file>