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handoutMasterIdLst>
    <p:handoutMasterId r:id="rId11"/>
  </p:handoutMasterIdLst>
  <p:sldIdLst>
    <p:sldId id="256" r:id="rId2"/>
    <p:sldId id="257" r:id="rId3"/>
    <p:sldId id="258" r:id="rId4"/>
    <p:sldId id="259" r:id="rId5"/>
    <p:sldId id="270" r:id="rId6"/>
    <p:sldId id="271" r:id="rId7"/>
    <p:sldId id="272"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ham habibi" initials="eh" lastIdx="1" clrIdx="0">
    <p:extLst>
      <p:ext uri="{19B8F6BF-5375-455C-9EA6-DF929625EA0E}">
        <p15:presenceInfo xmlns:p15="http://schemas.microsoft.com/office/powerpoint/2012/main" userId="d76706d8988bd4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FF0"/>
    <a:srgbClr val="C39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52C8A-D174-410F-9FC9-FE89FEFE7F10}" type="doc">
      <dgm:prSet loTypeId="urn:microsoft.com/office/officeart/2005/8/layout/architecture" loCatId="hierarchy" qsTypeId="urn:microsoft.com/office/officeart/2005/8/quickstyle/simple1" qsCatId="simple" csTypeId="urn:microsoft.com/office/officeart/2005/8/colors/colorful4" csCatId="colorful" phldr="1"/>
      <dgm:spPr/>
      <dgm:t>
        <a:bodyPr/>
        <a:lstStyle/>
        <a:p>
          <a:endParaRPr lang="en-US"/>
        </a:p>
      </dgm:t>
    </dgm:pt>
    <dgm:pt modelId="{6C31AE75-4DC8-47BE-8410-192D9FCE12A3}">
      <dgm:prSet phldrT="[Text]"/>
      <dgm:spPr>
        <a:solidFill>
          <a:srgbClr val="0070C0"/>
        </a:solidFill>
      </dgm:spPr>
      <dgm:t>
        <a:bodyPr/>
        <a:lstStyle/>
        <a:p>
          <a:r>
            <a:rPr lang="fa-IR" dirty="0">
              <a:cs typeface="B Nazanin" panose="00000400000000000000" pitchFamily="2" charset="-78"/>
            </a:rPr>
            <a:t>سر فصل مطالب</a:t>
          </a:r>
          <a:endParaRPr lang="en-US" dirty="0">
            <a:cs typeface="B Nazanin" panose="00000400000000000000" pitchFamily="2" charset="-78"/>
          </a:endParaRPr>
        </a:p>
      </dgm:t>
    </dgm:pt>
    <dgm:pt modelId="{F3252C2A-D1DA-4368-B11C-02BD7762986B}" type="parTrans" cxnId="{81D29276-BB04-4122-B146-CE569767DA82}">
      <dgm:prSet/>
      <dgm:spPr/>
      <dgm:t>
        <a:bodyPr/>
        <a:lstStyle/>
        <a:p>
          <a:endParaRPr lang="en-US"/>
        </a:p>
      </dgm:t>
    </dgm:pt>
    <dgm:pt modelId="{7BD0CA51-F4F9-4E7B-AC5B-844E17424F34}" type="sibTrans" cxnId="{81D29276-BB04-4122-B146-CE569767DA82}">
      <dgm:prSet/>
      <dgm:spPr/>
      <dgm:t>
        <a:bodyPr/>
        <a:lstStyle/>
        <a:p>
          <a:endParaRPr lang="en-US"/>
        </a:p>
      </dgm:t>
    </dgm:pt>
    <dgm:pt modelId="{A6231776-5F6C-4D0E-9EF5-0F5D639E6E89}">
      <dgm:prSet phldrT="[Text]" custT="1"/>
      <dgm:spPr>
        <a:solidFill>
          <a:srgbClr val="00B0F0"/>
        </a:solidFill>
      </dgm:spPr>
      <dgm:t>
        <a:bodyPr/>
        <a:lstStyle/>
        <a:p>
          <a:r>
            <a:rPr lang="fa-IR" sz="1600" dirty="0">
              <a:cs typeface="B Nazanin" panose="00000400000000000000" pitchFamily="2" charset="-78"/>
            </a:rPr>
            <a:t>فصل 1</a:t>
          </a:r>
        </a:p>
        <a:p>
          <a:r>
            <a:rPr lang="fa-IR" sz="1600" dirty="0">
              <a:cs typeface="B Nazanin" panose="00000400000000000000" pitchFamily="2" charset="-78"/>
            </a:rPr>
            <a:t>کلیات پژوهش</a:t>
          </a:r>
          <a:endParaRPr lang="en-US" sz="1600" dirty="0">
            <a:cs typeface="B Nazanin" panose="00000400000000000000" pitchFamily="2" charset="-78"/>
          </a:endParaRPr>
        </a:p>
      </dgm:t>
    </dgm:pt>
    <dgm:pt modelId="{8E40348C-1301-4C70-8DD9-26315340172C}" type="parTrans" cxnId="{DAC0FA21-2ABD-4EFD-BC5D-9FF06E2BE6A1}">
      <dgm:prSet/>
      <dgm:spPr/>
      <dgm:t>
        <a:bodyPr/>
        <a:lstStyle/>
        <a:p>
          <a:endParaRPr lang="en-US"/>
        </a:p>
      </dgm:t>
    </dgm:pt>
    <dgm:pt modelId="{05041BC8-56DB-4BA4-B1DA-C48257472FF6}" type="sibTrans" cxnId="{DAC0FA21-2ABD-4EFD-BC5D-9FF06E2BE6A1}">
      <dgm:prSet/>
      <dgm:spPr/>
      <dgm:t>
        <a:bodyPr/>
        <a:lstStyle/>
        <a:p>
          <a:endParaRPr lang="en-US"/>
        </a:p>
      </dgm:t>
    </dgm:pt>
    <dgm:pt modelId="{D8C5C2B6-1FC6-4639-A551-299D4C1D9AF1}">
      <dgm:prSet phldrT="[Text]" custT="1"/>
      <dgm:spPr>
        <a:solidFill>
          <a:srgbClr val="00B0F0"/>
        </a:solidFill>
      </dgm:spPr>
      <dgm:t>
        <a:bodyPr/>
        <a:lstStyle/>
        <a:p>
          <a:r>
            <a:rPr lang="fa-IR" sz="1400" dirty="0">
              <a:cs typeface="B Nazanin" panose="00000400000000000000" pitchFamily="2" charset="-78"/>
            </a:rPr>
            <a:t>فصل 2</a:t>
          </a:r>
        </a:p>
        <a:p>
          <a:r>
            <a:rPr lang="fa-IR" sz="1600" dirty="0">
              <a:cs typeface="B Nazanin" panose="00000400000000000000" pitchFamily="2" charset="-78"/>
            </a:rPr>
            <a:t> مروری بر پیشینه پژوهش</a:t>
          </a:r>
          <a:endParaRPr lang="en-US" sz="1600" dirty="0">
            <a:cs typeface="B Nazanin" panose="00000400000000000000" pitchFamily="2" charset="-78"/>
          </a:endParaRPr>
        </a:p>
      </dgm:t>
    </dgm:pt>
    <dgm:pt modelId="{22BC1E1A-FC2A-4C0E-A0F3-138B949CC260}" type="parTrans" cxnId="{018B3E48-FDB9-4E4D-AE70-D9F4A168678B}">
      <dgm:prSet/>
      <dgm:spPr/>
      <dgm:t>
        <a:bodyPr/>
        <a:lstStyle/>
        <a:p>
          <a:endParaRPr lang="en-US"/>
        </a:p>
      </dgm:t>
    </dgm:pt>
    <dgm:pt modelId="{B5ED866D-2AF5-4F00-A386-13A9906D0B67}" type="sibTrans" cxnId="{018B3E48-FDB9-4E4D-AE70-D9F4A168678B}">
      <dgm:prSet/>
      <dgm:spPr/>
      <dgm:t>
        <a:bodyPr/>
        <a:lstStyle/>
        <a:p>
          <a:endParaRPr lang="en-US"/>
        </a:p>
      </dgm:t>
    </dgm:pt>
    <dgm:pt modelId="{F68D7928-8B59-4A11-8AE1-596C6BCF1279}">
      <dgm:prSet phldrT="[Text]" custT="1"/>
      <dgm:spPr>
        <a:solidFill>
          <a:srgbClr val="00B0F0"/>
        </a:solidFill>
      </dgm:spPr>
      <dgm:t>
        <a:bodyPr/>
        <a:lstStyle/>
        <a:p>
          <a:r>
            <a:rPr lang="fa-IR" sz="1600" dirty="0">
              <a:cs typeface="B Nazanin" panose="00000400000000000000" pitchFamily="2" charset="-78"/>
            </a:rPr>
            <a:t>فصل 3</a:t>
          </a:r>
        </a:p>
        <a:p>
          <a:r>
            <a:rPr lang="fa-IR" sz="1600" dirty="0" err="1">
              <a:cs typeface="B Nazanin" panose="00000400000000000000" pitchFamily="2" charset="-78"/>
            </a:rPr>
            <a:t>روش‌شناسی</a:t>
          </a:r>
          <a:r>
            <a:rPr lang="fa-IR" sz="1600" dirty="0">
              <a:cs typeface="B Nazanin" panose="00000400000000000000" pitchFamily="2" charset="-78"/>
            </a:rPr>
            <a:t> پژوهش</a:t>
          </a:r>
          <a:endParaRPr lang="en-US" sz="1600" dirty="0">
            <a:cs typeface="B Nazanin" panose="00000400000000000000" pitchFamily="2" charset="-78"/>
          </a:endParaRPr>
        </a:p>
      </dgm:t>
    </dgm:pt>
    <dgm:pt modelId="{A195861A-1AC0-4842-80F5-E6A3BB4EF7C6}" type="parTrans" cxnId="{97445963-0147-476F-A6AC-71C06F47EC23}">
      <dgm:prSet/>
      <dgm:spPr/>
      <dgm:t>
        <a:bodyPr/>
        <a:lstStyle/>
        <a:p>
          <a:endParaRPr lang="en-US"/>
        </a:p>
      </dgm:t>
    </dgm:pt>
    <dgm:pt modelId="{E8F93584-3C38-4DE9-9FBB-2C0420610FAB}" type="sibTrans" cxnId="{97445963-0147-476F-A6AC-71C06F47EC23}">
      <dgm:prSet/>
      <dgm:spPr/>
      <dgm:t>
        <a:bodyPr/>
        <a:lstStyle/>
        <a:p>
          <a:endParaRPr lang="en-US"/>
        </a:p>
      </dgm:t>
    </dgm:pt>
    <dgm:pt modelId="{A1645169-6866-4CC1-9586-7948940CB747}">
      <dgm:prSet phldrT="[Text]" custT="1"/>
      <dgm:spPr>
        <a:solidFill>
          <a:srgbClr val="00B0F0"/>
        </a:solidFill>
      </dgm:spPr>
      <dgm:t>
        <a:bodyPr/>
        <a:lstStyle/>
        <a:p>
          <a:r>
            <a:rPr lang="fa-IR" sz="1600" dirty="0">
              <a:cs typeface="B Nazanin" panose="00000400000000000000" pitchFamily="2" charset="-78"/>
            </a:rPr>
            <a:t>فصل 4</a:t>
          </a:r>
        </a:p>
        <a:p>
          <a:r>
            <a:rPr lang="fa-IR" sz="1600" dirty="0">
              <a:cs typeface="B Nazanin" panose="00000400000000000000" pitchFamily="2" charset="-78"/>
            </a:rPr>
            <a:t>نتایج آزمایشگاهی</a:t>
          </a:r>
          <a:endParaRPr lang="en-US" sz="1600" dirty="0">
            <a:cs typeface="B Nazanin" panose="00000400000000000000" pitchFamily="2" charset="-78"/>
          </a:endParaRPr>
        </a:p>
      </dgm:t>
    </dgm:pt>
    <dgm:pt modelId="{56177CA4-537F-446B-A669-015EDA6754E3}" type="parTrans" cxnId="{EEA9C1A1-7EF1-4AD2-A9D8-A61F05BD71DB}">
      <dgm:prSet/>
      <dgm:spPr/>
      <dgm:t>
        <a:bodyPr/>
        <a:lstStyle/>
        <a:p>
          <a:endParaRPr lang="en-US"/>
        </a:p>
      </dgm:t>
    </dgm:pt>
    <dgm:pt modelId="{B58AF8CA-6667-4798-BB50-7CC8AD461351}" type="sibTrans" cxnId="{EEA9C1A1-7EF1-4AD2-A9D8-A61F05BD71DB}">
      <dgm:prSet/>
      <dgm:spPr/>
      <dgm:t>
        <a:bodyPr/>
        <a:lstStyle/>
        <a:p>
          <a:endParaRPr lang="en-US"/>
        </a:p>
      </dgm:t>
    </dgm:pt>
    <dgm:pt modelId="{E3B91427-4B62-4D27-92C0-CBFD4EF2310F}">
      <dgm:prSet phldrT="[Text]" custT="1"/>
      <dgm:spPr>
        <a:solidFill>
          <a:srgbClr val="00B0F0"/>
        </a:solidFill>
      </dgm:spPr>
      <dgm:t>
        <a:bodyPr/>
        <a:lstStyle/>
        <a:p>
          <a:r>
            <a:rPr lang="fa-IR" sz="1600" dirty="0">
              <a:cs typeface="B Nazanin" panose="00000400000000000000" pitchFamily="2" charset="-78"/>
            </a:rPr>
            <a:t>فصل 5</a:t>
          </a:r>
        </a:p>
        <a:p>
          <a:r>
            <a:rPr lang="fa-IR" sz="1600" dirty="0" err="1">
              <a:cs typeface="B Nazanin" panose="00000400000000000000" pitchFamily="2" charset="-78"/>
            </a:rPr>
            <a:t>نتیجه‌گیری</a:t>
          </a:r>
          <a:endParaRPr lang="en-US" sz="1600" dirty="0">
            <a:cs typeface="B Nazanin" panose="00000400000000000000" pitchFamily="2" charset="-78"/>
          </a:endParaRPr>
        </a:p>
      </dgm:t>
    </dgm:pt>
    <dgm:pt modelId="{AFFE552B-8547-4DCE-B7F8-CBE084D09FBC}" type="parTrans" cxnId="{C814CE55-8C1A-49AE-AB2B-543BAEDCD6B3}">
      <dgm:prSet/>
      <dgm:spPr/>
      <dgm:t>
        <a:bodyPr/>
        <a:lstStyle/>
        <a:p>
          <a:endParaRPr lang="en-US"/>
        </a:p>
      </dgm:t>
    </dgm:pt>
    <dgm:pt modelId="{05B7675E-EAE5-44D3-9200-50CEA619FD02}" type="sibTrans" cxnId="{C814CE55-8C1A-49AE-AB2B-543BAEDCD6B3}">
      <dgm:prSet/>
      <dgm:spPr/>
      <dgm:t>
        <a:bodyPr/>
        <a:lstStyle/>
        <a:p>
          <a:endParaRPr lang="en-US"/>
        </a:p>
      </dgm:t>
    </dgm:pt>
    <dgm:pt modelId="{E93E8483-E3A5-4E6E-9EB5-E48A7A452B0D}" type="pres">
      <dgm:prSet presAssocID="{9DD52C8A-D174-410F-9FC9-FE89FEFE7F10}" presName="Name0" presStyleCnt="0">
        <dgm:presLayoutVars>
          <dgm:chPref val="1"/>
          <dgm:dir/>
          <dgm:animOne val="branch"/>
          <dgm:animLvl val="lvl"/>
          <dgm:resizeHandles/>
        </dgm:presLayoutVars>
      </dgm:prSet>
      <dgm:spPr/>
    </dgm:pt>
    <dgm:pt modelId="{6749A17B-88D3-4B13-B5F8-2CE5AD49890F}" type="pres">
      <dgm:prSet presAssocID="{6C31AE75-4DC8-47BE-8410-192D9FCE12A3}" presName="vertOne" presStyleCnt="0"/>
      <dgm:spPr/>
    </dgm:pt>
    <dgm:pt modelId="{689D21AC-DB82-4090-826B-CABB5F70AF37}" type="pres">
      <dgm:prSet presAssocID="{6C31AE75-4DC8-47BE-8410-192D9FCE12A3}" presName="txOne" presStyleLbl="node0" presStyleIdx="0" presStyleCnt="1">
        <dgm:presLayoutVars>
          <dgm:chPref val="3"/>
        </dgm:presLayoutVars>
      </dgm:prSet>
      <dgm:spPr/>
    </dgm:pt>
    <dgm:pt modelId="{92D6E415-2493-4CA0-92D5-7F992E932697}" type="pres">
      <dgm:prSet presAssocID="{6C31AE75-4DC8-47BE-8410-192D9FCE12A3}" presName="parTransOne" presStyleCnt="0"/>
      <dgm:spPr/>
    </dgm:pt>
    <dgm:pt modelId="{79AEB8ED-D925-4A97-A4C9-19FB94867FC4}" type="pres">
      <dgm:prSet presAssocID="{6C31AE75-4DC8-47BE-8410-192D9FCE12A3}" presName="horzOne" presStyleCnt="0"/>
      <dgm:spPr/>
    </dgm:pt>
    <dgm:pt modelId="{B345F6ED-33DE-4A72-8A54-59EEEADDB1AE}" type="pres">
      <dgm:prSet presAssocID="{A6231776-5F6C-4D0E-9EF5-0F5D639E6E89}" presName="vertTwo" presStyleCnt="0"/>
      <dgm:spPr/>
    </dgm:pt>
    <dgm:pt modelId="{0922C0E2-19F5-43B8-97BD-90D2D89441AE}" type="pres">
      <dgm:prSet presAssocID="{A6231776-5F6C-4D0E-9EF5-0F5D639E6E89}" presName="txTwo" presStyleLbl="node2" presStyleIdx="0" presStyleCnt="5" custScaleX="78056" custLinFactX="200000" custLinFactNeighborX="245402" custLinFactNeighborY="8064">
        <dgm:presLayoutVars>
          <dgm:chPref val="3"/>
        </dgm:presLayoutVars>
      </dgm:prSet>
      <dgm:spPr/>
    </dgm:pt>
    <dgm:pt modelId="{FE53DB0B-569F-4F55-AC3D-0B5739B111DB}" type="pres">
      <dgm:prSet presAssocID="{A6231776-5F6C-4D0E-9EF5-0F5D639E6E89}" presName="horzTwo" presStyleCnt="0"/>
      <dgm:spPr/>
    </dgm:pt>
    <dgm:pt modelId="{DF05031A-A4B6-466D-8B6D-CDF4D1EF2F8D}" type="pres">
      <dgm:prSet presAssocID="{05041BC8-56DB-4BA4-B1DA-C48257472FF6}" presName="sibSpaceTwo" presStyleCnt="0"/>
      <dgm:spPr/>
    </dgm:pt>
    <dgm:pt modelId="{EADFEAF8-9319-445F-9718-4A36D48F46C7}" type="pres">
      <dgm:prSet presAssocID="{D8C5C2B6-1FC6-4639-A551-299D4C1D9AF1}" presName="vertTwo" presStyleCnt="0"/>
      <dgm:spPr/>
    </dgm:pt>
    <dgm:pt modelId="{C91639B9-D000-4107-8BB5-95C0DE9B2230}" type="pres">
      <dgm:prSet presAssocID="{D8C5C2B6-1FC6-4639-A551-299D4C1D9AF1}" presName="txTwo" presStyleLbl="node2" presStyleIdx="1" presStyleCnt="5" custScaleX="111475" custLinFactX="100000" custLinFactNeighborX="139899" custLinFactNeighborY="8064">
        <dgm:presLayoutVars>
          <dgm:chPref val="3"/>
        </dgm:presLayoutVars>
      </dgm:prSet>
      <dgm:spPr/>
    </dgm:pt>
    <dgm:pt modelId="{207156EC-0F59-4394-A5AE-3D7C732B50F5}" type="pres">
      <dgm:prSet presAssocID="{D8C5C2B6-1FC6-4639-A551-299D4C1D9AF1}" presName="horzTwo" presStyleCnt="0"/>
      <dgm:spPr/>
    </dgm:pt>
    <dgm:pt modelId="{D3109999-C2DB-46CA-885D-F79444F1CFA2}" type="pres">
      <dgm:prSet presAssocID="{B5ED866D-2AF5-4F00-A386-13A9906D0B67}" presName="sibSpaceTwo" presStyleCnt="0"/>
      <dgm:spPr/>
    </dgm:pt>
    <dgm:pt modelId="{8517ED0A-BB58-4972-BB95-1FAB539D6863}" type="pres">
      <dgm:prSet presAssocID="{F68D7928-8B59-4A11-8AE1-596C6BCF1279}" presName="vertTwo" presStyleCnt="0"/>
      <dgm:spPr/>
    </dgm:pt>
    <dgm:pt modelId="{2BCBDAB9-59AF-4A42-A364-A34A1AEBB488}" type="pres">
      <dgm:prSet presAssocID="{F68D7928-8B59-4A11-8AE1-596C6BCF1279}" presName="txTwo" presStyleLbl="node2" presStyleIdx="2" presStyleCnt="5" custLinFactNeighborX="10664" custLinFactNeighborY="8064">
        <dgm:presLayoutVars>
          <dgm:chPref val="3"/>
        </dgm:presLayoutVars>
      </dgm:prSet>
      <dgm:spPr/>
    </dgm:pt>
    <dgm:pt modelId="{ECDD0799-1476-48A1-84FC-0222F18F2CD7}" type="pres">
      <dgm:prSet presAssocID="{F68D7928-8B59-4A11-8AE1-596C6BCF1279}" presName="horzTwo" presStyleCnt="0"/>
      <dgm:spPr/>
    </dgm:pt>
    <dgm:pt modelId="{DDC6D2FA-82DB-4CA0-9E81-EDE945A5775D}" type="pres">
      <dgm:prSet presAssocID="{E8F93584-3C38-4DE9-9FBB-2C0420610FAB}" presName="sibSpaceTwo" presStyleCnt="0"/>
      <dgm:spPr/>
    </dgm:pt>
    <dgm:pt modelId="{4CE0CD50-D845-47E1-A0C5-503A840D03D9}" type="pres">
      <dgm:prSet presAssocID="{A1645169-6866-4CC1-9586-7948940CB747}" presName="vertTwo" presStyleCnt="0"/>
      <dgm:spPr/>
    </dgm:pt>
    <dgm:pt modelId="{3495580F-7FAC-401C-98B9-6F6D1081022A}" type="pres">
      <dgm:prSet presAssocID="{A1645169-6866-4CC1-9586-7948940CB747}" presName="txTwo" presStyleLbl="node2" presStyleIdx="3" presStyleCnt="5" custLinFactX="-100000" custLinFactNeighborX="-107814" custLinFactNeighborY="8064">
        <dgm:presLayoutVars>
          <dgm:chPref val="3"/>
        </dgm:presLayoutVars>
      </dgm:prSet>
      <dgm:spPr/>
    </dgm:pt>
    <dgm:pt modelId="{B0F69B9F-32B2-494E-B503-C24C01C0D5A3}" type="pres">
      <dgm:prSet presAssocID="{A1645169-6866-4CC1-9586-7948940CB747}" presName="horzTwo" presStyleCnt="0"/>
      <dgm:spPr/>
    </dgm:pt>
    <dgm:pt modelId="{4350801A-1E85-4B1D-A588-10BF39C22D86}" type="pres">
      <dgm:prSet presAssocID="{B58AF8CA-6667-4798-BB50-7CC8AD461351}" presName="sibSpaceTwo" presStyleCnt="0"/>
      <dgm:spPr/>
    </dgm:pt>
    <dgm:pt modelId="{FF0FD0B6-1D90-4D8F-9A90-9064A6FE64F7}" type="pres">
      <dgm:prSet presAssocID="{E3B91427-4B62-4D27-92C0-CBFD4EF2310F}" presName="vertTwo" presStyleCnt="0"/>
      <dgm:spPr/>
    </dgm:pt>
    <dgm:pt modelId="{B20524BE-F097-4E5B-BFA1-BCB7046112F6}" type="pres">
      <dgm:prSet presAssocID="{E3B91427-4B62-4D27-92C0-CBFD4EF2310F}" presName="txTwo" presStyleLbl="node2" presStyleIdx="4" presStyleCnt="5" custLinFactX="-200000" custLinFactNeighborX="-233814" custLinFactNeighborY="7935">
        <dgm:presLayoutVars>
          <dgm:chPref val="3"/>
        </dgm:presLayoutVars>
      </dgm:prSet>
      <dgm:spPr/>
    </dgm:pt>
    <dgm:pt modelId="{B58D3FBA-D3AE-4841-A739-B98605A64E07}" type="pres">
      <dgm:prSet presAssocID="{E3B91427-4B62-4D27-92C0-CBFD4EF2310F}" presName="horzTwo" presStyleCnt="0"/>
      <dgm:spPr/>
    </dgm:pt>
  </dgm:ptLst>
  <dgm:cxnLst>
    <dgm:cxn modelId="{DAC0FA21-2ABD-4EFD-BC5D-9FF06E2BE6A1}" srcId="{6C31AE75-4DC8-47BE-8410-192D9FCE12A3}" destId="{A6231776-5F6C-4D0E-9EF5-0F5D639E6E89}" srcOrd="0" destOrd="0" parTransId="{8E40348C-1301-4C70-8DD9-26315340172C}" sibTransId="{05041BC8-56DB-4BA4-B1DA-C48257472FF6}"/>
    <dgm:cxn modelId="{7482E52A-0C49-4EC5-B433-6AC88BE91D47}" type="presOf" srcId="{A6231776-5F6C-4D0E-9EF5-0F5D639E6E89}" destId="{0922C0E2-19F5-43B8-97BD-90D2D89441AE}" srcOrd="0" destOrd="0" presId="urn:microsoft.com/office/officeart/2005/8/layout/architecture"/>
    <dgm:cxn modelId="{8832042C-F61C-4F1D-BEFE-9F89A3D5CF1A}" type="presOf" srcId="{6C31AE75-4DC8-47BE-8410-192D9FCE12A3}" destId="{689D21AC-DB82-4090-826B-CABB5F70AF37}" srcOrd="0" destOrd="0" presId="urn:microsoft.com/office/officeart/2005/8/layout/architecture"/>
    <dgm:cxn modelId="{BF165261-E58D-4A0E-B4B8-9840EE869FB7}" type="presOf" srcId="{F68D7928-8B59-4A11-8AE1-596C6BCF1279}" destId="{2BCBDAB9-59AF-4A42-A364-A34A1AEBB488}" srcOrd="0" destOrd="0" presId="urn:microsoft.com/office/officeart/2005/8/layout/architecture"/>
    <dgm:cxn modelId="{49065363-A07F-4BDA-A83E-F340F5423FD8}" type="presOf" srcId="{D8C5C2B6-1FC6-4639-A551-299D4C1D9AF1}" destId="{C91639B9-D000-4107-8BB5-95C0DE9B2230}" srcOrd="0" destOrd="0" presId="urn:microsoft.com/office/officeart/2005/8/layout/architecture"/>
    <dgm:cxn modelId="{93837563-E023-4CB7-B696-DF2F60A498B4}" type="presOf" srcId="{A1645169-6866-4CC1-9586-7948940CB747}" destId="{3495580F-7FAC-401C-98B9-6F6D1081022A}" srcOrd="0" destOrd="0" presId="urn:microsoft.com/office/officeart/2005/8/layout/architecture"/>
    <dgm:cxn modelId="{97445963-0147-476F-A6AC-71C06F47EC23}" srcId="{6C31AE75-4DC8-47BE-8410-192D9FCE12A3}" destId="{F68D7928-8B59-4A11-8AE1-596C6BCF1279}" srcOrd="2" destOrd="0" parTransId="{A195861A-1AC0-4842-80F5-E6A3BB4EF7C6}" sibTransId="{E8F93584-3C38-4DE9-9FBB-2C0420610FAB}"/>
    <dgm:cxn modelId="{018B3E48-FDB9-4E4D-AE70-D9F4A168678B}" srcId="{6C31AE75-4DC8-47BE-8410-192D9FCE12A3}" destId="{D8C5C2B6-1FC6-4639-A551-299D4C1D9AF1}" srcOrd="1" destOrd="0" parTransId="{22BC1E1A-FC2A-4C0E-A0F3-138B949CC260}" sibTransId="{B5ED866D-2AF5-4F00-A386-13A9906D0B67}"/>
    <dgm:cxn modelId="{C814CE55-8C1A-49AE-AB2B-543BAEDCD6B3}" srcId="{6C31AE75-4DC8-47BE-8410-192D9FCE12A3}" destId="{E3B91427-4B62-4D27-92C0-CBFD4EF2310F}" srcOrd="4" destOrd="0" parTransId="{AFFE552B-8547-4DCE-B7F8-CBE084D09FBC}" sibTransId="{05B7675E-EAE5-44D3-9200-50CEA619FD02}"/>
    <dgm:cxn modelId="{81D29276-BB04-4122-B146-CE569767DA82}" srcId="{9DD52C8A-D174-410F-9FC9-FE89FEFE7F10}" destId="{6C31AE75-4DC8-47BE-8410-192D9FCE12A3}" srcOrd="0" destOrd="0" parTransId="{F3252C2A-D1DA-4368-B11C-02BD7762986B}" sibTransId="{7BD0CA51-F4F9-4E7B-AC5B-844E17424F34}"/>
    <dgm:cxn modelId="{6069A27B-9B24-4C47-8159-471FBC3E4B95}" type="presOf" srcId="{E3B91427-4B62-4D27-92C0-CBFD4EF2310F}" destId="{B20524BE-F097-4E5B-BFA1-BCB7046112F6}" srcOrd="0" destOrd="0" presId="urn:microsoft.com/office/officeart/2005/8/layout/architecture"/>
    <dgm:cxn modelId="{EEA9C1A1-7EF1-4AD2-A9D8-A61F05BD71DB}" srcId="{6C31AE75-4DC8-47BE-8410-192D9FCE12A3}" destId="{A1645169-6866-4CC1-9586-7948940CB747}" srcOrd="3" destOrd="0" parTransId="{56177CA4-537F-446B-A669-015EDA6754E3}" sibTransId="{B58AF8CA-6667-4798-BB50-7CC8AD461351}"/>
    <dgm:cxn modelId="{575C6EFF-2384-4390-995B-A61820131E70}" type="presOf" srcId="{9DD52C8A-D174-410F-9FC9-FE89FEFE7F10}" destId="{E93E8483-E3A5-4E6E-9EB5-E48A7A452B0D}" srcOrd="0" destOrd="0" presId="urn:microsoft.com/office/officeart/2005/8/layout/architecture"/>
    <dgm:cxn modelId="{A1CCEED9-7960-4FF7-9B13-4257FDE919FE}" type="presParOf" srcId="{E93E8483-E3A5-4E6E-9EB5-E48A7A452B0D}" destId="{6749A17B-88D3-4B13-B5F8-2CE5AD49890F}" srcOrd="0" destOrd="0" presId="urn:microsoft.com/office/officeart/2005/8/layout/architecture"/>
    <dgm:cxn modelId="{DE2C155E-4A34-4380-B379-8933EF52C380}" type="presParOf" srcId="{6749A17B-88D3-4B13-B5F8-2CE5AD49890F}" destId="{689D21AC-DB82-4090-826B-CABB5F70AF37}" srcOrd="0" destOrd="0" presId="urn:microsoft.com/office/officeart/2005/8/layout/architecture"/>
    <dgm:cxn modelId="{6E98AC62-B45F-4215-AFC9-2A040935FC87}" type="presParOf" srcId="{6749A17B-88D3-4B13-B5F8-2CE5AD49890F}" destId="{92D6E415-2493-4CA0-92D5-7F992E932697}" srcOrd="1" destOrd="0" presId="urn:microsoft.com/office/officeart/2005/8/layout/architecture"/>
    <dgm:cxn modelId="{0333CCF5-3A4E-464E-89B0-AF05B9B5376C}" type="presParOf" srcId="{6749A17B-88D3-4B13-B5F8-2CE5AD49890F}" destId="{79AEB8ED-D925-4A97-A4C9-19FB94867FC4}" srcOrd="2" destOrd="0" presId="urn:microsoft.com/office/officeart/2005/8/layout/architecture"/>
    <dgm:cxn modelId="{D0AB18F6-1628-45E6-8FE1-061A336DFB67}" type="presParOf" srcId="{79AEB8ED-D925-4A97-A4C9-19FB94867FC4}" destId="{B345F6ED-33DE-4A72-8A54-59EEEADDB1AE}" srcOrd="0" destOrd="0" presId="urn:microsoft.com/office/officeart/2005/8/layout/architecture"/>
    <dgm:cxn modelId="{A223A85D-3093-403F-A29C-54BF7D3AB9E9}" type="presParOf" srcId="{B345F6ED-33DE-4A72-8A54-59EEEADDB1AE}" destId="{0922C0E2-19F5-43B8-97BD-90D2D89441AE}" srcOrd="0" destOrd="0" presId="urn:microsoft.com/office/officeart/2005/8/layout/architecture"/>
    <dgm:cxn modelId="{1B72FF1F-5AD2-459D-BC8D-84F0AB8DAC63}" type="presParOf" srcId="{B345F6ED-33DE-4A72-8A54-59EEEADDB1AE}" destId="{FE53DB0B-569F-4F55-AC3D-0B5739B111DB}" srcOrd="1" destOrd="0" presId="urn:microsoft.com/office/officeart/2005/8/layout/architecture"/>
    <dgm:cxn modelId="{6C0F830E-B991-4DC0-B6D6-8045CE4C9A62}" type="presParOf" srcId="{79AEB8ED-D925-4A97-A4C9-19FB94867FC4}" destId="{DF05031A-A4B6-466D-8B6D-CDF4D1EF2F8D}" srcOrd="1" destOrd="0" presId="urn:microsoft.com/office/officeart/2005/8/layout/architecture"/>
    <dgm:cxn modelId="{F7967008-E802-47FE-8B89-1A11FA5939A6}" type="presParOf" srcId="{79AEB8ED-D925-4A97-A4C9-19FB94867FC4}" destId="{EADFEAF8-9319-445F-9718-4A36D48F46C7}" srcOrd="2" destOrd="0" presId="urn:microsoft.com/office/officeart/2005/8/layout/architecture"/>
    <dgm:cxn modelId="{0846BA6F-5974-4FF0-9A0F-811311ADD082}" type="presParOf" srcId="{EADFEAF8-9319-445F-9718-4A36D48F46C7}" destId="{C91639B9-D000-4107-8BB5-95C0DE9B2230}" srcOrd="0" destOrd="0" presId="urn:microsoft.com/office/officeart/2005/8/layout/architecture"/>
    <dgm:cxn modelId="{382DFABB-355F-4594-A5B7-9D657B51FE6B}" type="presParOf" srcId="{EADFEAF8-9319-445F-9718-4A36D48F46C7}" destId="{207156EC-0F59-4394-A5AE-3D7C732B50F5}" srcOrd="1" destOrd="0" presId="urn:microsoft.com/office/officeart/2005/8/layout/architecture"/>
    <dgm:cxn modelId="{126C0337-024D-4B02-935D-F267767B54BC}" type="presParOf" srcId="{79AEB8ED-D925-4A97-A4C9-19FB94867FC4}" destId="{D3109999-C2DB-46CA-885D-F79444F1CFA2}" srcOrd="3" destOrd="0" presId="urn:microsoft.com/office/officeart/2005/8/layout/architecture"/>
    <dgm:cxn modelId="{CEC39320-6D48-4F58-977D-BA2E10F34037}" type="presParOf" srcId="{79AEB8ED-D925-4A97-A4C9-19FB94867FC4}" destId="{8517ED0A-BB58-4972-BB95-1FAB539D6863}" srcOrd="4" destOrd="0" presId="urn:microsoft.com/office/officeart/2005/8/layout/architecture"/>
    <dgm:cxn modelId="{88E57E75-F954-49F0-9760-D6A891B7E706}" type="presParOf" srcId="{8517ED0A-BB58-4972-BB95-1FAB539D6863}" destId="{2BCBDAB9-59AF-4A42-A364-A34A1AEBB488}" srcOrd="0" destOrd="0" presId="urn:microsoft.com/office/officeart/2005/8/layout/architecture"/>
    <dgm:cxn modelId="{27831DCD-0F53-4329-B0C4-3148C3992A58}" type="presParOf" srcId="{8517ED0A-BB58-4972-BB95-1FAB539D6863}" destId="{ECDD0799-1476-48A1-84FC-0222F18F2CD7}" srcOrd="1" destOrd="0" presId="urn:microsoft.com/office/officeart/2005/8/layout/architecture"/>
    <dgm:cxn modelId="{DAB13A61-A187-4575-A4A8-2FDFAF46649A}" type="presParOf" srcId="{79AEB8ED-D925-4A97-A4C9-19FB94867FC4}" destId="{DDC6D2FA-82DB-4CA0-9E81-EDE945A5775D}" srcOrd="5" destOrd="0" presId="urn:microsoft.com/office/officeart/2005/8/layout/architecture"/>
    <dgm:cxn modelId="{2DC1704D-81D0-4A5F-87BB-C4BB23F29B40}" type="presParOf" srcId="{79AEB8ED-D925-4A97-A4C9-19FB94867FC4}" destId="{4CE0CD50-D845-47E1-A0C5-503A840D03D9}" srcOrd="6" destOrd="0" presId="urn:microsoft.com/office/officeart/2005/8/layout/architecture"/>
    <dgm:cxn modelId="{FB74353A-0E9B-47BC-BF9A-367A84882D23}" type="presParOf" srcId="{4CE0CD50-D845-47E1-A0C5-503A840D03D9}" destId="{3495580F-7FAC-401C-98B9-6F6D1081022A}" srcOrd="0" destOrd="0" presId="urn:microsoft.com/office/officeart/2005/8/layout/architecture"/>
    <dgm:cxn modelId="{C161B85B-C222-4608-8CE5-25C12BAB894C}" type="presParOf" srcId="{4CE0CD50-D845-47E1-A0C5-503A840D03D9}" destId="{B0F69B9F-32B2-494E-B503-C24C01C0D5A3}" srcOrd="1" destOrd="0" presId="urn:microsoft.com/office/officeart/2005/8/layout/architecture"/>
    <dgm:cxn modelId="{D4EDEFE4-D372-411D-AD34-BD899425F3CD}" type="presParOf" srcId="{79AEB8ED-D925-4A97-A4C9-19FB94867FC4}" destId="{4350801A-1E85-4B1D-A588-10BF39C22D86}" srcOrd="7" destOrd="0" presId="urn:microsoft.com/office/officeart/2005/8/layout/architecture"/>
    <dgm:cxn modelId="{EA9C3719-2B3E-49B2-BFEB-F30DD9672296}" type="presParOf" srcId="{79AEB8ED-D925-4A97-A4C9-19FB94867FC4}" destId="{FF0FD0B6-1D90-4D8F-9A90-9064A6FE64F7}" srcOrd="8" destOrd="0" presId="urn:microsoft.com/office/officeart/2005/8/layout/architecture"/>
    <dgm:cxn modelId="{4E289C17-E040-4CEE-A67B-05AAF8154006}" type="presParOf" srcId="{FF0FD0B6-1D90-4D8F-9A90-9064A6FE64F7}" destId="{B20524BE-F097-4E5B-BFA1-BCB7046112F6}" srcOrd="0" destOrd="0" presId="urn:microsoft.com/office/officeart/2005/8/layout/architecture"/>
    <dgm:cxn modelId="{071266CB-D330-40DE-B603-E8B36E93535C}" type="presParOf" srcId="{FF0FD0B6-1D90-4D8F-9A90-9064A6FE64F7}" destId="{B58D3FBA-D3AE-4841-A739-B98605A64E07}"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ln>
          <a:solidFill>
            <a:schemeClr val="accent2"/>
          </a:solidFill>
        </a:ln>
      </dgm:spPr>
      <dgm:t>
        <a:bodyPr/>
        <a:lstStyle/>
        <a:p>
          <a:r>
            <a:rPr lang="fa-IR" sz="1200" dirty="0">
              <a:cs typeface="B Nazanin" panose="00000400000000000000" pitchFamily="2" charset="-78"/>
            </a:rPr>
            <a:t>کلیات پژوهش</a:t>
          </a:r>
          <a:endParaRPr lang="en-US" sz="1200" dirty="0">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dgm:spPr>
      <dgm:t>
        <a:bodyPr/>
        <a:lstStyle/>
        <a:p>
          <a:r>
            <a:rPr lang="fa-IR" sz="1200" dirty="0" err="1">
              <a:solidFill>
                <a:schemeClr val="bg1"/>
              </a:solidFill>
              <a:cs typeface="B Nazanin" panose="00000400000000000000" pitchFamily="2" charset="-78"/>
            </a:rPr>
            <a:t>روش‌شناسی</a:t>
          </a:r>
          <a:r>
            <a:rPr lang="fa-IR" sz="1200" dirty="0">
              <a:solidFill>
                <a:schemeClr val="bg1"/>
              </a:solidFill>
              <a:cs typeface="B Nazanin" panose="00000400000000000000" pitchFamily="2" charset="-78"/>
            </a:rPr>
            <a:t> پژوهش</a:t>
          </a:r>
          <a:endParaRPr lang="en-US" sz="12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endParaRPr lang="en-US" sz="12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chemeClr val="bg1"/>
        </a:solidFill>
        <a:ln>
          <a:solidFill>
            <a:srgbClr val="0070C0"/>
          </a:solidFill>
        </a:ln>
      </dgm:spPr>
      <dgm:t>
        <a:bodyPr/>
        <a:lstStyle/>
        <a:p>
          <a:r>
            <a:rPr lang="fa-IR" sz="1200" dirty="0">
              <a:solidFill>
                <a:schemeClr val="tx2"/>
              </a:solidFill>
              <a:cs typeface="B Nazanin" panose="00000400000000000000" pitchFamily="2" charset="-78"/>
            </a:rPr>
            <a:t>مروری بر پیشینه پژوهش</a:t>
          </a:r>
          <a:endParaRPr lang="en-US" sz="1200" dirty="0">
            <a:solidFill>
              <a:schemeClr val="tx2"/>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dgm:spPr>
      <dgm:t>
        <a:bodyPr/>
        <a:lstStyle/>
        <a:p>
          <a:r>
            <a:rPr lang="fa-IR" sz="1200" dirty="0" err="1">
              <a:solidFill>
                <a:schemeClr val="bg1"/>
              </a:solidFill>
              <a:cs typeface="B Nazanin" panose="00000400000000000000" pitchFamily="2" charset="-78"/>
            </a:rPr>
            <a:t>روش‌شناسی</a:t>
          </a:r>
          <a:r>
            <a:rPr lang="fa-IR" sz="1400" dirty="0">
              <a:solidFill>
                <a:schemeClr val="bg1"/>
              </a:solidFill>
              <a:cs typeface="B Nazanin" panose="00000400000000000000" pitchFamily="2" charset="-78"/>
            </a:rPr>
            <a:t> </a:t>
          </a:r>
          <a:r>
            <a:rPr lang="fa-IR" sz="1200" dirty="0">
              <a:solidFill>
                <a:schemeClr val="bg1"/>
              </a:solidFill>
              <a:cs typeface="B Nazanin" panose="00000400000000000000" pitchFamily="2" charset="-78"/>
            </a:rPr>
            <a:t>پژوهش</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chemeClr val="bg1"/>
        </a:solidFill>
        <a:ln>
          <a:solidFill>
            <a:srgbClr val="0070C0"/>
          </a:solidFill>
        </a:ln>
      </dgm:spPr>
      <dgm:t>
        <a:bodyPr/>
        <a:lstStyle/>
        <a:p>
          <a:r>
            <a:rPr lang="fa-IR" sz="1200" dirty="0" err="1">
              <a:solidFill>
                <a:schemeClr val="tx2"/>
              </a:solidFill>
              <a:cs typeface="B Nazanin" panose="00000400000000000000" pitchFamily="2" charset="-78"/>
            </a:rPr>
            <a:t>روش‌شناسی</a:t>
          </a:r>
          <a:r>
            <a:rPr lang="fa-IR" sz="1400" dirty="0">
              <a:solidFill>
                <a:schemeClr val="tx2"/>
              </a:solidFill>
              <a:cs typeface="B Nazanin" panose="00000400000000000000" pitchFamily="2" charset="-78"/>
            </a:rPr>
            <a:t> </a:t>
          </a:r>
          <a:r>
            <a:rPr lang="fa-IR" sz="1200" dirty="0">
              <a:solidFill>
                <a:schemeClr val="tx2"/>
              </a:solidFill>
              <a:cs typeface="B Nazanin" panose="00000400000000000000" pitchFamily="2" charset="-78"/>
            </a:rPr>
            <a:t>پژوهش</a:t>
          </a:r>
          <a:endParaRPr lang="en-US" sz="1400" dirty="0">
            <a:solidFill>
              <a:schemeClr val="tx2"/>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a:ln>
          <a:solidFill>
            <a:schemeClr val="bg2">
              <a:lumMod val="75000"/>
            </a:schemeClr>
          </a:solidFill>
        </a:ln>
      </dgm:spPr>
      <dgm:t>
        <a:bodyPr/>
        <a:lstStyle/>
        <a:p>
          <a:r>
            <a:rPr lang="fa-IR" sz="1200" dirty="0" err="1">
              <a:solidFill>
                <a:schemeClr val="bg1"/>
              </a:solidFill>
              <a:cs typeface="B Nazanin" panose="00000400000000000000" pitchFamily="2" charset="-78"/>
            </a:rPr>
            <a:t>روش‌شناسی</a:t>
          </a:r>
          <a:r>
            <a:rPr lang="fa-IR" sz="1400" dirty="0">
              <a:solidFill>
                <a:schemeClr val="bg1"/>
              </a:solidFill>
              <a:cs typeface="B Nazanin" panose="00000400000000000000" pitchFamily="2" charset="-78"/>
            </a:rPr>
            <a:t> </a:t>
          </a:r>
          <a:r>
            <a:rPr lang="fa-IR" sz="1200" dirty="0">
              <a:solidFill>
                <a:schemeClr val="bg1"/>
              </a:solidFill>
              <a:cs typeface="B Nazanin" panose="00000400000000000000" pitchFamily="2" charset="-78"/>
            </a:rPr>
            <a:t>پژوهش</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rgbClr val="00B0F0"/>
        </a:solidFill>
      </dgm:spPr>
      <dgm:t>
        <a:bodyPr/>
        <a:lstStyle/>
        <a:p>
          <a:r>
            <a:rPr lang="fa-IR" sz="1200" dirty="0" err="1">
              <a:solidFill>
                <a:schemeClr val="bg1"/>
              </a:solidFill>
              <a:cs typeface="B Nazanin" panose="00000400000000000000" pitchFamily="2" charset="-78"/>
            </a:rPr>
            <a:t>نتیجه‌گیری</a:t>
          </a:r>
          <a:endParaRPr lang="en-US" sz="1400" dirty="0">
            <a:solidFill>
              <a:schemeClr val="bg1"/>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chemeClr val="bg1"/>
        </a:solidFill>
        <a:ln>
          <a:solidFill>
            <a:srgbClr val="0070C0"/>
          </a:solidFill>
        </a:ln>
      </dgm:spPr>
      <dgm:t>
        <a:bodyPr/>
        <a:lstStyle/>
        <a:p>
          <a:r>
            <a:rPr lang="fa-IR" sz="1200" dirty="0">
              <a:solidFill>
                <a:schemeClr val="tx2"/>
              </a:solidFill>
              <a:cs typeface="B Nazanin" panose="00000400000000000000" pitchFamily="2" charset="-78"/>
            </a:rPr>
            <a:t>نتایج آزمایشگاهی</a:t>
          </a:r>
          <a:endParaRPr lang="en-US" sz="1200" dirty="0">
            <a:solidFill>
              <a:schemeClr val="tx2"/>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0581F-7A84-49AC-BF90-FF5E05590B9B}"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7981CAC-CCC6-4914-A805-9877B065F344}">
      <dgm:prSet phldrT="[Text]" custT="1"/>
      <dgm:spPr>
        <a:solidFill>
          <a:srgbClr val="0070C0"/>
        </a:solidFill>
      </dgm:spPr>
      <dgm:t>
        <a:bodyPr/>
        <a:lstStyle/>
        <a:p>
          <a:r>
            <a:rPr lang="fa-IR" sz="1400" dirty="0">
              <a:cs typeface="B Nazanin" panose="00000400000000000000" pitchFamily="2" charset="-78"/>
            </a:rPr>
            <a:t>فصل اول</a:t>
          </a:r>
          <a:endParaRPr lang="en-US" sz="1400" dirty="0">
            <a:cs typeface="B Nazanin" panose="00000400000000000000" pitchFamily="2" charset="-78"/>
          </a:endParaRPr>
        </a:p>
      </dgm:t>
    </dgm:pt>
    <dgm:pt modelId="{E667A871-F7D2-4A54-9DC6-4183798BFAD8}" type="parTrans" cxnId="{2CF7E39A-0FA9-4DD4-B67F-0BA9C851AE80}">
      <dgm:prSet/>
      <dgm:spPr/>
      <dgm:t>
        <a:bodyPr/>
        <a:lstStyle/>
        <a:p>
          <a:endParaRPr lang="en-US"/>
        </a:p>
      </dgm:t>
    </dgm:pt>
    <dgm:pt modelId="{A8C64434-9358-49A3-ACC6-12D0CFCF89FD}" type="sibTrans" cxnId="{2CF7E39A-0FA9-4DD4-B67F-0BA9C851AE80}">
      <dgm:prSet/>
      <dgm:spPr/>
      <dgm:t>
        <a:bodyPr/>
        <a:lstStyle/>
        <a:p>
          <a:endParaRPr lang="en-US"/>
        </a:p>
      </dgm:t>
    </dgm:pt>
    <dgm:pt modelId="{A3CE583A-D4AB-47C9-A011-9ABBF55132B3}">
      <dgm:prSet phldrT="[Text]" custT="1">
        <dgm:style>
          <a:lnRef idx="2">
            <a:schemeClr val="accent5"/>
          </a:lnRef>
          <a:fillRef idx="1">
            <a:schemeClr val="lt1"/>
          </a:fillRef>
          <a:effectRef idx="0">
            <a:schemeClr val="accent5"/>
          </a:effectRef>
          <a:fontRef idx="minor">
            <a:schemeClr val="dk1"/>
          </a:fontRef>
        </dgm:style>
      </dgm:prSet>
      <dgm:spPr>
        <a:solidFill>
          <a:srgbClr val="00B0F0"/>
        </a:solidFill>
        <a:ln>
          <a:solidFill>
            <a:schemeClr val="bg1">
              <a:lumMod val="75000"/>
            </a:schemeClr>
          </a:solidFill>
        </a:ln>
      </dgm:spPr>
      <dgm:t>
        <a:bodyPr/>
        <a:lstStyle/>
        <a:p>
          <a:r>
            <a:rPr lang="fa-IR" sz="1200" dirty="0">
              <a:solidFill>
                <a:schemeClr val="bg1"/>
              </a:solidFill>
              <a:cs typeface="B Nazanin" panose="00000400000000000000" pitchFamily="2" charset="-78"/>
            </a:rPr>
            <a:t>کلیات پژوهش</a:t>
          </a:r>
          <a:endParaRPr lang="en-US" sz="1200" dirty="0">
            <a:solidFill>
              <a:schemeClr val="bg1"/>
            </a:solidFill>
            <a:effectLst>
              <a:outerShdw blurRad="38100" dist="38100" dir="2700000" algn="tl">
                <a:srgbClr val="000000">
                  <a:alpha val="43137"/>
                </a:srgbClr>
              </a:outerShdw>
            </a:effectLst>
            <a:cs typeface="B Nazanin" panose="00000400000000000000" pitchFamily="2" charset="-78"/>
          </a:endParaRPr>
        </a:p>
      </dgm:t>
    </dgm:pt>
    <dgm:pt modelId="{3C2B50B2-D570-4345-A5AD-D19EE415305E}" type="parTrans" cxnId="{CA4D3244-B7E7-4A5C-AA91-A6DE5237853B}">
      <dgm:prSet/>
      <dgm:spPr/>
      <dgm:t>
        <a:bodyPr/>
        <a:lstStyle/>
        <a:p>
          <a:endParaRPr lang="en-US"/>
        </a:p>
      </dgm:t>
    </dgm:pt>
    <dgm:pt modelId="{0EE3CCF2-A0FF-45F4-8124-442998B02035}" type="sibTrans" cxnId="{CA4D3244-B7E7-4A5C-AA91-A6DE5237853B}">
      <dgm:prSet/>
      <dgm:spPr/>
      <dgm:t>
        <a:bodyPr/>
        <a:lstStyle/>
        <a:p>
          <a:endParaRPr lang="en-US"/>
        </a:p>
      </dgm:t>
    </dgm:pt>
    <dgm:pt modelId="{0EEB954C-DB23-42E2-8630-803230C2ED7D}">
      <dgm:prSet phldrT="[Text]" custT="1"/>
      <dgm:spPr>
        <a:solidFill>
          <a:srgbClr val="0070C0"/>
        </a:solidFill>
      </dgm:spPr>
      <dgm:t>
        <a:bodyPr/>
        <a:lstStyle/>
        <a:p>
          <a:r>
            <a:rPr lang="fa-IR" sz="1400" dirty="0">
              <a:cs typeface="B Nazanin" panose="00000400000000000000" pitchFamily="2" charset="-78"/>
            </a:rPr>
            <a:t>فصل دوم</a:t>
          </a:r>
          <a:endParaRPr lang="en-US" sz="1400" dirty="0">
            <a:cs typeface="B Nazanin" panose="00000400000000000000" pitchFamily="2" charset="-78"/>
          </a:endParaRPr>
        </a:p>
      </dgm:t>
    </dgm:pt>
    <dgm:pt modelId="{F623C3A3-8059-43A8-AC24-62602F104249}" type="parTrans" cxnId="{A40F5B37-7F74-41CC-BE95-8CB499EB4B06}">
      <dgm:prSet/>
      <dgm:spPr/>
      <dgm:t>
        <a:bodyPr/>
        <a:lstStyle/>
        <a:p>
          <a:endParaRPr lang="en-US"/>
        </a:p>
      </dgm:t>
    </dgm:pt>
    <dgm:pt modelId="{0B6BCD1C-4425-4823-8B2E-1E4834E4BF91}" type="sibTrans" cxnId="{A40F5B37-7F74-41CC-BE95-8CB499EB4B06}">
      <dgm:prSet/>
      <dgm:spPr/>
      <dgm:t>
        <a:bodyPr/>
        <a:lstStyle/>
        <a:p>
          <a:endParaRPr lang="en-US"/>
        </a:p>
      </dgm:t>
    </dgm:pt>
    <dgm:pt modelId="{B8F9AB07-914B-4E00-B823-3203FD9E1516}">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مروری بر پیشینه پژوهش</a:t>
          </a:r>
          <a:endParaRPr lang="en-US" sz="1200" dirty="0">
            <a:solidFill>
              <a:schemeClr val="bg1"/>
            </a:solidFill>
            <a:cs typeface="B Nazanin" panose="00000400000000000000" pitchFamily="2" charset="-78"/>
          </a:endParaRPr>
        </a:p>
      </dgm:t>
    </dgm:pt>
    <dgm:pt modelId="{381701FE-3BB2-424F-9EF3-B2BAE71B3FCC}" type="parTrans" cxnId="{56843ED2-E016-4F5F-A9B7-79AFD4045F2F}">
      <dgm:prSet/>
      <dgm:spPr/>
      <dgm:t>
        <a:bodyPr/>
        <a:lstStyle/>
        <a:p>
          <a:endParaRPr lang="en-US"/>
        </a:p>
      </dgm:t>
    </dgm:pt>
    <dgm:pt modelId="{FE7CA046-866E-454D-9FE8-BA60FDD239AC}" type="sibTrans" cxnId="{56843ED2-E016-4F5F-A9B7-79AFD4045F2F}">
      <dgm:prSet/>
      <dgm:spPr/>
      <dgm:t>
        <a:bodyPr/>
        <a:lstStyle/>
        <a:p>
          <a:endParaRPr lang="en-US"/>
        </a:p>
      </dgm:t>
    </dgm:pt>
    <dgm:pt modelId="{3AE1DE14-7493-405E-B33D-7773069151CC}">
      <dgm:prSet phldrT="[Text]" custT="1"/>
      <dgm:spPr>
        <a:solidFill>
          <a:srgbClr val="0070C0"/>
        </a:solidFill>
      </dgm:spPr>
      <dgm:t>
        <a:bodyPr/>
        <a:lstStyle/>
        <a:p>
          <a:r>
            <a:rPr lang="fa-IR" sz="1400" dirty="0">
              <a:cs typeface="B Nazanin" panose="00000400000000000000" pitchFamily="2" charset="-78"/>
            </a:rPr>
            <a:t>فصل سوم</a:t>
          </a:r>
          <a:endParaRPr lang="en-US" sz="1400" dirty="0">
            <a:cs typeface="B Nazanin" panose="00000400000000000000" pitchFamily="2" charset="-78"/>
          </a:endParaRPr>
        </a:p>
      </dgm:t>
    </dgm:pt>
    <dgm:pt modelId="{8C5D0CE2-E263-423F-A475-0B1ABBCFA5FC}" type="parTrans" cxnId="{33537B19-3DA4-45A3-A926-A97AB307E4EE}">
      <dgm:prSet/>
      <dgm:spPr/>
      <dgm:t>
        <a:bodyPr/>
        <a:lstStyle/>
        <a:p>
          <a:endParaRPr lang="en-US"/>
        </a:p>
      </dgm:t>
    </dgm:pt>
    <dgm:pt modelId="{7085CD86-7897-41DB-AE70-779984C59B17}" type="sibTrans" cxnId="{33537B19-3DA4-45A3-A926-A97AB307E4EE}">
      <dgm:prSet/>
      <dgm:spPr/>
      <dgm:t>
        <a:bodyPr/>
        <a:lstStyle/>
        <a:p>
          <a:endParaRPr lang="en-US"/>
        </a:p>
      </dgm:t>
    </dgm:pt>
    <dgm:pt modelId="{D6F4FFCA-1A2E-44E8-BA6F-450AB822EF1A}">
      <dgm:prSet phldrT="[Text]" custT="1"/>
      <dgm:spPr>
        <a:solidFill>
          <a:srgbClr val="00B0F0"/>
        </a:solidFill>
        <a:ln>
          <a:solidFill>
            <a:schemeClr val="bg2">
              <a:lumMod val="75000"/>
            </a:schemeClr>
          </a:solidFill>
        </a:ln>
      </dgm:spPr>
      <dgm:t>
        <a:bodyPr/>
        <a:lstStyle/>
        <a:p>
          <a:r>
            <a:rPr lang="fa-IR" sz="1200" dirty="0" err="1">
              <a:solidFill>
                <a:schemeClr val="bg1"/>
              </a:solidFill>
              <a:cs typeface="B Nazanin" panose="00000400000000000000" pitchFamily="2" charset="-78"/>
            </a:rPr>
            <a:t>روش‌شناسی</a:t>
          </a:r>
          <a:r>
            <a:rPr lang="fa-IR" sz="1400" dirty="0">
              <a:solidFill>
                <a:schemeClr val="bg1"/>
              </a:solidFill>
              <a:cs typeface="B Nazanin" panose="00000400000000000000" pitchFamily="2" charset="-78"/>
            </a:rPr>
            <a:t> </a:t>
          </a:r>
          <a:r>
            <a:rPr lang="fa-IR" sz="1200" dirty="0">
              <a:solidFill>
                <a:schemeClr val="bg1"/>
              </a:solidFill>
              <a:cs typeface="B Nazanin" panose="00000400000000000000" pitchFamily="2" charset="-78"/>
            </a:rPr>
            <a:t>پژوهش</a:t>
          </a:r>
          <a:endParaRPr lang="en-US" sz="1400" dirty="0">
            <a:solidFill>
              <a:schemeClr val="bg1"/>
            </a:solidFill>
            <a:cs typeface="B Nazanin" panose="00000400000000000000" pitchFamily="2" charset="-78"/>
          </a:endParaRPr>
        </a:p>
      </dgm:t>
    </dgm:pt>
    <dgm:pt modelId="{49C123E5-48EA-49DE-A90C-B6BC53BF294C}" type="parTrans" cxnId="{340BEAF0-E0DF-449E-AACF-507C4DA7AE0D}">
      <dgm:prSet/>
      <dgm:spPr/>
      <dgm:t>
        <a:bodyPr/>
        <a:lstStyle/>
        <a:p>
          <a:endParaRPr lang="en-US"/>
        </a:p>
      </dgm:t>
    </dgm:pt>
    <dgm:pt modelId="{F7A20F72-794B-46A6-974E-DFDCEC66F23C}" type="sibTrans" cxnId="{340BEAF0-E0DF-449E-AACF-507C4DA7AE0D}">
      <dgm:prSet/>
      <dgm:spPr/>
      <dgm:t>
        <a:bodyPr/>
        <a:lstStyle/>
        <a:p>
          <a:endParaRPr lang="en-US"/>
        </a:p>
      </dgm:t>
    </dgm:pt>
    <dgm:pt modelId="{209E643C-9096-46B4-B1B7-DC74D4587A2F}">
      <dgm:prSet phldrT="[Text]" custT="1"/>
      <dgm:spPr>
        <a:solidFill>
          <a:schemeClr val="bg1"/>
        </a:solidFill>
        <a:ln>
          <a:solidFill>
            <a:srgbClr val="0070C0"/>
          </a:solidFill>
        </a:ln>
      </dgm:spPr>
      <dgm:t>
        <a:bodyPr/>
        <a:lstStyle/>
        <a:p>
          <a:r>
            <a:rPr lang="fa-IR" sz="1200" dirty="0" err="1">
              <a:solidFill>
                <a:schemeClr val="tx2"/>
              </a:solidFill>
              <a:cs typeface="B Nazanin" panose="00000400000000000000" pitchFamily="2" charset="-78"/>
            </a:rPr>
            <a:t>نتیجه‌گیری</a:t>
          </a:r>
          <a:endParaRPr lang="en-US" sz="1400" dirty="0">
            <a:solidFill>
              <a:schemeClr val="tx2"/>
            </a:solidFill>
            <a:cs typeface="B Nazanin" panose="00000400000000000000" pitchFamily="2" charset="-78"/>
          </a:endParaRPr>
        </a:p>
      </dgm:t>
    </dgm:pt>
    <dgm:pt modelId="{F60CFE7C-611E-46F7-9406-EBE58AAC54B2}" type="parTrans" cxnId="{E7A4BDC9-C10A-4779-A41A-AD22D006E078}">
      <dgm:prSet/>
      <dgm:spPr/>
      <dgm:t>
        <a:bodyPr/>
        <a:lstStyle/>
        <a:p>
          <a:endParaRPr lang="en-US"/>
        </a:p>
      </dgm:t>
    </dgm:pt>
    <dgm:pt modelId="{0EABD952-64F2-4054-B109-B837105DBD2B}" type="sibTrans" cxnId="{E7A4BDC9-C10A-4779-A41A-AD22D006E078}">
      <dgm:prSet/>
      <dgm:spPr/>
      <dgm:t>
        <a:bodyPr/>
        <a:lstStyle/>
        <a:p>
          <a:endParaRPr lang="en-US"/>
        </a:p>
      </dgm:t>
    </dgm:pt>
    <dgm:pt modelId="{14F8934B-DD56-47D6-9A97-50E77CC95284}">
      <dgm:prSet phldrT="[Text]" custT="1"/>
      <dgm:spPr>
        <a:solidFill>
          <a:srgbClr val="00B0F0"/>
        </a:solidFill>
        <a:ln>
          <a:solidFill>
            <a:schemeClr val="bg2">
              <a:lumMod val="75000"/>
            </a:schemeClr>
          </a:solidFill>
        </a:ln>
      </dgm:spPr>
      <dgm:t>
        <a:bodyPr/>
        <a:lstStyle/>
        <a:p>
          <a:r>
            <a:rPr lang="fa-IR" sz="1200" dirty="0">
              <a:solidFill>
                <a:schemeClr val="bg1"/>
              </a:solidFill>
              <a:cs typeface="B Nazanin" panose="00000400000000000000" pitchFamily="2" charset="-78"/>
            </a:rPr>
            <a:t>نتایج آزمایشگاهی</a:t>
          </a:r>
          <a:endParaRPr lang="en-US" sz="1200" dirty="0">
            <a:solidFill>
              <a:schemeClr val="bg1"/>
            </a:solidFill>
            <a:cs typeface="B Nazanin" panose="00000400000000000000" pitchFamily="2" charset="-78"/>
          </a:endParaRPr>
        </a:p>
      </dgm:t>
    </dgm:pt>
    <dgm:pt modelId="{720F3406-28CD-4959-963A-B3DAA65FB83F}" type="parTrans" cxnId="{963A7DA0-81E5-425D-8D5F-580CC8A068AC}">
      <dgm:prSet/>
      <dgm:spPr/>
      <dgm:t>
        <a:bodyPr/>
        <a:lstStyle/>
        <a:p>
          <a:endParaRPr lang="en-US"/>
        </a:p>
      </dgm:t>
    </dgm:pt>
    <dgm:pt modelId="{AE94F9E2-0F67-4609-89AD-EA1B82E7320D}" type="sibTrans" cxnId="{963A7DA0-81E5-425D-8D5F-580CC8A068AC}">
      <dgm:prSet/>
      <dgm:spPr/>
      <dgm:t>
        <a:bodyPr/>
        <a:lstStyle/>
        <a:p>
          <a:endParaRPr lang="en-US"/>
        </a:p>
      </dgm:t>
    </dgm:pt>
    <dgm:pt modelId="{DBCA9317-00A5-4B5B-BC76-DD91DA427421}">
      <dgm:prSet phldrT="[Text]" custT="1"/>
      <dgm:spPr>
        <a:solidFill>
          <a:srgbClr val="0070C0"/>
        </a:solidFill>
      </dgm:spPr>
      <dgm:t>
        <a:bodyPr/>
        <a:lstStyle/>
        <a:p>
          <a:r>
            <a:rPr lang="fa-IR" sz="1400" dirty="0">
              <a:cs typeface="B Nazanin" panose="00000400000000000000" pitchFamily="2" charset="-78"/>
            </a:rPr>
            <a:t>فصل چهارم</a:t>
          </a:r>
          <a:endParaRPr lang="en-US" sz="1400" dirty="0">
            <a:cs typeface="B Nazanin" panose="00000400000000000000" pitchFamily="2" charset="-78"/>
          </a:endParaRPr>
        </a:p>
      </dgm:t>
    </dgm:pt>
    <dgm:pt modelId="{79B58D64-6D89-4781-AFCB-E2BC9933D7C4}" type="parTrans" cxnId="{BB26B91E-910F-4AE1-8A4F-57CC5E3D0FBE}">
      <dgm:prSet/>
      <dgm:spPr/>
      <dgm:t>
        <a:bodyPr/>
        <a:lstStyle/>
        <a:p>
          <a:endParaRPr lang="en-US"/>
        </a:p>
      </dgm:t>
    </dgm:pt>
    <dgm:pt modelId="{65926C8A-6BA3-497B-AA04-7E643C8D9AB4}" type="sibTrans" cxnId="{BB26B91E-910F-4AE1-8A4F-57CC5E3D0FBE}">
      <dgm:prSet/>
      <dgm:spPr/>
      <dgm:t>
        <a:bodyPr/>
        <a:lstStyle/>
        <a:p>
          <a:endParaRPr lang="en-US"/>
        </a:p>
      </dgm:t>
    </dgm:pt>
    <dgm:pt modelId="{9F8F87F6-AD86-4F67-9066-600EB70897F0}">
      <dgm:prSet phldrT="[Text]" custT="1"/>
      <dgm:spPr>
        <a:solidFill>
          <a:srgbClr val="0070C0"/>
        </a:solidFill>
      </dgm:spPr>
      <dgm:t>
        <a:bodyPr/>
        <a:lstStyle/>
        <a:p>
          <a:r>
            <a:rPr lang="fa-IR" sz="1400" dirty="0">
              <a:cs typeface="B Nazanin" panose="00000400000000000000" pitchFamily="2" charset="-78"/>
            </a:rPr>
            <a:t>فصل پنجم</a:t>
          </a:r>
          <a:endParaRPr lang="en-US" sz="1400" dirty="0">
            <a:cs typeface="B Nazanin" panose="00000400000000000000" pitchFamily="2" charset="-78"/>
          </a:endParaRPr>
        </a:p>
      </dgm:t>
    </dgm:pt>
    <dgm:pt modelId="{ABD90CD5-BCBD-4364-8769-82E66D32FF21}" type="parTrans" cxnId="{1D9A4864-8A3D-4557-B641-C6C0906375EE}">
      <dgm:prSet/>
      <dgm:spPr/>
      <dgm:t>
        <a:bodyPr/>
        <a:lstStyle/>
        <a:p>
          <a:endParaRPr lang="en-US"/>
        </a:p>
      </dgm:t>
    </dgm:pt>
    <dgm:pt modelId="{C443F6CD-D682-4B00-B999-ADB316C3CB76}" type="sibTrans" cxnId="{1D9A4864-8A3D-4557-B641-C6C0906375EE}">
      <dgm:prSet/>
      <dgm:spPr/>
      <dgm:t>
        <a:bodyPr/>
        <a:lstStyle/>
        <a:p>
          <a:endParaRPr lang="en-US"/>
        </a:p>
      </dgm:t>
    </dgm:pt>
    <dgm:pt modelId="{071F1048-5532-4CC9-A6CE-CF2E5468AD9A}" type="pres">
      <dgm:prSet presAssocID="{EC40581F-7A84-49AC-BF90-FF5E05590B9B}" presName="theList" presStyleCnt="0">
        <dgm:presLayoutVars>
          <dgm:dir val="rev"/>
          <dgm:animLvl val="lvl"/>
          <dgm:resizeHandles val="exact"/>
        </dgm:presLayoutVars>
      </dgm:prSet>
      <dgm:spPr/>
    </dgm:pt>
    <dgm:pt modelId="{8F29C569-01E5-48C5-A09A-3080B45B21F5}" type="pres">
      <dgm:prSet presAssocID="{37981CAC-CCC6-4914-A805-9877B065F344}" presName="compNode" presStyleCnt="0"/>
      <dgm:spPr/>
    </dgm:pt>
    <dgm:pt modelId="{9A520957-F476-4464-920E-37209B0E1771}" type="pres">
      <dgm:prSet presAssocID="{37981CAC-CCC6-4914-A805-9877B065F344}" presName="noGeometry" presStyleCnt="0"/>
      <dgm:spPr/>
    </dgm:pt>
    <dgm:pt modelId="{8F1B1973-A5ED-406A-A521-C7344194C5A2}" type="pres">
      <dgm:prSet presAssocID="{37981CAC-CCC6-4914-A805-9877B065F344}" presName="childTextVisible" presStyleLbl="bgAccFollowNode1" presStyleIdx="0" presStyleCnt="5">
        <dgm:presLayoutVars>
          <dgm:bulletEnabled val="1"/>
        </dgm:presLayoutVars>
      </dgm:prSet>
      <dgm:spPr/>
    </dgm:pt>
    <dgm:pt modelId="{59D2D9D3-5AF3-410D-895C-DC342F5FF479}" type="pres">
      <dgm:prSet presAssocID="{37981CAC-CCC6-4914-A805-9877B065F344}" presName="childTextHidden" presStyleLbl="bgAccFollowNode1" presStyleIdx="0" presStyleCnt="5"/>
      <dgm:spPr/>
    </dgm:pt>
    <dgm:pt modelId="{E61DF376-AC8E-4E40-BBE1-266B8E1E77E4}" type="pres">
      <dgm:prSet presAssocID="{37981CAC-CCC6-4914-A805-9877B065F344}" presName="parentText" presStyleLbl="node1" presStyleIdx="0" presStyleCnt="5">
        <dgm:presLayoutVars>
          <dgm:chMax val="1"/>
          <dgm:bulletEnabled val="1"/>
        </dgm:presLayoutVars>
      </dgm:prSet>
      <dgm:spPr/>
    </dgm:pt>
    <dgm:pt modelId="{ABB1F2AB-5663-47C3-9D3B-025857D7DEBF}" type="pres">
      <dgm:prSet presAssocID="{37981CAC-CCC6-4914-A805-9877B065F344}" presName="aSpace" presStyleCnt="0"/>
      <dgm:spPr/>
    </dgm:pt>
    <dgm:pt modelId="{982024AC-5E96-4A67-84BF-E5C6FE3BE84A}" type="pres">
      <dgm:prSet presAssocID="{0EEB954C-DB23-42E2-8630-803230C2ED7D}" presName="compNode" presStyleCnt="0"/>
      <dgm:spPr/>
    </dgm:pt>
    <dgm:pt modelId="{849BCC66-95BC-408E-B39E-A52CEC00C7F2}" type="pres">
      <dgm:prSet presAssocID="{0EEB954C-DB23-42E2-8630-803230C2ED7D}" presName="noGeometry" presStyleCnt="0"/>
      <dgm:spPr/>
    </dgm:pt>
    <dgm:pt modelId="{26C5F16E-5FC2-4A9C-B163-6DC2D7E54D1C}" type="pres">
      <dgm:prSet presAssocID="{0EEB954C-DB23-42E2-8630-803230C2ED7D}" presName="childTextVisible" presStyleLbl="bgAccFollowNode1" presStyleIdx="1" presStyleCnt="5">
        <dgm:presLayoutVars>
          <dgm:bulletEnabled val="1"/>
        </dgm:presLayoutVars>
      </dgm:prSet>
      <dgm:spPr/>
    </dgm:pt>
    <dgm:pt modelId="{C4D50E52-D031-4422-AC6A-998513A6B4AC}" type="pres">
      <dgm:prSet presAssocID="{0EEB954C-DB23-42E2-8630-803230C2ED7D}" presName="childTextHidden" presStyleLbl="bgAccFollowNode1" presStyleIdx="1" presStyleCnt="5"/>
      <dgm:spPr/>
    </dgm:pt>
    <dgm:pt modelId="{6C656B54-C0F8-44A6-A8B9-2BB1031CD3D9}" type="pres">
      <dgm:prSet presAssocID="{0EEB954C-DB23-42E2-8630-803230C2ED7D}" presName="parentText" presStyleLbl="node1" presStyleIdx="1" presStyleCnt="5">
        <dgm:presLayoutVars>
          <dgm:chMax val="1"/>
          <dgm:bulletEnabled val="1"/>
        </dgm:presLayoutVars>
      </dgm:prSet>
      <dgm:spPr/>
    </dgm:pt>
    <dgm:pt modelId="{551583E8-993B-4536-B687-50D4EC7BD04E}" type="pres">
      <dgm:prSet presAssocID="{0EEB954C-DB23-42E2-8630-803230C2ED7D}" presName="aSpace" presStyleCnt="0"/>
      <dgm:spPr/>
    </dgm:pt>
    <dgm:pt modelId="{A6859B56-1A8F-44AB-8706-E519C7726B99}" type="pres">
      <dgm:prSet presAssocID="{3AE1DE14-7493-405E-B33D-7773069151CC}" presName="compNode" presStyleCnt="0"/>
      <dgm:spPr/>
    </dgm:pt>
    <dgm:pt modelId="{5D40A896-995D-4CCD-9DE2-AF8B0D49B131}" type="pres">
      <dgm:prSet presAssocID="{3AE1DE14-7493-405E-B33D-7773069151CC}" presName="noGeometry" presStyleCnt="0"/>
      <dgm:spPr/>
    </dgm:pt>
    <dgm:pt modelId="{8F5759C6-9292-4170-9A6F-9D6AFDE190DC}" type="pres">
      <dgm:prSet presAssocID="{3AE1DE14-7493-405E-B33D-7773069151CC}" presName="childTextVisible" presStyleLbl="bgAccFollowNode1" presStyleIdx="2" presStyleCnt="5">
        <dgm:presLayoutVars>
          <dgm:bulletEnabled val="1"/>
        </dgm:presLayoutVars>
      </dgm:prSet>
      <dgm:spPr/>
    </dgm:pt>
    <dgm:pt modelId="{E90DA396-5589-417A-8972-EAB2311C69B1}" type="pres">
      <dgm:prSet presAssocID="{3AE1DE14-7493-405E-B33D-7773069151CC}" presName="childTextHidden" presStyleLbl="bgAccFollowNode1" presStyleIdx="2" presStyleCnt="5"/>
      <dgm:spPr/>
    </dgm:pt>
    <dgm:pt modelId="{01682D86-E848-40EA-9B92-052DA9555032}" type="pres">
      <dgm:prSet presAssocID="{3AE1DE14-7493-405E-B33D-7773069151CC}" presName="parentText" presStyleLbl="node1" presStyleIdx="2" presStyleCnt="5">
        <dgm:presLayoutVars>
          <dgm:chMax val="1"/>
          <dgm:bulletEnabled val="1"/>
        </dgm:presLayoutVars>
      </dgm:prSet>
      <dgm:spPr/>
    </dgm:pt>
    <dgm:pt modelId="{908D3CF9-0298-480F-9130-2EEF524E3E70}" type="pres">
      <dgm:prSet presAssocID="{3AE1DE14-7493-405E-B33D-7773069151CC}" presName="aSpace" presStyleCnt="0"/>
      <dgm:spPr/>
    </dgm:pt>
    <dgm:pt modelId="{02B9D13A-0F22-4BA6-91D5-22E728991C43}" type="pres">
      <dgm:prSet presAssocID="{DBCA9317-00A5-4B5B-BC76-DD91DA427421}" presName="compNode" presStyleCnt="0"/>
      <dgm:spPr/>
    </dgm:pt>
    <dgm:pt modelId="{E7D92669-07AE-4E16-AF82-E856807C2DB9}" type="pres">
      <dgm:prSet presAssocID="{DBCA9317-00A5-4B5B-BC76-DD91DA427421}" presName="noGeometry" presStyleCnt="0"/>
      <dgm:spPr/>
    </dgm:pt>
    <dgm:pt modelId="{AB96A6D6-8F5C-4AC0-9AAB-84EC5176DD72}" type="pres">
      <dgm:prSet presAssocID="{DBCA9317-00A5-4B5B-BC76-DD91DA427421}" presName="childTextVisible" presStyleLbl="bgAccFollowNode1" presStyleIdx="3" presStyleCnt="5">
        <dgm:presLayoutVars>
          <dgm:bulletEnabled val="1"/>
        </dgm:presLayoutVars>
      </dgm:prSet>
      <dgm:spPr/>
    </dgm:pt>
    <dgm:pt modelId="{B63EE54D-3485-4526-A73B-494B3701BF24}" type="pres">
      <dgm:prSet presAssocID="{DBCA9317-00A5-4B5B-BC76-DD91DA427421}" presName="childTextHidden" presStyleLbl="bgAccFollowNode1" presStyleIdx="3" presStyleCnt="5"/>
      <dgm:spPr/>
    </dgm:pt>
    <dgm:pt modelId="{E667FC94-984D-461C-BBB0-4F381440BE4B}" type="pres">
      <dgm:prSet presAssocID="{DBCA9317-00A5-4B5B-BC76-DD91DA427421}" presName="parentText" presStyleLbl="node1" presStyleIdx="3" presStyleCnt="5">
        <dgm:presLayoutVars>
          <dgm:chMax val="1"/>
          <dgm:bulletEnabled val="1"/>
        </dgm:presLayoutVars>
      </dgm:prSet>
      <dgm:spPr/>
    </dgm:pt>
    <dgm:pt modelId="{058BB971-3741-4DE1-A4C6-46B173CC2811}" type="pres">
      <dgm:prSet presAssocID="{DBCA9317-00A5-4B5B-BC76-DD91DA427421}" presName="aSpace" presStyleCnt="0"/>
      <dgm:spPr/>
    </dgm:pt>
    <dgm:pt modelId="{3D2186E6-45D1-4354-A0AA-C6A7C4187C52}" type="pres">
      <dgm:prSet presAssocID="{9F8F87F6-AD86-4F67-9066-600EB70897F0}" presName="compNode" presStyleCnt="0"/>
      <dgm:spPr/>
    </dgm:pt>
    <dgm:pt modelId="{B99679D1-DA53-4C51-917E-D67AF16D0B6E}" type="pres">
      <dgm:prSet presAssocID="{9F8F87F6-AD86-4F67-9066-600EB70897F0}" presName="noGeometry" presStyleCnt="0"/>
      <dgm:spPr/>
    </dgm:pt>
    <dgm:pt modelId="{3CADF799-6E91-4281-B6D7-E5BE53DB0B43}" type="pres">
      <dgm:prSet presAssocID="{9F8F87F6-AD86-4F67-9066-600EB70897F0}" presName="childTextVisible" presStyleLbl="bgAccFollowNode1" presStyleIdx="4" presStyleCnt="5">
        <dgm:presLayoutVars>
          <dgm:bulletEnabled val="1"/>
        </dgm:presLayoutVars>
      </dgm:prSet>
      <dgm:spPr/>
    </dgm:pt>
    <dgm:pt modelId="{B39545D7-686D-40D6-851C-D35DFB0F8752}" type="pres">
      <dgm:prSet presAssocID="{9F8F87F6-AD86-4F67-9066-600EB70897F0}" presName="childTextHidden" presStyleLbl="bgAccFollowNode1" presStyleIdx="4" presStyleCnt="5"/>
      <dgm:spPr/>
    </dgm:pt>
    <dgm:pt modelId="{DB2E9E45-C268-44CE-98B7-0E10EB0F266A}" type="pres">
      <dgm:prSet presAssocID="{9F8F87F6-AD86-4F67-9066-600EB70897F0}" presName="parentText" presStyleLbl="node1" presStyleIdx="4" presStyleCnt="5">
        <dgm:presLayoutVars>
          <dgm:chMax val="1"/>
          <dgm:bulletEnabled val="1"/>
        </dgm:presLayoutVars>
      </dgm:prSet>
      <dgm:spPr/>
    </dgm:pt>
  </dgm:ptLst>
  <dgm:cxnLst>
    <dgm:cxn modelId="{D9324F00-AAC4-4AAC-87ED-A0C4919D5751}" type="presOf" srcId="{0EEB954C-DB23-42E2-8630-803230C2ED7D}" destId="{6C656B54-C0F8-44A6-A8B9-2BB1031CD3D9}" srcOrd="0" destOrd="0" presId="urn:microsoft.com/office/officeart/2005/8/layout/hProcess6"/>
    <dgm:cxn modelId="{4F8AF310-D7E5-40A2-A844-36A2D185399A}" type="presOf" srcId="{D6F4FFCA-1A2E-44E8-BA6F-450AB822EF1A}" destId="{8F5759C6-9292-4170-9A6F-9D6AFDE190DC}" srcOrd="0" destOrd="0" presId="urn:microsoft.com/office/officeart/2005/8/layout/hProcess6"/>
    <dgm:cxn modelId="{1B4D0016-E3C4-47C4-95FF-474C21D76A40}" type="presOf" srcId="{DBCA9317-00A5-4B5B-BC76-DD91DA427421}" destId="{E667FC94-984D-461C-BBB0-4F381440BE4B}" srcOrd="0" destOrd="0" presId="urn:microsoft.com/office/officeart/2005/8/layout/hProcess6"/>
    <dgm:cxn modelId="{33537B19-3DA4-45A3-A926-A97AB307E4EE}" srcId="{EC40581F-7A84-49AC-BF90-FF5E05590B9B}" destId="{3AE1DE14-7493-405E-B33D-7773069151CC}" srcOrd="2" destOrd="0" parTransId="{8C5D0CE2-E263-423F-A475-0B1ABBCFA5FC}" sibTransId="{7085CD86-7897-41DB-AE70-779984C59B17}"/>
    <dgm:cxn modelId="{BB26B91E-910F-4AE1-8A4F-57CC5E3D0FBE}" srcId="{EC40581F-7A84-49AC-BF90-FF5E05590B9B}" destId="{DBCA9317-00A5-4B5B-BC76-DD91DA427421}" srcOrd="3" destOrd="0" parTransId="{79B58D64-6D89-4781-AFCB-E2BC9933D7C4}" sibTransId="{65926C8A-6BA3-497B-AA04-7E643C8D9AB4}"/>
    <dgm:cxn modelId="{A40F5B37-7F74-41CC-BE95-8CB499EB4B06}" srcId="{EC40581F-7A84-49AC-BF90-FF5E05590B9B}" destId="{0EEB954C-DB23-42E2-8630-803230C2ED7D}" srcOrd="1" destOrd="0" parTransId="{F623C3A3-8059-43A8-AC24-62602F104249}" sibTransId="{0B6BCD1C-4425-4823-8B2E-1E4834E4BF91}"/>
    <dgm:cxn modelId="{E7CE5562-6058-41E4-89D4-4C1465D12B28}" type="presOf" srcId="{14F8934B-DD56-47D6-9A97-50E77CC95284}" destId="{B63EE54D-3485-4526-A73B-494B3701BF24}" srcOrd="1" destOrd="0" presId="urn:microsoft.com/office/officeart/2005/8/layout/hProcess6"/>
    <dgm:cxn modelId="{CA4D3244-B7E7-4A5C-AA91-A6DE5237853B}" srcId="{37981CAC-CCC6-4914-A805-9877B065F344}" destId="{A3CE583A-D4AB-47C9-A011-9ABBF55132B3}" srcOrd="0" destOrd="0" parTransId="{3C2B50B2-D570-4345-A5AD-D19EE415305E}" sibTransId="{0EE3CCF2-A0FF-45F4-8124-442998B02035}"/>
    <dgm:cxn modelId="{1D9A4864-8A3D-4557-B641-C6C0906375EE}" srcId="{EC40581F-7A84-49AC-BF90-FF5E05590B9B}" destId="{9F8F87F6-AD86-4F67-9066-600EB70897F0}" srcOrd="4" destOrd="0" parTransId="{ABD90CD5-BCBD-4364-8769-82E66D32FF21}" sibTransId="{C443F6CD-D682-4B00-B999-ADB316C3CB76}"/>
    <dgm:cxn modelId="{45C2326C-0E2A-4735-8FD1-57D4D8B12FDF}" type="presOf" srcId="{3AE1DE14-7493-405E-B33D-7773069151CC}" destId="{01682D86-E848-40EA-9B92-052DA9555032}" srcOrd="0" destOrd="0" presId="urn:microsoft.com/office/officeart/2005/8/layout/hProcess6"/>
    <dgm:cxn modelId="{0A3B0950-83FB-4175-931A-B91BA3CA138F}" type="presOf" srcId="{14F8934B-DD56-47D6-9A97-50E77CC95284}" destId="{AB96A6D6-8F5C-4AC0-9AAB-84EC5176DD72}" srcOrd="0" destOrd="0" presId="urn:microsoft.com/office/officeart/2005/8/layout/hProcess6"/>
    <dgm:cxn modelId="{19E30D59-33CA-4DEC-A8B2-E85BAD920BCC}" type="presOf" srcId="{A3CE583A-D4AB-47C9-A011-9ABBF55132B3}" destId="{59D2D9D3-5AF3-410D-895C-DC342F5FF479}" srcOrd="1" destOrd="0" presId="urn:microsoft.com/office/officeart/2005/8/layout/hProcess6"/>
    <dgm:cxn modelId="{645D7C7F-2038-42EF-AF90-F7BC5F076088}" type="presOf" srcId="{B8F9AB07-914B-4E00-B823-3203FD9E1516}" destId="{C4D50E52-D031-4422-AC6A-998513A6B4AC}" srcOrd="1" destOrd="0" presId="urn:microsoft.com/office/officeart/2005/8/layout/hProcess6"/>
    <dgm:cxn modelId="{80626E81-680C-4BFE-8D3A-97939FC7512D}" type="presOf" srcId="{37981CAC-CCC6-4914-A805-9877B065F344}" destId="{E61DF376-AC8E-4E40-BBE1-266B8E1E77E4}" srcOrd="0" destOrd="0" presId="urn:microsoft.com/office/officeart/2005/8/layout/hProcess6"/>
    <dgm:cxn modelId="{A58C4E82-29FA-4020-A0DF-9CB078939736}" type="presOf" srcId="{EC40581F-7A84-49AC-BF90-FF5E05590B9B}" destId="{071F1048-5532-4CC9-A6CE-CF2E5468AD9A}" srcOrd="0" destOrd="0" presId="urn:microsoft.com/office/officeart/2005/8/layout/hProcess6"/>
    <dgm:cxn modelId="{B2F1F68C-C2A6-4D81-BF95-21E446E9760D}" type="presOf" srcId="{D6F4FFCA-1A2E-44E8-BA6F-450AB822EF1A}" destId="{E90DA396-5589-417A-8972-EAB2311C69B1}" srcOrd="1" destOrd="0" presId="urn:microsoft.com/office/officeart/2005/8/layout/hProcess6"/>
    <dgm:cxn modelId="{E9F05694-B7D9-437B-9334-BF1929644D8C}" type="presOf" srcId="{9F8F87F6-AD86-4F67-9066-600EB70897F0}" destId="{DB2E9E45-C268-44CE-98B7-0E10EB0F266A}" srcOrd="0" destOrd="0" presId="urn:microsoft.com/office/officeart/2005/8/layout/hProcess6"/>
    <dgm:cxn modelId="{2CF7E39A-0FA9-4DD4-B67F-0BA9C851AE80}" srcId="{EC40581F-7A84-49AC-BF90-FF5E05590B9B}" destId="{37981CAC-CCC6-4914-A805-9877B065F344}" srcOrd="0" destOrd="0" parTransId="{E667A871-F7D2-4A54-9DC6-4183798BFAD8}" sibTransId="{A8C64434-9358-49A3-ACC6-12D0CFCF89FD}"/>
    <dgm:cxn modelId="{963A7DA0-81E5-425D-8D5F-580CC8A068AC}" srcId="{DBCA9317-00A5-4B5B-BC76-DD91DA427421}" destId="{14F8934B-DD56-47D6-9A97-50E77CC95284}" srcOrd="0" destOrd="0" parTransId="{720F3406-28CD-4959-963A-B3DAA65FB83F}" sibTransId="{AE94F9E2-0F67-4609-89AD-EA1B82E7320D}"/>
    <dgm:cxn modelId="{C66631A1-4303-4133-AE35-B055497CB511}" type="presOf" srcId="{209E643C-9096-46B4-B1B7-DC74D4587A2F}" destId="{B39545D7-686D-40D6-851C-D35DFB0F8752}" srcOrd="1" destOrd="0" presId="urn:microsoft.com/office/officeart/2005/8/layout/hProcess6"/>
    <dgm:cxn modelId="{1AC84CBE-9E4D-4CBA-8B60-58CC449C4E92}" type="presOf" srcId="{B8F9AB07-914B-4E00-B823-3203FD9E1516}" destId="{26C5F16E-5FC2-4A9C-B163-6DC2D7E54D1C}" srcOrd="0" destOrd="0" presId="urn:microsoft.com/office/officeart/2005/8/layout/hProcess6"/>
    <dgm:cxn modelId="{E7A4BDC9-C10A-4779-A41A-AD22D006E078}" srcId="{9F8F87F6-AD86-4F67-9066-600EB70897F0}" destId="{209E643C-9096-46B4-B1B7-DC74D4587A2F}" srcOrd="0" destOrd="0" parTransId="{F60CFE7C-611E-46F7-9406-EBE58AAC54B2}" sibTransId="{0EABD952-64F2-4054-B109-B837105DBD2B}"/>
    <dgm:cxn modelId="{56E8E7CB-B75A-43DA-87EA-13E7A3CFDA58}" type="presOf" srcId="{209E643C-9096-46B4-B1B7-DC74D4587A2F}" destId="{3CADF799-6E91-4281-B6D7-E5BE53DB0B43}" srcOrd="0" destOrd="0" presId="urn:microsoft.com/office/officeart/2005/8/layout/hProcess6"/>
    <dgm:cxn modelId="{56843ED2-E016-4F5F-A9B7-79AFD4045F2F}" srcId="{0EEB954C-DB23-42E2-8630-803230C2ED7D}" destId="{B8F9AB07-914B-4E00-B823-3203FD9E1516}" srcOrd="0" destOrd="0" parTransId="{381701FE-3BB2-424F-9EF3-B2BAE71B3FCC}" sibTransId="{FE7CA046-866E-454D-9FE8-BA60FDD239AC}"/>
    <dgm:cxn modelId="{340BEAF0-E0DF-449E-AACF-507C4DA7AE0D}" srcId="{3AE1DE14-7493-405E-B33D-7773069151CC}" destId="{D6F4FFCA-1A2E-44E8-BA6F-450AB822EF1A}" srcOrd="0" destOrd="0" parTransId="{49C123E5-48EA-49DE-A90C-B6BC53BF294C}" sibTransId="{F7A20F72-794B-46A6-974E-DFDCEC66F23C}"/>
    <dgm:cxn modelId="{3B3BC9F2-05B0-47E1-8776-10751251E4E9}" type="presOf" srcId="{A3CE583A-D4AB-47C9-A011-9ABBF55132B3}" destId="{8F1B1973-A5ED-406A-A521-C7344194C5A2}" srcOrd="0" destOrd="0" presId="urn:microsoft.com/office/officeart/2005/8/layout/hProcess6"/>
    <dgm:cxn modelId="{1F947035-1F23-4192-B2E4-F17A483AEEB6}" type="presParOf" srcId="{071F1048-5532-4CC9-A6CE-CF2E5468AD9A}" destId="{8F29C569-01E5-48C5-A09A-3080B45B21F5}" srcOrd="0" destOrd="0" presId="urn:microsoft.com/office/officeart/2005/8/layout/hProcess6"/>
    <dgm:cxn modelId="{67EF54D0-3E64-464F-80B0-DCCDB4E823E3}" type="presParOf" srcId="{8F29C569-01E5-48C5-A09A-3080B45B21F5}" destId="{9A520957-F476-4464-920E-37209B0E1771}" srcOrd="0" destOrd="0" presId="urn:microsoft.com/office/officeart/2005/8/layout/hProcess6"/>
    <dgm:cxn modelId="{88942095-CF81-4145-9D97-364968506CF0}" type="presParOf" srcId="{8F29C569-01E5-48C5-A09A-3080B45B21F5}" destId="{8F1B1973-A5ED-406A-A521-C7344194C5A2}" srcOrd="1" destOrd="0" presId="urn:microsoft.com/office/officeart/2005/8/layout/hProcess6"/>
    <dgm:cxn modelId="{C6634559-64D0-4B3D-B4DE-F83993BAE54A}" type="presParOf" srcId="{8F29C569-01E5-48C5-A09A-3080B45B21F5}" destId="{59D2D9D3-5AF3-410D-895C-DC342F5FF479}" srcOrd="2" destOrd="0" presId="urn:microsoft.com/office/officeart/2005/8/layout/hProcess6"/>
    <dgm:cxn modelId="{6175797F-0E19-4112-9692-EBE18333AB43}" type="presParOf" srcId="{8F29C569-01E5-48C5-A09A-3080B45B21F5}" destId="{E61DF376-AC8E-4E40-BBE1-266B8E1E77E4}" srcOrd="3" destOrd="0" presId="urn:microsoft.com/office/officeart/2005/8/layout/hProcess6"/>
    <dgm:cxn modelId="{D37E35AC-DF34-4C76-90FC-17EAA4AEC0EC}" type="presParOf" srcId="{071F1048-5532-4CC9-A6CE-CF2E5468AD9A}" destId="{ABB1F2AB-5663-47C3-9D3B-025857D7DEBF}" srcOrd="1" destOrd="0" presId="urn:microsoft.com/office/officeart/2005/8/layout/hProcess6"/>
    <dgm:cxn modelId="{257E612B-084C-4D1D-83C3-14017CAE8FB0}" type="presParOf" srcId="{071F1048-5532-4CC9-A6CE-CF2E5468AD9A}" destId="{982024AC-5E96-4A67-84BF-E5C6FE3BE84A}" srcOrd="2" destOrd="0" presId="urn:microsoft.com/office/officeart/2005/8/layout/hProcess6"/>
    <dgm:cxn modelId="{0444EF67-E2AB-4974-82F3-8AA0633E54B1}" type="presParOf" srcId="{982024AC-5E96-4A67-84BF-E5C6FE3BE84A}" destId="{849BCC66-95BC-408E-B39E-A52CEC00C7F2}" srcOrd="0" destOrd="0" presId="urn:microsoft.com/office/officeart/2005/8/layout/hProcess6"/>
    <dgm:cxn modelId="{49E2D6B7-D9A3-4945-8E87-995AC3FB4824}" type="presParOf" srcId="{982024AC-5E96-4A67-84BF-E5C6FE3BE84A}" destId="{26C5F16E-5FC2-4A9C-B163-6DC2D7E54D1C}" srcOrd="1" destOrd="0" presId="urn:microsoft.com/office/officeart/2005/8/layout/hProcess6"/>
    <dgm:cxn modelId="{14376A6F-92E5-4329-92BB-0AECCC9752FC}" type="presParOf" srcId="{982024AC-5E96-4A67-84BF-E5C6FE3BE84A}" destId="{C4D50E52-D031-4422-AC6A-998513A6B4AC}" srcOrd="2" destOrd="0" presId="urn:microsoft.com/office/officeart/2005/8/layout/hProcess6"/>
    <dgm:cxn modelId="{11CD1556-360A-4045-8FCD-C4048CD5F45F}" type="presParOf" srcId="{982024AC-5E96-4A67-84BF-E5C6FE3BE84A}" destId="{6C656B54-C0F8-44A6-A8B9-2BB1031CD3D9}" srcOrd="3" destOrd="0" presId="urn:microsoft.com/office/officeart/2005/8/layout/hProcess6"/>
    <dgm:cxn modelId="{EB6FAFA2-338A-4CF9-A124-12CD91B8FD30}" type="presParOf" srcId="{071F1048-5532-4CC9-A6CE-CF2E5468AD9A}" destId="{551583E8-993B-4536-B687-50D4EC7BD04E}" srcOrd="3" destOrd="0" presId="urn:microsoft.com/office/officeart/2005/8/layout/hProcess6"/>
    <dgm:cxn modelId="{E21C15E8-E8E7-41DA-9AC3-3D97FD0EB4B3}" type="presParOf" srcId="{071F1048-5532-4CC9-A6CE-CF2E5468AD9A}" destId="{A6859B56-1A8F-44AB-8706-E519C7726B99}" srcOrd="4" destOrd="0" presId="urn:microsoft.com/office/officeart/2005/8/layout/hProcess6"/>
    <dgm:cxn modelId="{6B21524A-F260-4882-B102-C70642F28F73}" type="presParOf" srcId="{A6859B56-1A8F-44AB-8706-E519C7726B99}" destId="{5D40A896-995D-4CCD-9DE2-AF8B0D49B131}" srcOrd="0" destOrd="0" presId="urn:microsoft.com/office/officeart/2005/8/layout/hProcess6"/>
    <dgm:cxn modelId="{C1B35507-59C6-4C59-96AB-FA2CCADD6774}" type="presParOf" srcId="{A6859B56-1A8F-44AB-8706-E519C7726B99}" destId="{8F5759C6-9292-4170-9A6F-9D6AFDE190DC}" srcOrd="1" destOrd="0" presId="urn:microsoft.com/office/officeart/2005/8/layout/hProcess6"/>
    <dgm:cxn modelId="{52160AC9-83C7-42FA-94CC-7C715EC887B8}" type="presParOf" srcId="{A6859B56-1A8F-44AB-8706-E519C7726B99}" destId="{E90DA396-5589-417A-8972-EAB2311C69B1}" srcOrd="2" destOrd="0" presId="urn:microsoft.com/office/officeart/2005/8/layout/hProcess6"/>
    <dgm:cxn modelId="{44DFB216-C09C-4658-A2CC-83DBB50538F7}" type="presParOf" srcId="{A6859B56-1A8F-44AB-8706-E519C7726B99}" destId="{01682D86-E848-40EA-9B92-052DA9555032}" srcOrd="3" destOrd="0" presId="urn:microsoft.com/office/officeart/2005/8/layout/hProcess6"/>
    <dgm:cxn modelId="{67753D88-EB93-490A-AFFD-92327C77B62D}" type="presParOf" srcId="{071F1048-5532-4CC9-A6CE-CF2E5468AD9A}" destId="{908D3CF9-0298-480F-9130-2EEF524E3E70}" srcOrd="5" destOrd="0" presId="urn:microsoft.com/office/officeart/2005/8/layout/hProcess6"/>
    <dgm:cxn modelId="{C672510F-6862-492D-9CA4-A38DB679E82C}" type="presParOf" srcId="{071F1048-5532-4CC9-A6CE-CF2E5468AD9A}" destId="{02B9D13A-0F22-4BA6-91D5-22E728991C43}" srcOrd="6" destOrd="0" presId="urn:microsoft.com/office/officeart/2005/8/layout/hProcess6"/>
    <dgm:cxn modelId="{9C4DB55B-554F-40A9-BADE-E52F9B28C651}" type="presParOf" srcId="{02B9D13A-0F22-4BA6-91D5-22E728991C43}" destId="{E7D92669-07AE-4E16-AF82-E856807C2DB9}" srcOrd="0" destOrd="0" presId="urn:microsoft.com/office/officeart/2005/8/layout/hProcess6"/>
    <dgm:cxn modelId="{129D470A-1EE0-4B1B-B9D6-11221DB99AAF}" type="presParOf" srcId="{02B9D13A-0F22-4BA6-91D5-22E728991C43}" destId="{AB96A6D6-8F5C-4AC0-9AAB-84EC5176DD72}" srcOrd="1" destOrd="0" presId="urn:microsoft.com/office/officeart/2005/8/layout/hProcess6"/>
    <dgm:cxn modelId="{8A8FB8F1-9156-42BA-8F2F-7DCF0DB0F803}" type="presParOf" srcId="{02B9D13A-0F22-4BA6-91D5-22E728991C43}" destId="{B63EE54D-3485-4526-A73B-494B3701BF24}" srcOrd="2" destOrd="0" presId="urn:microsoft.com/office/officeart/2005/8/layout/hProcess6"/>
    <dgm:cxn modelId="{3BB0F110-96C2-4FFE-8175-023A43A929F5}" type="presParOf" srcId="{02B9D13A-0F22-4BA6-91D5-22E728991C43}" destId="{E667FC94-984D-461C-BBB0-4F381440BE4B}" srcOrd="3" destOrd="0" presId="urn:microsoft.com/office/officeart/2005/8/layout/hProcess6"/>
    <dgm:cxn modelId="{BF801E2B-388B-4C97-8AB6-F8083D290B65}" type="presParOf" srcId="{071F1048-5532-4CC9-A6CE-CF2E5468AD9A}" destId="{058BB971-3741-4DE1-A4C6-46B173CC2811}" srcOrd="7" destOrd="0" presId="urn:microsoft.com/office/officeart/2005/8/layout/hProcess6"/>
    <dgm:cxn modelId="{85BC723B-C4A0-47E0-AF32-705730F60686}" type="presParOf" srcId="{071F1048-5532-4CC9-A6CE-CF2E5468AD9A}" destId="{3D2186E6-45D1-4354-A0AA-C6A7C4187C52}" srcOrd="8" destOrd="0" presId="urn:microsoft.com/office/officeart/2005/8/layout/hProcess6"/>
    <dgm:cxn modelId="{3E1FDACA-3D20-4748-881C-FFA7966A4D93}" type="presParOf" srcId="{3D2186E6-45D1-4354-A0AA-C6A7C4187C52}" destId="{B99679D1-DA53-4C51-917E-D67AF16D0B6E}" srcOrd="0" destOrd="0" presId="urn:microsoft.com/office/officeart/2005/8/layout/hProcess6"/>
    <dgm:cxn modelId="{0D26C3B9-6876-441B-AE2D-C028004AA837}" type="presParOf" srcId="{3D2186E6-45D1-4354-A0AA-C6A7C4187C52}" destId="{3CADF799-6E91-4281-B6D7-E5BE53DB0B43}" srcOrd="1" destOrd="0" presId="urn:microsoft.com/office/officeart/2005/8/layout/hProcess6"/>
    <dgm:cxn modelId="{4BC2CCB3-EA1B-4EDD-82B0-A0BB95747E8F}" type="presParOf" srcId="{3D2186E6-45D1-4354-A0AA-C6A7C4187C52}" destId="{B39545D7-686D-40D6-851C-D35DFB0F8752}" srcOrd="2" destOrd="0" presId="urn:microsoft.com/office/officeart/2005/8/layout/hProcess6"/>
    <dgm:cxn modelId="{5A2F970F-3536-4748-BC48-801BC15092A2}" type="presParOf" srcId="{3D2186E6-45D1-4354-A0AA-C6A7C4187C52}" destId="{DB2E9E45-C268-44CE-98B7-0E10EB0F266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D21AC-DB82-4090-826B-CABB5F70AF37}">
      <dsp:nvSpPr>
        <dsp:cNvPr id="0" name=""/>
        <dsp:cNvSpPr/>
      </dsp:nvSpPr>
      <dsp:spPr>
        <a:xfrm>
          <a:off x="6215" y="1578894"/>
          <a:ext cx="9941192" cy="1324192"/>
        </a:xfrm>
        <a:prstGeom prst="roundRect">
          <a:avLst>
            <a:gd name="adj" fmla="val 10000"/>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fa-IR" sz="4900" kern="1200" dirty="0">
              <a:cs typeface="B Nazanin" panose="00000400000000000000" pitchFamily="2" charset="-78"/>
            </a:rPr>
            <a:t>سر فصل مطالب</a:t>
          </a:r>
          <a:endParaRPr lang="en-US" sz="4900" kern="1200" dirty="0">
            <a:cs typeface="B Nazanin" panose="00000400000000000000" pitchFamily="2" charset="-78"/>
          </a:endParaRPr>
        </a:p>
      </dsp:txBody>
      <dsp:txXfrm>
        <a:off x="44999" y="1617678"/>
        <a:ext cx="9863624" cy="1246624"/>
      </dsp:txXfrm>
    </dsp:sp>
    <dsp:sp modelId="{0922C0E2-19F5-43B8-97BD-90D2D89441AE}">
      <dsp:nvSpPr>
        <dsp:cNvPr id="0" name=""/>
        <dsp:cNvSpPr/>
      </dsp:nvSpPr>
      <dsp:spPr>
        <a:xfrm>
          <a:off x="8470304" y="107278"/>
          <a:ext cx="1483318"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1</a:t>
          </a:r>
        </a:p>
        <a:p>
          <a:pPr marL="0" lvl="0" indent="0" algn="ctr" defTabSz="711200">
            <a:lnSpc>
              <a:spcPct val="90000"/>
            </a:lnSpc>
            <a:spcBef>
              <a:spcPct val="0"/>
            </a:spcBef>
            <a:spcAft>
              <a:spcPct val="35000"/>
            </a:spcAft>
            <a:buNone/>
          </a:pPr>
          <a:r>
            <a:rPr lang="fa-IR" sz="1600" kern="1200" dirty="0">
              <a:cs typeface="B Nazanin" panose="00000400000000000000" pitchFamily="2" charset="-78"/>
            </a:rPr>
            <a:t>کلیات پژوهش</a:t>
          </a:r>
          <a:endParaRPr lang="en-US" sz="1600" kern="1200" dirty="0">
            <a:cs typeface="B Nazanin" panose="00000400000000000000" pitchFamily="2" charset="-78"/>
          </a:endParaRPr>
        </a:p>
      </dsp:txBody>
      <dsp:txXfrm>
        <a:off x="8509088" y="146062"/>
        <a:ext cx="1405750" cy="1246624"/>
      </dsp:txXfrm>
    </dsp:sp>
    <dsp:sp modelId="{C91639B9-D000-4107-8BB5-95C0DE9B2230}">
      <dsp:nvSpPr>
        <dsp:cNvPr id="0" name=""/>
        <dsp:cNvSpPr/>
      </dsp:nvSpPr>
      <dsp:spPr>
        <a:xfrm>
          <a:off x="6208023" y="107278"/>
          <a:ext cx="2118388"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2</a:t>
          </a:r>
        </a:p>
        <a:p>
          <a:pPr marL="0" lvl="0" indent="0" algn="ctr" defTabSz="622300">
            <a:lnSpc>
              <a:spcPct val="90000"/>
            </a:lnSpc>
            <a:spcBef>
              <a:spcPct val="0"/>
            </a:spcBef>
            <a:spcAft>
              <a:spcPct val="35000"/>
            </a:spcAft>
            <a:buNone/>
          </a:pPr>
          <a:r>
            <a:rPr lang="fa-IR" sz="1600" kern="1200" dirty="0">
              <a:cs typeface="B Nazanin" panose="00000400000000000000" pitchFamily="2" charset="-78"/>
            </a:rPr>
            <a:t> مروری بر پیشینه پژوهش</a:t>
          </a:r>
          <a:endParaRPr lang="en-US" sz="1600" kern="1200" dirty="0">
            <a:cs typeface="B Nazanin" panose="00000400000000000000" pitchFamily="2" charset="-78"/>
          </a:endParaRPr>
        </a:p>
      </dsp:txBody>
      <dsp:txXfrm>
        <a:off x="6246807" y="146062"/>
        <a:ext cx="2040820" cy="1246624"/>
      </dsp:txXfrm>
    </dsp:sp>
    <dsp:sp modelId="{2BCBDAB9-59AF-4A42-A364-A34A1AEBB488}">
      <dsp:nvSpPr>
        <dsp:cNvPr id="0" name=""/>
        <dsp:cNvSpPr/>
      </dsp:nvSpPr>
      <dsp:spPr>
        <a:xfrm>
          <a:off x="4129827" y="107278"/>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3</a:t>
          </a:r>
        </a:p>
        <a:p>
          <a:pPr marL="0" lvl="0" indent="0" algn="ctr" defTabSz="711200">
            <a:lnSpc>
              <a:spcPct val="90000"/>
            </a:lnSpc>
            <a:spcBef>
              <a:spcPct val="0"/>
            </a:spcBef>
            <a:spcAft>
              <a:spcPct val="35000"/>
            </a:spcAft>
            <a:buNone/>
          </a:pPr>
          <a:r>
            <a:rPr lang="fa-IR" sz="1600" kern="1200" dirty="0" err="1">
              <a:cs typeface="B Nazanin" panose="00000400000000000000" pitchFamily="2" charset="-78"/>
            </a:rPr>
            <a:t>روش‌شناسی</a:t>
          </a:r>
          <a:r>
            <a:rPr lang="fa-IR" sz="1600" kern="1200" dirty="0">
              <a:cs typeface="B Nazanin" panose="00000400000000000000" pitchFamily="2" charset="-78"/>
            </a:rPr>
            <a:t> پژوهش</a:t>
          </a:r>
          <a:endParaRPr lang="en-US" sz="1600" kern="1200" dirty="0">
            <a:cs typeface="B Nazanin" panose="00000400000000000000" pitchFamily="2" charset="-78"/>
          </a:endParaRPr>
        </a:p>
      </dsp:txBody>
      <dsp:txXfrm>
        <a:off x="4168611" y="146062"/>
        <a:ext cx="1822757" cy="1246624"/>
      </dsp:txXfrm>
    </dsp:sp>
    <dsp:sp modelId="{3495580F-7FAC-401C-98B9-6F6D1081022A}">
      <dsp:nvSpPr>
        <dsp:cNvPr id="0" name=""/>
        <dsp:cNvSpPr/>
      </dsp:nvSpPr>
      <dsp:spPr>
        <a:xfrm>
          <a:off x="2037986" y="107278"/>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4</a:t>
          </a:r>
        </a:p>
        <a:p>
          <a:pPr marL="0" lvl="0" indent="0" algn="ctr" defTabSz="711200">
            <a:lnSpc>
              <a:spcPct val="90000"/>
            </a:lnSpc>
            <a:spcBef>
              <a:spcPct val="0"/>
            </a:spcBef>
            <a:spcAft>
              <a:spcPct val="35000"/>
            </a:spcAft>
            <a:buNone/>
          </a:pPr>
          <a:r>
            <a:rPr lang="fa-IR" sz="1600" kern="1200" dirty="0">
              <a:cs typeface="B Nazanin" panose="00000400000000000000" pitchFamily="2" charset="-78"/>
            </a:rPr>
            <a:t>نتایج آزمایشگاهی</a:t>
          </a:r>
          <a:endParaRPr lang="en-US" sz="1600" kern="1200" dirty="0">
            <a:cs typeface="B Nazanin" panose="00000400000000000000" pitchFamily="2" charset="-78"/>
          </a:endParaRPr>
        </a:p>
      </dsp:txBody>
      <dsp:txXfrm>
        <a:off x="2076770" y="146062"/>
        <a:ext cx="1822757" cy="1246624"/>
      </dsp:txXfrm>
    </dsp:sp>
    <dsp:sp modelId="{B20524BE-F097-4E5B-BFA1-BCB7046112F6}">
      <dsp:nvSpPr>
        <dsp:cNvPr id="0" name=""/>
        <dsp:cNvSpPr/>
      </dsp:nvSpPr>
      <dsp:spPr>
        <a:xfrm>
          <a:off x="0" y="105570"/>
          <a:ext cx="1900325" cy="1324192"/>
        </a:xfrm>
        <a:prstGeom prst="roundRect">
          <a:avLst>
            <a:gd name="adj" fmla="val 1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a-IR" sz="1600" kern="1200" dirty="0">
              <a:cs typeface="B Nazanin" panose="00000400000000000000" pitchFamily="2" charset="-78"/>
            </a:rPr>
            <a:t>فصل 5</a:t>
          </a:r>
        </a:p>
        <a:p>
          <a:pPr marL="0" lvl="0" indent="0" algn="ctr" defTabSz="711200">
            <a:lnSpc>
              <a:spcPct val="90000"/>
            </a:lnSpc>
            <a:spcBef>
              <a:spcPct val="0"/>
            </a:spcBef>
            <a:spcAft>
              <a:spcPct val="35000"/>
            </a:spcAft>
            <a:buNone/>
          </a:pPr>
          <a:r>
            <a:rPr lang="fa-IR" sz="1600" kern="1200" dirty="0" err="1">
              <a:cs typeface="B Nazanin" panose="00000400000000000000" pitchFamily="2" charset="-78"/>
            </a:rPr>
            <a:t>نتیجه‌گیری</a:t>
          </a:r>
          <a:endParaRPr lang="en-US" sz="1600" kern="1200" dirty="0">
            <a:cs typeface="B Nazanin" panose="00000400000000000000" pitchFamily="2" charset="-78"/>
          </a:endParaRPr>
        </a:p>
      </dsp:txBody>
      <dsp:txXfrm>
        <a:off x="38784" y="144354"/>
        <a:ext cx="1822757" cy="1246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chemeClr val="lt1"/>
        </a:solidFill>
        <a:ln w="19050" cap="rnd" cmpd="sng" algn="ctr">
          <a:solidFill>
            <a:schemeClr val="accent2"/>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Nazanin" panose="00000400000000000000" pitchFamily="2" charset="-78"/>
            </a:rPr>
            <a:t>کلیات پژوهش</a:t>
          </a:r>
          <a:endParaRPr lang="en-US" sz="1200" kern="1200" dirty="0">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روش‌شناسی</a:t>
          </a:r>
          <a:r>
            <a:rPr lang="fa-IR" sz="1200" kern="1200" dirty="0">
              <a:solidFill>
                <a:schemeClr val="bg1"/>
              </a:solidFill>
              <a:cs typeface="B Nazanin" panose="00000400000000000000" pitchFamily="2" charset="-78"/>
            </a:rPr>
            <a:t> پژوهش</a:t>
          </a:r>
          <a:endParaRPr lang="en-US" sz="12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endParaRPr lang="en-US" sz="12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2"/>
              </a:solidFill>
              <a:cs typeface="B Nazanin" panose="00000400000000000000" pitchFamily="2" charset="-78"/>
            </a:rPr>
            <a:t>مروری بر پیشینه پژوهش</a:t>
          </a:r>
          <a:endParaRPr lang="en-US" sz="1200" kern="1200" dirty="0">
            <a:solidFill>
              <a:schemeClr val="tx2"/>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روش‌شناسی</a:t>
          </a:r>
          <a:r>
            <a:rPr lang="fa-IR" sz="1400" kern="1200" dirty="0">
              <a:solidFill>
                <a:schemeClr val="bg1"/>
              </a:solidFill>
              <a:cs typeface="B Nazanin" panose="00000400000000000000" pitchFamily="2" charset="-78"/>
            </a:rPr>
            <a:t> </a:t>
          </a:r>
          <a:r>
            <a:rPr lang="fa-IR" sz="1200" kern="1200" dirty="0">
              <a:solidFill>
                <a:schemeClr val="bg1"/>
              </a:solidFill>
              <a:cs typeface="B Nazanin" panose="00000400000000000000" pitchFamily="2" charset="-78"/>
            </a:rPr>
            <a:t>پژوهش</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tx2"/>
              </a:solidFill>
              <a:cs typeface="B Nazanin" panose="00000400000000000000" pitchFamily="2" charset="-78"/>
            </a:rPr>
            <a:t>روش‌شناسی</a:t>
          </a:r>
          <a:r>
            <a:rPr lang="fa-IR" sz="1400" kern="1200" dirty="0">
              <a:solidFill>
                <a:schemeClr val="tx2"/>
              </a:solidFill>
              <a:cs typeface="B Nazanin" panose="00000400000000000000" pitchFamily="2" charset="-78"/>
            </a:rPr>
            <a:t> </a:t>
          </a:r>
          <a:r>
            <a:rPr lang="fa-IR" sz="1200" kern="1200" dirty="0">
              <a:solidFill>
                <a:schemeClr val="tx2"/>
              </a:solidFill>
              <a:cs typeface="B Nazanin" panose="00000400000000000000" pitchFamily="2" charset="-78"/>
            </a:rPr>
            <a:t>پژوهش</a:t>
          </a:r>
          <a:endParaRPr lang="en-US" sz="1400" kern="1200" dirty="0">
            <a:solidFill>
              <a:schemeClr val="tx2"/>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روش‌شناسی</a:t>
          </a:r>
          <a:r>
            <a:rPr lang="fa-IR" sz="1400" kern="1200" dirty="0">
              <a:solidFill>
                <a:schemeClr val="bg1"/>
              </a:solidFill>
              <a:cs typeface="B Nazanin" panose="00000400000000000000" pitchFamily="2" charset="-78"/>
            </a:rPr>
            <a:t> </a:t>
          </a:r>
          <a:r>
            <a:rPr lang="fa-IR" sz="1200" kern="1200" dirty="0">
              <a:solidFill>
                <a:schemeClr val="bg1"/>
              </a:solidFill>
              <a:cs typeface="B Nazanin" panose="00000400000000000000" pitchFamily="2" charset="-78"/>
            </a:rPr>
            <a:t>پژوهش</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tx2"/>
              </a:solidFill>
              <a:cs typeface="B Nazanin" panose="00000400000000000000" pitchFamily="2" charset="-78"/>
            </a:rPr>
            <a:t>نتایج آزمایشگاهی</a:t>
          </a:r>
          <a:endParaRPr lang="en-US" sz="1200" kern="1200" dirty="0">
            <a:solidFill>
              <a:schemeClr val="tx2"/>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rgbClr val="00B0F0"/>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نتیجه‌گیری</a:t>
          </a:r>
          <a:endParaRPr lang="en-US" sz="1400" kern="1200" dirty="0">
            <a:solidFill>
              <a:schemeClr val="bg1"/>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1973-A5ED-406A-A521-C7344194C5A2}">
      <dsp:nvSpPr>
        <dsp:cNvPr id="0" name=""/>
        <dsp:cNvSpPr/>
      </dsp:nvSpPr>
      <dsp:spPr>
        <a:xfrm>
          <a:off x="7476336" y="160020"/>
          <a:ext cx="1423289" cy="1244133"/>
        </a:xfrm>
        <a:prstGeom prst="leftArrow">
          <a:avLst>
            <a:gd name="adj1" fmla="val 70000"/>
            <a:gd name="adj2" fmla="val 50000"/>
          </a:avLst>
        </a:prstGeom>
        <a:solidFill>
          <a:srgbClr val="00B0F0"/>
        </a:solidFill>
        <a:ln w="19050" cap="rnd" cmpd="sng" algn="ctr">
          <a:solidFill>
            <a:schemeClr val="bg1">
              <a:lumMod val="75000"/>
            </a:schemeClr>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کلیات پژوهش</a:t>
          </a:r>
          <a:endParaRPr lang="en-US" sz="1200" kern="1200" dirty="0">
            <a:solidFill>
              <a:schemeClr val="bg1"/>
            </a:solidFill>
            <a:effectLst>
              <a:outerShdw blurRad="38100" dist="38100" dir="2700000" algn="tl">
                <a:srgbClr val="000000">
                  <a:alpha val="43137"/>
                </a:srgbClr>
              </a:outerShdw>
            </a:effectLst>
            <a:cs typeface="B Nazanin" panose="00000400000000000000" pitchFamily="2" charset="-78"/>
          </a:endParaRPr>
        </a:p>
      </dsp:txBody>
      <dsp:txXfrm>
        <a:off x="7849949" y="346640"/>
        <a:ext cx="693853" cy="870893"/>
      </dsp:txXfrm>
    </dsp:sp>
    <dsp:sp modelId="{E61DF376-AC8E-4E40-BBE1-266B8E1E77E4}">
      <dsp:nvSpPr>
        <dsp:cNvPr id="0" name=""/>
        <dsp:cNvSpPr/>
      </dsp:nvSpPr>
      <dsp:spPr>
        <a:xfrm>
          <a:off x="8543803"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اول</a:t>
          </a:r>
          <a:endParaRPr lang="en-US" sz="1400" kern="1200" dirty="0">
            <a:cs typeface="B Nazanin" panose="00000400000000000000" pitchFamily="2" charset="-78"/>
          </a:endParaRPr>
        </a:p>
      </dsp:txBody>
      <dsp:txXfrm>
        <a:off x="8648021" y="530482"/>
        <a:ext cx="503208" cy="503208"/>
      </dsp:txXfrm>
    </dsp:sp>
    <dsp:sp modelId="{26C5F16E-5FC2-4A9C-B163-6DC2D7E54D1C}">
      <dsp:nvSpPr>
        <dsp:cNvPr id="0" name=""/>
        <dsp:cNvSpPr/>
      </dsp:nvSpPr>
      <dsp:spPr>
        <a:xfrm>
          <a:off x="5608269"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مروری بر پیشینه پژوهش</a:t>
          </a:r>
          <a:endParaRPr lang="en-US" sz="1200" kern="1200" dirty="0">
            <a:solidFill>
              <a:schemeClr val="bg1"/>
            </a:solidFill>
            <a:cs typeface="B Nazanin" panose="00000400000000000000" pitchFamily="2" charset="-78"/>
          </a:endParaRPr>
        </a:p>
      </dsp:txBody>
      <dsp:txXfrm>
        <a:off x="5981882" y="346640"/>
        <a:ext cx="693853" cy="870893"/>
      </dsp:txXfrm>
    </dsp:sp>
    <dsp:sp modelId="{6C656B54-C0F8-44A6-A8B9-2BB1031CD3D9}">
      <dsp:nvSpPr>
        <dsp:cNvPr id="0" name=""/>
        <dsp:cNvSpPr/>
      </dsp:nvSpPr>
      <dsp:spPr>
        <a:xfrm>
          <a:off x="6675736"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دوم</a:t>
          </a:r>
          <a:endParaRPr lang="en-US" sz="1400" kern="1200" dirty="0">
            <a:cs typeface="B Nazanin" panose="00000400000000000000" pitchFamily="2" charset="-78"/>
          </a:endParaRPr>
        </a:p>
      </dsp:txBody>
      <dsp:txXfrm>
        <a:off x="6779954" y="530482"/>
        <a:ext cx="503208" cy="503208"/>
      </dsp:txXfrm>
    </dsp:sp>
    <dsp:sp modelId="{8F5759C6-9292-4170-9A6F-9D6AFDE190DC}">
      <dsp:nvSpPr>
        <dsp:cNvPr id="0" name=""/>
        <dsp:cNvSpPr/>
      </dsp:nvSpPr>
      <dsp:spPr>
        <a:xfrm>
          <a:off x="3740202"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bg1"/>
              </a:solidFill>
              <a:cs typeface="B Nazanin" panose="00000400000000000000" pitchFamily="2" charset="-78"/>
            </a:rPr>
            <a:t>روش‌شناسی</a:t>
          </a:r>
          <a:r>
            <a:rPr lang="fa-IR" sz="1400" kern="1200" dirty="0">
              <a:solidFill>
                <a:schemeClr val="bg1"/>
              </a:solidFill>
              <a:cs typeface="B Nazanin" panose="00000400000000000000" pitchFamily="2" charset="-78"/>
            </a:rPr>
            <a:t> </a:t>
          </a:r>
          <a:r>
            <a:rPr lang="fa-IR" sz="1200" kern="1200" dirty="0">
              <a:solidFill>
                <a:schemeClr val="bg1"/>
              </a:solidFill>
              <a:cs typeface="B Nazanin" panose="00000400000000000000" pitchFamily="2" charset="-78"/>
            </a:rPr>
            <a:t>پژوهش</a:t>
          </a:r>
          <a:endParaRPr lang="en-US" sz="1400" kern="1200" dirty="0">
            <a:solidFill>
              <a:schemeClr val="bg1"/>
            </a:solidFill>
            <a:cs typeface="B Nazanin" panose="00000400000000000000" pitchFamily="2" charset="-78"/>
          </a:endParaRPr>
        </a:p>
      </dsp:txBody>
      <dsp:txXfrm>
        <a:off x="4113815" y="346640"/>
        <a:ext cx="693853" cy="870893"/>
      </dsp:txXfrm>
    </dsp:sp>
    <dsp:sp modelId="{01682D86-E848-40EA-9B92-052DA9555032}">
      <dsp:nvSpPr>
        <dsp:cNvPr id="0" name=""/>
        <dsp:cNvSpPr/>
      </dsp:nvSpPr>
      <dsp:spPr>
        <a:xfrm>
          <a:off x="4807669"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سوم</a:t>
          </a:r>
          <a:endParaRPr lang="en-US" sz="1400" kern="1200" dirty="0">
            <a:cs typeface="B Nazanin" panose="00000400000000000000" pitchFamily="2" charset="-78"/>
          </a:endParaRPr>
        </a:p>
      </dsp:txBody>
      <dsp:txXfrm>
        <a:off x="4911887" y="530482"/>
        <a:ext cx="503208" cy="503208"/>
      </dsp:txXfrm>
    </dsp:sp>
    <dsp:sp modelId="{AB96A6D6-8F5C-4AC0-9AAB-84EC5176DD72}">
      <dsp:nvSpPr>
        <dsp:cNvPr id="0" name=""/>
        <dsp:cNvSpPr/>
      </dsp:nvSpPr>
      <dsp:spPr>
        <a:xfrm>
          <a:off x="1872135" y="160020"/>
          <a:ext cx="1423289" cy="1244133"/>
        </a:xfrm>
        <a:prstGeom prst="leftArrow">
          <a:avLst>
            <a:gd name="adj1" fmla="val 70000"/>
            <a:gd name="adj2" fmla="val 50000"/>
          </a:avLst>
        </a:prstGeom>
        <a:solidFill>
          <a:srgbClr val="00B0F0"/>
        </a:solidFill>
        <a:ln w="19050" cap="rnd"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a:solidFill>
                <a:schemeClr val="bg1"/>
              </a:solidFill>
              <a:cs typeface="B Nazanin" panose="00000400000000000000" pitchFamily="2" charset="-78"/>
            </a:rPr>
            <a:t>نتایج آزمایشگاهی</a:t>
          </a:r>
          <a:endParaRPr lang="en-US" sz="1200" kern="1200" dirty="0">
            <a:solidFill>
              <a:schemeClr val="bg1"/>
            </a:solidFill>
            <a:cs typeface="B Nazanin" panose="00000400000000000000" pitchFamily="2" charset="-78"/>
          </a:endParaRPr>
        </a:p>
      </dsp:txBody>
      <dsp:txXfrm>
        <a:off x="2245748" y="346640"/>
        <a:ext cx="693853" cy="870893"/>
      </dsp:txXfrm>
    </dsp:sp>
    <dsp:sp modelId="{E667FC94-984D-461C-BBB0-4F381440BE4B}">
      <dsp:nvSpPr>
        <dsp:cNvPr id="0" name=""/>
        <dsp:cNvSpPr/>
      </dsp:nvSpPr>
      <dsp:spPr>
        <a:xfrm>
          <a:off x="2939602"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چهارم</a:t>
          </a:r>
          <a:endParaRPr lang="en-US" sz="1400" kern="1200" dirty="0">
            <a:cs typeface="B Nazanin" panose="00000400000000000000" pitchFamily="2" charset="-78"/>
          </a:endParaRPr>
        </a:p>
      </dsp:txBody>
      <dsp:txXfrm>
        <a:off x="3043820" y="530482"/>
        <a:ext cx="503208" cy="503208"/>
      </dsp:txXfrm>
    </dsp:sp>
    <dsp:sp modelId="{3CADF799-6E91-4281-B6D7-E5BE53DB0B43}">
      <dsp:nvSpPr>
        <dsp:cNvPr id="0" name=""/>
        <dsp:cNvSpPr/>
      </dsp:nvSpPr>
      <dsp:spPr>
        <a:xfrm>
          <a:off x="4069" y="160020"/>
          <a:ext cx="1423289" cy="1244133"/>
        </a:xfrm>
        <a:prstGeom prst="leftArrow">
          <a:avLst>
            <a:gd name="adj1" fmla="val 70000"/>
            <a:gd name="adj2" fmla="val 50000"/>
          </a:avLst>
        </a:prstGeom>
        <a:solidFill>
          <a:schemeClr val="bg1"/>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fa-IR" sz="1200" kern="1200" dirty="0" err="1">
              <a:solidFill>
                <a:schemeClr val="tx2"/>
              </a:solidFill>
              <a:cs typeface="B Nazanin" panose="00000400000000000000" pitchFamily="2" charset="-78"/>
            </a:rPr>
            <a:t>نتیجه‌گیری</a:t>
          </a:r>
          <a:endParaRPr lang="en-US" sz="1400" kern="1200" dirty="0">
            <a:solidFill>
              <a:schemeClr val="tx2"/>
            </a:solidFill>
            <a:cs typeface="B Nazanin" panose="00000400000000000000" pitchFamily="2" charset="-78"/>
          </a:endParaRPr>
        </a:p>
      </dsp:txBody>
      <dsp:txXfrm>
        <a:off x="377682" y="346640"/>
        <a:ext cx="693853" cy="870893"/>
      </dsp:txXfrm>
    </dsp:sp>
    <dsp:sp modelId="{DB2E9E45-C268-44CE-98B7-0E10EB0F266A}">
      <dsp:nvSpPr>
        <dsp:cNvPr id="0" name=""/>
        <dsp:cNvSpPr/>
      </dsp:nvSpPr>
      <dsp:spPr>
        <a:xfrm>
          <a:off x="1071535" y="426264"/>
          <a:ext cx="711644" cy="711644"/>
        </a:xfrm>
        <a:prstGeom prst="ellipse">
          <a:avLst/>
        </a:prstGeom>
        <a:solidFill>
          <a:srgbClr val="0070C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فصل پنجم</a:t>
          </a:r>
          <a:endParaRPr lang="en-US" sz="1400" kern="1200" dirty="0">
            <a:cs typeface="B Nazanin" panose="00000400000000000000" pitchFamily="2" charset="-78"/>
          </a:endParaRPr>
        </a:p>
      </dsp:txBody>
      <dsp:txXfrm>
        <a:off x="1175753" y="530482"/>
        <a:ext cx="503208" cy="503208"/>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556806-63A4-47EE-84EE-0172C46AF7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E10C22-2F6B-4E99-AAD1-84E0647AC3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D7CA5-A3CB-4729-A5CA-D3E8E071D5B8}" type="datetimeFigureOut">
              <a:rPr lang="en-US" smtClean="0"/>
              <a:t>8/24/2022</a:t>
            </a:fld>
            <a:endParaRPr lang="en-US"/>
          </a:p>
        </p:txBody>
      </p:sp>
      <p:sp>
        <p:nvSpPr>
          <p:cNvPr id="4" name="Footer Placeholder 3">
            <a:extLst>
              <a:ext uri="{FF2B5EF4-FFF2-40B4-BE49-F238E27FC236}">
                <a16:creationId xmlns:a16="http://schemas.microsoft.com/office/drawing/2014/main" id="{4F7B21C2-C1EC-4FFA-BDAE-AD9DFFE6DE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4708F8-7382-481C-BE36-CCA796B60E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A29C0-48EC-40A5-8501-43A1DF9714A8}" type="slidenum">
              <a:rPr lang="en-US" smtClean="0"/>
              <a:t>‹#›</a:t>
            </a:fld>
            <a:endParaRPr lang="en-US"/>
          </a:p>
        </p:txBody>
      </p:sp>
    </p:spTree>
    <p:extLst>
      <p:ext uri="{BB962C8B-B14F-4D97-AF65-F5344CB8AC3E}">
        <p14:creationId xmlns:p14="http://schemas.microsoft.com/office/powerpoint/2010/main" val="51971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DAA4D-F94E-4401-BEBE-8A47BD9F7162}"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183E5-D4D7-4B0F-84C7-294D89F1221F}" type="slidenum">
              <a:rPr lang="en-US" smtClean="0"/>
              <a:t>‹#›</a:t>
            </a:fld>
            <a:endParaRPr lang="en-US"/>
          </a:p>
        </p:txBody>
      </p:sp>
    </p:spTree>
    <p:extLst>
      <p:ext uri="{BB962C8B-B14F-4D97-AF65-F5344CB8AC3E}">
        <p14:creationId xmlns:p14="http://schemas.microsoft.com/office/powerpoint/2010/main" val="98459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25478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80702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0109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1691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869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70931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127089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6107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88822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CC02-84BE-4887-B768-821103172ECC}"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99070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EBCC02-84BE-4887-B768-821103172ECC}"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7031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BCC02-84BE-4887-B768-821103172ECC}" type="datetimeFigureOut">
              <a:rPr lang="en-US" smtClean="0"/>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4643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BCC02-84BE-4887-B768-821103172ECC}" type="datetimeFigureOut">
              <a:rPr lang="en-US" smtClean="0"/>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28315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CC02-84BE-4887-B768-821103172ECC}" type="datetimeFigureOut">
              <a:rPr lang="en-US" smtClean="0"/>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377470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BCC02-84BE-4887-B768-821103172ECC}" type="datetimeFigureOut">
              <a:rPr lang="en-US" smtClean="0"/>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Tree>
    <p:extLst>
      <p:ext uri="{BB962C8B-B14F-4D97-AF65-F5344CB8AC3E}">
        <p14:creationId xmlns:p14="http://schemas.microsoft.com/office/powerpoint/2010/main" val="268877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822-1DB0-4ADB-8332-69F691075CE8}" type="slidenum">
              <a:rPr lang="en-US" smtClean="0"/>
              <a:t>‹#›</a:t>
            </a:fld>
            <a:endParaRPr lang="en-US"/>
          </a:p>
        </p:txBody>
      </p:sp>
      <p:sp>
        <p:nvSpPr>
          <p:cNvPr id="5" name="Date Placeholder 4"/>
          <p:cNvSpPr>
            <a:spLocks noGrp="1"/>
          </p:cNvSpPr>
          <p:nvPr>
            <p:ph type="dt" sz="half" idx="10"/>
          </p:nvPr>
        </p:nvSpPr>
        <p:spPr/>
        <p:txBody>
          <a:bodyPr/>
          <a:lstStyle/>
          <a:p>
            <a:fld id="{23EBCC02-84BE-4887-B768-821103172ECC}" type="datetimeFigureOut">
              <a:rPr lang="en-US" smtClean="0"/>
              <a:t>8/24/2022</a:t>
            </a:fld>
            <a:endParaRPr lang="en-US"/>
          </a:p>
        </p:txBody>
      </p:sp>
    </p:spTree>
    <p:extLst>
      <p:ext uri="{BB962C8B-B14F-4D97-AF65-F5344CB8AC3E}">
        <p14:creationId xmlns:p14="http://schemas.microsoft.com/office/powerpoint/2010/main" val="27947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EBCC02-84BE-4887-B768-821103172ECC}" type="datetimeFigureOut">
              <a:rPr lang="en-US" smtClean="0"/>
              <a:t>8/24/2022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2E2822-1DB0-4ADB-8332-69F691075CE8}" type="slidenum">
              <a:rPr lang="en-US" smtClean="0"/>
              <a:t>‹#›</a:t>
            </a:fld>
            <a:endParaRPr lang="en-US"/>
          </a:p>
        </p:txBody>
      </p:sp>
    </p:spTree>
    <p:extLst>
      <p:ext uri="{BB962C8B-B14F-4D97-AF65-F5344CB8AC3E}">
        <p14:creationId xmlns:p14="http://schemas.microsoft.com/office/powerpoint/2010/main" val="20546177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6679DA-0BB2-4D17-9C23-7BA4A8601C33}"/>
              </a:ext>
            </a:extLst>
          </p:cNvPr>
          <p:cNvSpPr>
            <a:spLocks noGrp="1"/>
          </p:cNvSpPr>
          <p:nvPr>
            <p:ph type="subTitle" idx="1"/>
          </p:nvPr>
        </p:nvSpPr>
        <p:spPr>
          <a:xfrm>
            <a:off x="481340" y="1041857"/>
            <a:ext cx="7946232" cy="5433403"/>
          </a:xfrm>
        </p:spPr>
        <p:txBody>
          <a:bodyPr>
            <a:normAutofit fontScale="62500" lnSpcReduction="20000"/>
          </a:bodyPr>
          <a:lstStyle/>
          <a:p>
            <a:r>
              <a:rPr lang="en-US" sz="59600" dirty="0">
                <a:latin typeface="110_Besmellah_1(MRT)" pitchFamily="2" charset="0"/>
              </a:rPr>
              <a:t>m</a:t>
            </a:r>
            <a:endParaRPr lang="en-US" sz="19800" dirty="0">
              <a:latin typeface="110_Besmellah_1(MRT)" pitchFamily="2" charset="0"/>
            </a:endParaRPr>
          </a:p>
        </p:txBody>
      </p:sp>
    </p:spTree>
    <p:extLst>
      <p:ext uri="{BB962C8B-B14F-4D97-AF65-F5344CB8AC3E}">
        <p14:creationId xmlns:p14="http://schemas.microsoft.com/office/powerpoint/2010/main" val="67125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2CA-625B-4DC0-9E98-DCCC8E46D291}"/>
              </a:ext>
            </a:extLst>
          </p:cNvPr>
          <p:cNvSpPr>
            <a:spLocks noGrp="1"/>
          </p:cNvSpPr>
          <p:nvPr>
            <p:ph type="title"/>
          </p:nvPr>
        </p:nvSpPr>
        <p:spPr>
          <a:xfrm>
            <a:off x="1497807" y="165876"/>
            <a:ext cx="8990012" cy="1699870"/>
          </a:xfrm>
        </p:spPr>
        <p:txBody>
          <a:bodyPr/>
          <a:lstStyle/>
          <a:p>
            <a:pPr marL="0" marR="0" algn="ctr" rtl="1">
              <a:lnSpc>
                <a:spcPct val="107000"/>
              </a:lnSpc>
              <a:spcBef>
                <a:spcPts val="0"/>
              </a:spcBef>
              <a:spcAft>
                <a:spcPts val="800"/>
              </a:spcAft>
            </a:pPr>
            <a:r>
              <a:rPr lang="fa-IR" sz="2400" dirty="0">
                <a:cs typeface="B Nazanin" panose="00000400000000000000" pitchFamily="2" charset="-78"/>
              </a:rPr>
              <a:t>عنوان پایان نامه:</a:t>
            </a:r>
            <a:br>
              <a:rPr lang="fa-IR" sz="2400" dirty="0">
                <a:cs typeface="B Nazanin" panose="00000400000000000000" pitchFamily="2" charset="-78"/>
              </a:rPr>
            </a:b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بازیابی تصویر </a:t>
            </a:r>
            <a:r>
              <a:rPr lang="fa-IR" sz="24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ریزدانه‌ای</a:t>
            </a:r>
            <a:r>
              <a:rPr lang="fa-IR"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Nazanin" panose="00000400000000000000" pitchFamily="2" charset="-78"/>
              </a:rPr>
              <a:t> مبتنی بر محتوا</a:t>
            </a:r>
            <a:endParaRPr lang="en-US" dirty="0"/>
          </a:p>
        </p:txBody>
      </p:sp>
      <p:sp>
        <p:nvSpPr>
          <p:cNvPr id="3" name="Text Placeholder 2">
            <a:extLst>
              <a:ext uri="{FF2B5EF4-FFF2-40B4-BE49-F238E27FC236}">
                <a16:creationId xmlns:a16="http://schemas.microsoft.com/office/drawing/2014/main" id="{E6ABAD28-1E36-4320-9802-22BC14D18D8F}"/>
              </a:ext>
            </a:extLst>
          </p:cNvPr>
          <p:cNvSpPr>
            <a:spLocks noGrp="1"/>
          </p:cNvSpPr>
          <p:nvPr>
            <p:ph type="body" idx="1"/>
          </p:nvPr>
        </p:nvSpPr>
        <p:spPr>
          <a:xfrm>
            <a:off x="4492696" y="2414668"/>
            <a:ext cx="3206608" cy="700732"/>
          </a:xfrm>
        </p:spPr>
        <p:txBody>
          <a:bodyPr>
            <a:noAutofit/>
          </a:bodyPr>
          <a:lstStyle/>
          <a:p>
            <a:pPr algn="ctr" rtl="1"/>
            <a:r>
              <a:rPr lang="fa-IR" sz="1600" dirty="0">
                <a:cs typeface="B Nazanin" panose="00000400000000000000" pitchFamily="2" charset="-78"/>
              </a:rPr>
              <a:t>ارائه دهنده: سید نیما سید آقا یزدی</a:t>
            </a:r>
          </a:p>
          <a:p>
            <a:pPr algn="ctr" rtl="1"/>
            <a:r>
              <a:rPr lang="fa-IR" sz="1600" dirty="0">
                <a:cs typeface="B Nazanin" panose="00000400000000000000" pitchFamily="2" charset="-78"/>
              </a:rPr>
              <a:t>استاد راهنما: دکتر کامبیز رهبر</a:t>
            </a:r>
            <a:endParaRPr lang="en-US" sz="1600" dirty="0">
              <a:cs typeface="B Nazanin" panose="00000400000000000000" pitchFamily="2" charset="-78"/>
            </a:endParaRPr>
          </a:p>
        </p:txBody>
      </p:sp>
      <p:graphicFrame>
        <p:nvGraphicFramePr>
          <p:cNvPr id="9" name="Diagram 8">
            <a:extLst>
              <a:ext uri="{FF2B5EF4-FFF2-40B4-BE49-F238E27FC236}">
                <a16:creationId xmlns:a16="http://schemas.microsoft.com/office/drawing/2014/main" id="{0D0695FC-4A7D-4751-A002-AB1C7B2AE7F7}"/>
              </a:ext>
            </a:extLst>
          </p:cNvPr>
          <p:cNvGraphicFramePr/>
          <p:nvPr>
            <p:extLst>
              <p:ext uri="{D42A27DB-BD31-4B8C-83A1-F6EECF244321}">
                <p14:modId xmlns:p14="http://schemas.microsoft.com/office/powerpoint/2010/main" val="2361518711"/>
              </p:ext>
            </p:extLst>
          </p:nvPr>
        </p:nvGraphicFramePr>
        <p:xfrm>
          <a:off x="1016001" y="3321726"/>
          <a:ext cx="9953624" cy="2903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71D1E79-7E69-42E6-B689-7D512FB326B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1/13</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405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B976FF-A4DE-48D5-B859-8B30F9B73C21}"/>
              </a:ext>
            </a:extLst>
          </p:cNvPr>
          <p:cNvSpPr>
            <a:spLocks noGrp="1"/>
          </p:cNvSpPr>
          <p:nvPr>
            <p:ph type="body" sz="quarter" idx="13"/>
          </p:nvPr>
        </p:nvSpPr>
        <p:spPr>
          <a:xfrm>
            <a:off x="1119672" y="2484582"/>
            <a:ext cx="9843797" cy="3999345"/>
          </a:xfrm>
        </p:spPr>
        <p:txBody>
          <a:bodyPr>
            <a:noAutofit/>
          </a:bodyPr>
          <a:lstStyle/>
          <a:p>
            <a:pPr marL="342900" indent="-342900" algn="r" rtl="1">
              <a:lnSpc>
                <a:spcPct val="200000"/>
              </a:lnSpc>
              <a:buClr>
                <a:schemeClr val="bg2">
                  <a:lumMod val="25000"/>
                </a:schemeClr>
              </a:buClr>
              <a:buFont typeface="Arial" panose="020B0604020202020204" pitchFamily="34" charset="0"/>
              <a:buChar char="•"/>
            </a:pP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یکی از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مهم‌ترین</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شاخه‌های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پردازش تصویر، بازیابی تصاویر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می‌باشد</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endParaRPr lang="en-US"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r" rtl="1">
              <a:lnSpc>
                <a:spcPct val="200000"/>
              </a:lnSpc>
              <a:buClr>
                <a:schemeClr val="bg2">
                  <a:lumMod val="25000"/>
                </a:schemeClr>
              </a:buClr>
              <a:buFont typeface="Arial" panose="020B0604020202020204" pitchFamily="34" charset="0"/>
              <a:buChar char="•"/>
            </a:pP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این شاخه از علم پردازش تصویر، برای اولین بار در سال ۱۹۷۰ با رویکرد مبتنی بر متن معرفی گردید.</a:t>
            </a:r>
            <a:endParaRPr lang="en-US"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r" rtl="1">
              <a:lnSpc>
                <a:spcPct val="200000"/>
              </a:lnSpc>
              <a:buClr>
                <a:schemeClr val="bg2">
                  <a:lumMod val="25000"/>
                </a:schemeClr>
              </a:buClr>
              <a:buFont typeface="Arial" panose="020B0604020202020204" pitchFamily="34" charset="0"/>
              <a:buChar char="•"/>
            </a:pP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پس از آن رویکردی متفاوت با عنوان مبتنی بر محتوا معرفی گردید. این رویکرد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به‌سرعت</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جایگزین رویکرد پیشین شد</a:t>
            </a:r>
            <a:endParaRPr lang="en-US"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r" rtl="1">
              <a:lnSpc>
                <a:spcPct val="200000"/>
              </a:lnSpc>
              <a:buClr>
                <a:schemeClr val="bg2">
                  <a:lumMod val="25000"/>
                </a:schemeClr>
              </a:buClr>
              <a:buFont typeface="Arial" panose="020B0604020202020204" pitchFamily="34" charset="0"/>
              <a:buChar char="•"/>
            </a:pP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در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حوزه‌های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پزشکی،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گیاه‌شناسی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جانورشناسی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فروش و هنر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مورداستفاده</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قرار </a:t>
            </a:r>
            <a:r>
              <a:rPr lang="fa-IR" sz="1400" dirty="0" err="1">
                <a:solidFill>
                  <a:schemeClr val="tx1"/>
                </a:solidFill>
                <a:latin typeface="Calibri" panose="020F0502020204030204" pitchFamily="34" charset="0"/>
                <a:ea typeface="Calibri" panose="020F0502020204030204" pitchFamily="34" charset="0"/>
                <a:cs typeface="B Nazanin" panose="00000400000000000000" pitchFamily="2" charset="-78"/>
              </a:rPr>
              <a:t>می‌گیرد</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p>
          <a:p>
            <a:pPr marL="342900" indent="-342900" algn="r" rtl="1">
              <a:lnSpc>
                <a:spcPct val="200000"/>
              </a:lnSpc>
              <a:buClr>
                <a:schemeClr val="bg2">
                  <a:lumMod val="25000"/>
                </a:schemeClr>
              </a:buClr>
              <a:buFont typeface="Arial" panose="020B0604020202020204" pitchFamily="34" charset="0"/>
              <a:buChar char="•"/>
            </a:pP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استخراج شده با ادراک انسان فاصله معنایی بسیاری داشتند. اما با انتخاب و استخراج درست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مورد محاسبه، این فاصله کمتر به چشم آمده است.</a:t>
            </a:r>
          </a:p>
          <a:p>
            <a:pPr marL="342900" indent="-342900" algn="r" rtl="1">
              <a:lnSpc>
                <a:spcPct val="200000"/>
              </a:lnSpc>
              <a:buClr>
                <a:schemeClr val="bg2">
                  <a:lumMod val="25000"/>
                </a:schemeClr>
              </a:buClr>
              <a:buFont typeface="Arial" panose="020B0604020202020204" pitchFamily="34" charset="0"/>
              <a:buChar char="•"/>
            </a:pP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که اکنون با نیاز به بررسی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دقیق‌تر</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دسته‌بندهای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تصاویر، بازیابی تصاویر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ریزدانه‌ای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معرفی شده است که در پیداکردن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 مشابه، تا حد ادراک انسان رفتار </a:t>
            </a:r>
            <a:r>
              <a:rPr lang="fa-IR" sz="1400" dirty="0" err="1">
                <a:solidFill>
                  <a:schemeClr val="tx1"/>
                </a:solidFill>
                <a:effectLst/>
                <a:latin typeface="Calibri" panose="020F0502020204030204" pitchFamily="34" charset="0"/>
                <a:ea typeface="Calibri" panose="020F0502020204030204" pitchFamily="34" charset="0"/>
                <a:cs typeface="B Nazanin" panose="00000400000000000000" pitchFamily="2" charset="-78"/>
              </a:rPr>
              <a:t>می‌کند</a:t>
            </a:r>
            <a:r>
              <a:rPr lang="fa-IR" sz="1400" dirty="0">
                <a:solidFill>
                  <a:schemeClr val="tx1"/>
                </a:solidFill>
                <a:effectLst/>
                <a:latin typeface="Calibri" panose="020F0502020204030204" pitchFamily="34" charset="0"/>
                <a:ea typeface="Calibri" panose="020F0502020204030204" pitchFamily="34" charset="0"/>
                <a:cs typeface="B Nazanin" panose="00000400000000000000" pitchFamily="2" charset="-78"/>
              </a:rPr>
              <a:t>.</a:t>
            </a:r>
            <a:endParaRPr lang="en-US" sz="1200" b="1" dirty="0">
              <a:solidFill>
                <a:schemeClr val="tx1"/>
              </a:solidFill>
            </a:endParaRPr>
          </a:p>
        </p:txBody>
      </p:sp>
      <p:sp>
        <p:nvSpPr>
          <p:cNvPr id="4" name="Text Placeholder 3">
            <a:extLst>
              <a:ext uri="{FF2B5EF4-FFF2-40B4-BE49-F238E27FC236}">
                <a16:creationId xmlns:a16="http://schemas.microsoft.com/office/drawing/2014/main" id="{870681E4-0C5C-4D51-A239-9AE98B78091F}"/>
              </a:ext>
            </a:extLst>
          </p:cNvPr>
          <p:cNvSpPr>
            <a:spLocks noGrp="1"/>
          </p:cNvSpPr>
          <p:nvPr>
            <p:ph type="body" idx="1"/>
          </p:nvPr>
        </p:nvSpPr>
        <p:spPr>
          <a:xfrm>
            <a:off x="1351362" y="1875459"/>
            <a:ext cx="10018711" cy="631221"/>
          </a:xfrm>
        </p:spPr>
        <p:txBody>
          <a:bodyPr>
            <a:normAutofit/>
          </a:bodyPr>
          <a:lstStyle/>
          <a:p>
            <a:pPr algn="r" rtl="1"/>
            <a:r>
              <a:rPr lang="fa-IR" sz="2400" dirty="0">
                <a:solidFill>
                  <a:srgbClr val="0070C0"/>
                </a:solidFill>
                <a:effectLst>
                  <a:outerShdw blurRad="38100" dist="38100" dir="2700000" algn="tl">
                    <a:srgbClr val="000000">
                      <a:alpha val="43137"/>
                    </a:srgbClr>
                  </a:outerShdw>
                </a:effectLst>
                <a:cs typeface="B Nazanin" panose="00000400000000000000" pitchFamily="2" charset="-78"/>
              </a:rPr>
              <a:t>تعریف مساله و کاربردها</a:t>
            </a:r>
            <a:endParaRPr lang="en-US" sz="2400" dirty="0">
              <a:solidFill>
                <a:srgbClr val="0070C0"/>
              </a:solidFill>
              <a:effectLst>
                <a:outerShdw blurRad="38100" dist="38100" dir="2700000" algn="tl">
                  <a:srgbClr val="000000">
                    <a:alpha val="43137"/>
                  </a:srgbClr>
                </a:outerShdw>
              </a:effectLst>
              <a:cs typeface="B Nazanin" panose="00000400000000000000" pitchFamily="2" charset="-78"/>
            </a:endParaRPr>
          </a:p>
        </p:txBody>
      </p:sp>
      <p:graphicFrame>
        <p:nvGraphicFramePr>
          <p:cNvPr id="5" name="Diagram 4">
            <a:extLst>
              <a:ext uri="{FF2B5EF4-FFF2-40B4-BE49-F238E27FC236}">
                <a16:creationId xmlns:a16="http://schemas.microsoft.com/office/drawing/2014/main" id="{68B4D9FF-87CD-4DFB-B622-67E26E4CA636}"/>
              </a:ext>
            </a:extLst>
          </p:cNvPr>
          <p:cNvGraphicFramePr/>
          <p:nvPr>
            <p:extLst>
              <p:ext uri="{D42A27DB-BD31-4B8C-83A1-F6EECF244321}">
                <p14:modId xmlns:p14="http://schemas.microsoft.com/office/powerpoint/2010/main" val="922067727"/>
              </p:ext>
            </p:extLst>
          </p:nvPr>
        </p:nvGraphicFramePr>
        <p:xfrm>
          <a:off x="2110556" y="82411"/>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5CBE032-0F9C-4936-A4C1-2B462EC8AEA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2/13</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451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410921-30D5-4AC7-84D3-48E1C189A53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3/13</a:t>
            </a:r>
            <a:endParaRPr lang="en-US" b="1" dirty="0">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3843657920"/>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F9851CB9-05A4-5E47-F3F0-FFB9AA499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9113" y="1749988"/>
            <a:ext cx="8293773" cy="4807830"/>
          </a:xfrm>
          <a:prstGeom prst="rect">
            <a:avLst/>
          </a:prstGeom>
        </p:spPr>
      </p:pic>
    </p:spTree>
    <p:extLst>
      <p:ext uri="{BB962C8B-B14F-4D97-AF65-F5344CB8AC3E}">
        <p14:creationId xmlns:p14="http://schemas.microsoft.com/office/powerpoint/2010/main" val="110452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410921-30D5-4AC7-84D3-48E1C189A53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3/13</a:t>
            </a:r>
            <a:endParaRPr lang="en-US" b="1" dirty="0">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4283422170"/>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lowchart: Multidocument 1">
            <a:extLst>
              <a:ext uri="{FF2B5EF4-FFF2-40B4-BE49-F238E27FC236}">
                <a16:creationId xmlns:a16="http://schemas.microsoft.com/office/drawing/2014/main" id="{8AC54270-9DFC-4726-0306-C4CDEB2DEDBE}"/>
              </a:ext>
            </a:extLst>
          </p:cNvPr>
          <p:cNvSpPr/>
          <p:nvPr/>
        </p:nvSpPr>
        <p:spPr>
          <a:xfrm>
            <a:off x="164841" y="3675716"/>
            <a:ext cx="1231641" cy="96105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dirty="0">
                <a:cs typeface="B Nazanin" panose="00000400000000000000" pitchFamily="2" charset="-78"/>
              </a:rPr>
              <a:t>پایگاه داده</a:t>
            </a:r>
          </a:p>
          <a:p>
            <a:pPr algn="ctr" rtl="1"/>
            <a:r>
              <a:rPr lang="en-US" sz="1400" dirty="0">
                <a:cs typeface="B Nazanin" panose="00000400000000000000" pitchFamily="2" charset="-78"/>
              </a:rPr>
              <a:t>ImageNet</a:t>
            </a:r>
          </a:p>
        </p:txBody>
      </p:sp>
      <p:sp>
        <p:nvSpPr>
          <p:cNvPr id="3" name="Cube 2">
            <a:extLst>
              <a:ext uri="{FF2B5EF4-FFF2-40B4-BE49-F238E27FC236}">
                <a16:creationId xmlns:a16="http://schemas.microsoft.com/office/drawing/2014/main" id="{A0F1CA11-C060-956D-D76B-4044F5DBD4F5}"/>
              </a:ext>
            </a:extLst>
          </p:cNvPr>
          <p:cNvSpPr/>
          <p:nvPr/>
        </p:nvSpPr>
        <p:spPr>
          <a:xfrm>
            <a:off x="2021633" y="3396148"/>
            <a:ext cx="1875452" cy="1216152"/>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fa-IR" sz="1400" dirty="0">
                <a:cs typeface="B Nazanin" panose="00000400000000000000" pitchFamily="2" charset="-78"/>
              </a:rPr>
              <a:t>استخراج کننده ویژگی</a:t>
            </a:r>
          </a:p>
          <a:p>
            <a:pPr algn="ctr" rtl="1"/>
            <a:r>
              <a:rPr lang="en-US" sz="1400" dirty="0">
                <a:cs typeface="B Nazanin" panose="00000400000000000000" pitchFamily="2" charset="-78"/>
              </a:rPr>
              <a:t>(</a:t>
            </a:r>
            <a:r>
              <a:rPr lang="en-US" sz="1400" dirty="0" err="1">
                <a:cs typeface="B Nazanin" panose="00000400000000000000" pitchFamily="2" charset="-78"/>
              </a:rPr>
              <a:t>vgg</a:t>
            </a:r>
            <a:r>
              <a:rPr lang="en-US" sz="1400" dirty="0">
                <a:cs typeface="B Nazanin" panose="00000400000000000000" pitchFamily="2" charset="-78"/>
              </a:rPr>
              <a:t>)</a:t>
            </a:r>
          </a:p>
        </p:txBody>
      </p:sp>
      <p:sp>
        <p:nvSpPr>
          <p:cNvPr id="4" name="Cube 3">
            <a:extLst>
              <a:ext uri="{FF2B5EF4-FFF2-40B4-BE49-F238E27FC236}">
                <a16:creationId xmlns:a16="http://schemas.microsoft.com/office/drawing/2014/main" id="{F02041B0-B9CF-ABD0-EF9B-650AC92E751F}"/>
              </a:ext>
            </a:extLst>
          </p:cNvPr>
          <p:cNvSpPr/>
          <p:nvPr/>
        </p:nvSpPr>
        <p:spPr>
          <a:xfrm>
            <a:off x="4410271" y="1891539"/>
            <a:ext cx="1875452" cy="1216152"/>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fa-IR" sz="1400" dirty="0" err="1">
                <a:cs typeface="B Nazanin" panose="00000400000000000000" pitchFamily="2" charset="-78"/>
              </a:rPr>
              <a:t>خودتوجهی</a:t>
            </a:r>
            <a:r>
              <a:rPr lang="fa-IR" sz="1400" dirty="0">
                <a:cs typeface="B Nazanin" panose="00000400000000000000" pitchFamily="2" charset="-78"/>
              </a:rPr>
              <a:t> فضایی</a:t>
            </a:r>
          </a:p>
          <a:p>
            <a:pPr algn="ctr" rtl="1"/>
            <a:r>
              <a:rPr lang="en-US" sz="1400" dirty="0">
                <a:cs typeface="B Nazanin" panose="00000400000000000000" pitchFamily="2" charset="-78"/>
              </a:rPr>
              <a:t>(Spatial Self-Attention)</a:t>
            </a:r>
          </a:p>
        </p:txBody>
      </p:sp>
      <p:sp>
        <p:nvSpPr>
          <p:cNvPr id="5" name="Flowchart: Multidocument 4">
            <a:extLst>
              <a:ext uri="{FF2B5EF4-FFF2-40B4-BE49-F238E27FC236}">
                <a16:creationId xmlns:a16="http://schemas.microsoft.com/office/drawing/2014/main" id="{1F2D64C6-C7B0-7164-7CFA-23754580CDB7}"/>
              </a:ext>
            </a:extLst>
          </p:cNvPr>
          <p:cNvSpPr/>
          <p:nvPr/>
        </p:nvSpPr>
        <p:spPr>
          <a:xfrm>
            <a:off x="6654285" y="3371232"/>
            <a:ext cx="1782149" cy="96105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dirty="0">
                <a:cs typeface="B Nazanin" panose="00000400000000000000" pitchFamily="2" charset="-78"/>
              </a:rPr>
              <a:t>ویژگی های جدید </a:t>
            </a:r>
            <a:r>
              <a:rPr lang="fa-IR" sz="1400" dirty="0" err="1">
                <a:cs typeface="B Nazanin" panose="00000400000000000000" pitchFamily="2" charset="-78"/>
              </a:rPr>
              <a:t>خودتوجهی</a:t>
            </a:r>
            <a:r>
              <a:rPr lang="fa-IR" sz="1400" dirty="0">
                <a:cs typeface="B Nazanin" panose="00000400000000000000" pitchFamily="2" charset="-78"/>
              </a:rPr>
              <a:t> فضایی</a:t>
            </a:r>
            <a:endParaRPr lang="en-US" sz="1400" dirty="0">
              <a:cs typeface="B Nazanin" panose="00000400000000000000" pitchFamily="2" charset="-78"/>
            </a:endParaRPr>
          </a:p>
        </p:txBody>
      </p:sp>
      <p:sp>
        <p:nvSpPr>
          <p:cNvPr id="6" name="Cube 5">
            <a:extLst>
              <a:ext uri="{FF2B5EF4-FFF2-40B4-BE49-F238E27FC236}">
                <a16:creationId xmlns:a16="http://schemas.microsoft.com/office/drawing/2014/main" id="{7A756ECB-A960-98FA-1198-292DE12D42E2}"/>
              </a:ext>
            </a:extLst>
          </p:cNvPr>
          <p:cNvSpPr/>
          <p:nvPr/>
        </p:nvSpPr>
        <p:spPr>
          <a:xfrm>
            <a:off x="9455022" y="3116133"/>
            <a:ext cx="1492894" cy="1216152"/>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fa-IR" sz="1400" dirty="0">
                <a:cs typeface="B Nazanin" panose="00000400000000000000" pitchFamily="2" charset="-78"/>
              </a:rPr>
              <a:t>دسته بند</a:t>
            </a:r>
          </a:p>
          <a:p>
            <a:pPr algn="ctr" rtl="1"/>
            <a:r>
              <a:rPr lang="en-US" sz="1400" dirty="0">
                <a:cs typeface="B Nazanin" panose="00000400000000000000" pitchFamily="2" charset="-78"/>
              </a:rPr>
              <a:t>(Classifier)</a:t>
            </a:r>
          </a:p>
        </p:txBody>
      </p:sp>
      <p:cxnSp>
        <p:nvCxnSpPr>
          <p:cNvPr id="8" name="Straight Arrow Connector 7">
            <a:extLst>
              <a:ext uri="{FF2B5EF4-FFF2-40B4-BE49-F238E27FC236}">
                <a16:creationId xmlns:a16="http://schemas.microsoft.com/office/drawing/2014/main" id="{E58ED085-B3F0-DF92-8CBB-E6BAF838013B}"/>
              </a:ext>
            </a:extLst>
          </p:cNvPr>
          <p:cNvCxnSpPr>
            <a:cxnSpLocks/>
            <a:stCxn id="6" idx="4"/>
            <a:endCxn id="24" idx="1"/>
          </p:cNvCxnSpPr>
          <p:nvPr/>
        </p:nvCxnSpPr>
        <p:spPr>
          <a:xfrm>
            <a:off x="10643878" y="3876228"/>
            <a:ext cx="549756" cy="48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4B702A13-3CD8-42A4-93CA-48247612D2CB}"/>
              </a:ext>
            </a:extLst>
          </p:cNvPr>
          <p:cNvCxnSpPr>
            <a:cxnSpLocks/>
            <a:stCxn id="2" idx="3"/>
            <a:endCxn id="3" idx="2"/>
          </p:cNvCxnSpPr>
          <p:nvPr/>
        </p:nvCxnSpPr>
        <p:spPr>
          <a:xfrm>
            <a:off x="1396482" y="4156243"/>
            <a:ext cx="625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5A5CE50E-797E-4A32-0C63-C1E659A992E8}"/>
              </a:ext>
            </a:extLst>
          </p:cNvPr>
          <p:cNvCxnSpPr>
            <a:stCxn id="3" idx="0"/>
            <a:endCxn id="4" idx="2"/>
          </p:cNvCxnSpPr>
          <p:nvPr/>
        </p:nvCxnSpPr>
        <p:spPr>
          <a:xfrm rot="5400000" flipH="1" flipV="1">
            <a:off x="3388567" y="2374445"/>
            <a:ext cx="744514" cy="12988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30EB5B9-BECB-AC42-BB01-A951543E5536}"/>
              </a:ext>
            </a:extLst>
          </p:cNvPr>
          <p:cNvCxnSpPr>
            <a:cxnSpLocks/>
            <a:stCxn id="3" idx="5"/>
            <a:endCxn id="15" idx="1"/>
          </p:cNvCxnSpPr>
          <p:nvPr/>
        </p:nvCxnSpPr>
        <p:spPr>
          <a:xfrm>
            <a:off x="3897085" y="3852205"/>
            <a:ext cx="715729" cy="7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B11DF03-980B-6044-B863-0DC13B9F8E90}"/>
              </a:ext>
            </a:extLst>
          </p:cNvPr>
          <p:cNvCxnSpPr>
            <a:cxnSpLocks/>
            <a:stCxn id="4" idx="3"/>
            <a:endCxn id="15" idx="0"/>
          </p:cNvCxnSpPr>
          <p:nvPr/>
        </p:nvCxnSpPr>
        <p:spPr>
          <a:xfrm>
            <a:off x="5195978" y="3107691"/>
            <a:ext cx="0" cy="271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E61064A3-6A37-1159-9E1D-FC510EBA0471}"/>
              </a:ext>
            </a:extLst>
          </p:cNvPr>
          <p:cNvSpPr/>
          <p:nvPr/>
        </p:nvSpPr>
        <p:spPr>
          <a:xfrm>
            <a:off x="4612814" y="3379468"/>
            <a:ext cx="1166327" cy="961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200" dirty="0">
                <a:cs typeface="B Nazanin" panose="00000400000000000000" pitchFamily="2" charset="-78"/>
              </a:rPr>
              <a:t>ترکیب ویژگی ها با استفاده از </a:t>
            </a:r>
            <a:r>
              <a:rPr lang="fa-IR" sz="1200" dirty="0" err="1">
                <a:cs typeface="B Nazanin" panose="00000400000000000000" pitchFamily="2" charset="-78"/>
              </a:rPr>
              <a:t>عملگرهای</a:t>
            </a:r>
            <a:r>
              <a:rPr lang="fa-IR" sz="1200" dirty="0">
                <a:cs typeface="B Nazanin" panose="00000400000000000000" pitchFamily="2" charset="-78"/>
              </a:rPr>
              <a:t> ضرب و جمع</a:t>
            </a:r>
            <a:endParaRPr lang="en-US" sz="1200" dirty="0">
              <a:cs typeface="B Nazanin" panose="00000400000000000000" pitchFamily="2" charset="-78"/>
            </a:endParaRPr>
          </a:p>
        </p:txBody>
      </p:sp>
      <p:cxnSp>
        <p:nvCxnSpPr>
          <p:cNvPr id="16" name="Straight Arrow Connector 15">
            <a:extLst>
              <a:ext uri="{FF2B5EF4-FFF2-40B4-BE49-F238E27FC236}">
                <a16:creationId xmlns:a16="http://schemas.microsoft.com/office/drawing/2014/main" id="{61909E7E-08EB-8392-C37B-308F461FB794}"/>
              </a:ext>
            </a:extLst>
          </p:cNvPr>
          <p:cNvCxnSpPr>
            <a:cxnSpLocks/>
            <a:stCxn id="15" idx="3"/>
            <a:endCxn id="5" idx="1"/>
          </p:cNvCxnSpPr>
          <p:nvPr/>
        </p:nvCxnSpPr>
        <p:spPr>
          <a:xfrm flipV="1">
            <a:off x="5779141" y="3851759"/>
            <a:ext cx="875144" cy="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DC32ECE-AFE5-0568-C76E-D738F367DCFE}"/>
              </a:ext>
            </a:extLst>
          </p:cNvPr>
          <p:cNvCxnSpPr>
            <a:cxnSpLocks/>
            <a:stCxn id="5" idx="3"/>
            <a:endCxn id="6" idx="2"/>
          </p:cNvCxnSpPr>
          <p:nvPr/>
        </p:nvCxnSpPr>
        <p:spPr>
          <a:xfrm>
            <a:off x="8436434" y="3851759"/>
            <a:ext cx="1018588" cy="24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ube 17">
            <a:extLst>
              <a:ext uri="{FF2B5EF4-FFF2-40B4-BE49-F238E27FC236}">
                <a16:creationId xmlns:a16="http://schemas.microsoft.com/office/drawing/2014/main" id="{92A75D6C-CECA-7866-9983-23408A207CA0}"/>
              </a:ext>
            </a:extLst>
          </p:cNvPr>
          <p:cNvSpPr/>
          <p:nvPr/>
        </p:nvSpPr>
        <p:spPr>
          <a:xfrm>
            <a:off x="4449531" y="4734176"/>
            <a:ext cx="1492894" cy="1216152"/>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fa-IR" sz="1400" dirty="0">
                <a:cs typeface="B Nazanin" panose="00000400000000000000" pitchFamily="2" charset="-78"/>
              </a:rPr>
              <a:t>دسته بند</a:t>
            </a:r>
          </a:p>
          <a:p>
            <a:pPr algn="ctr" rtl="1"/>
            <a:r>
              <a:rPr lang="en-US" sz="1400" dirty="0">
                <a:cs typeface="B Nazanin" panose="00000400000000000000" pitchFamily="2" charset="-78"/>
              </a:rPr>
              <a:t>(Classifier)</a:t>
            </a:r>
          </a:p>
        </p:txBody>
      </p:sp>
      <p:cxnSp>
        <p:nvCxnSpPr>
          <p:cNvPr id="19" name="Connector: Elbow 18">
            <a:extLst>
              <a:ext uri="{FF2B5EF4-FFF2-40B4-BE49-F238E27FC236}">
                <a16:creationId xmlns:a16="http://schemas.microsoft.com/office/drawing/2014/main" id="{6DAE05A4-C11D-3971-EDC6-4AA03113C69E}"/>
              </a:ext>
            </a:extLst>
          </p:cNvPr>
          <p:cNvCxnSpPr>
            <a:stCxn id="3" idx="3"/>
            <a:endCxn id="18" idx="2"/>
          </p:cNvCxnSpPr>
          <p:nvPr/>
        </p:nvCxnSpPr>
        <p:spPr>
          <a:xfrm rot="16200000" flipH="1">
            <a:off x="3187450" y="4232189"/>
            <a:ext cx="881971" cy="16421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E57E00BC-BB98-67D5-531E-96D08FB95759}"/>
              </a:ext>
            </a:extLst>
          </p:cNvPr>
          <p:cNvSpPr/>
          <p:nvPr/>
        </p:nvSpPr>
        <p:spPr>
          <a:xfrm>
            <a:off x="7276707" y="4898580"/>
            <a:ext cx="895739" cy="5502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a-IR" sz="1200" dirty="0">
                <a:cs typeface="B Nazanin" panose="00000400000000000000" pitchFamily="2" charset="-78"/>
              </a:rPr>
              <a:t>خطای دوم</a:t>
            </a:r>
            <a:endParaRPr lang="en-US" sz="1200" dirty="0">
              <a:cs typeface="B Nazanin" panose="00000400000000000000" pitchFamily="2" charset="-78"/>
            </a:endParaRPr>
          </a:p>
        </p:txBody>
      </p:sp>
      <p:cxnSp>
        <p:nvCxnSpPr>
          <p:cNvPr id="21" name="Straight Arrow Connector 20">
            <a:extLst>
              <a:ext uri="{FF2B5EF4-FFF2-40B4-BE49-F238E27FC236}">
                <a16:creationId xmlns:a16="http://schemas.microsoft.com/office/drawing/2014/main" id="{BFC6F141-C8D0-BF7D-27DF-F5DCEFB13ED8}"/>
              </a:ext>
            </a:extLst>
          </p:cNvPr>
          <p:cNvCxnSpPr>
            <a:stCxn id="18" idx="5"/>
            <a:endCxn id="20" idx="1"/>
          </p:cNvCxnSpPr>
          <p:nvPr/>
        </p:nvCxnSpPr>
        <p:spPr>
          <a:xfrm flipV="1">
            <a:off x="5942425" y="5173703"/>
            <a:ext cx="1334282" cy="1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B3BB6C65-14FB-FF24-D760-3EA778B12461}"/>
              </a:ext>
            </a:extLst>
          </p:cNvPr>
          <p:cNvCxnSpPr>
            <a:stCxn id="6" idx="3"/>
            <a:endCxn id="20" idx="3"/>
          </p:cNvCxnSpPr>
          <p:nvPr/>
        </p:nvCxnSpPr>
        <p:spPr>
          <a:xfrm rot="5400000">
            <a:off x="8690239" y="3814492"/>
            <a:ext cx="841418" cy="1877004"/>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C7541827-BB1C-A87F-49E7-7B4C55F4E4FE}"/>
              </a:ext>
            </a:extLst>
          </p:cNvPr>
          <p:cNvSpPr txBox="1"/>
          <p:nvPr/>
        </p:nvSpPr>
        <p:spPr>
          <a:xfrm>
            <a:off x="9455022" y="5023409"/>
            <a:ext cx="1149674"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a-IR" sz="1400" dirty="0">
                <a:solidFill>
                  <a:schemeClr val="tx2"/>
                </a:solidFill>
                <a:cs typeface="B Nazanin" panose="00000400000000000000" pitchFamily="2" charset="-78"/>
              </a:rPr>
              <a:t>تقطیر </a:t>
            </a:r>
            <a:r>
              <a:rPr lang="fa-IR" sz="1400" dirty="0" err="1">
                <a:solidFill>
                  <a:schemeClr val="tx2"/>
                </a:solidFill>
                <a:cs typeface="B Nazanin" panose="00000400000000000000" pitchFamily="2" charset="-78"/>
              </a:rPr>
              <a:t>خودتوجهی</a:t>
            </a:r>
            <a:endParaRPr lang="en-US" sz="1400" dirty="0">
              <a:solidFill>
                <a:schemeClr val="tx2"/>
              </a:solidFill>
              <a:cs typeface="B Nazanin" panose="00000400000000000000" pitchFamily="2" charset="-78"/>
            </a:endParaRPr>
          </a:p>
        </p:txBody>
      </p:sp>
      <p:sp>
        <p:nvSpPr>
          <p:cNvPr id="24" name="Rectangle: Rounded Corners 23">
            <a:extLst>
              <a:ext uri="{FF2B5EF4-FFF2-40B4-BE49-F238E27FC236}">
                <a16:creationId xmlns:a16="http://schemas.microsoft.com/office/drawing/2014/main" id="{A4A71F26-B7C0-34D1-AF89-D37B676ACFA7}"/>
              </a:ext>
            </a:extLst>
          </p:cNvPr>
          <p:cNvSpPr/>
          <p:nvPr/>
        </p:nvSpPr>
        <p:spPr>
          <a:xfrm>
            <a:off x="11193634" y="3605996"/>
            <a:ext cx="895739" cy="5502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a-IR" sz="1200" dirty="0">
                <a:cs typeface="B Nazanin" panose="00000400000000000000" pitchFamily="2" charset="-78"/>
              </a:rPr>
              <a:t>خطای اول</a:t>
            </a:r>
            <a:endParaRPr lang="en-US" sz="1200" dirty="0">
              <a:cs typeface="B Nazanin" panose="00000400000000000000" pitchFamily="2" charset="-78"/>
            </a:endParaRPr>
          </a:p>
        </p:txBody>
      </p:sp>
      <p:sp>
        <p:nvSpPr>
          <p:cNvPr id="25" name="Flowchart: Document 24">
            <a:extLst>
              <a:ext uri="{FF2B5EF4-FFF2-40B4-BE49-F238E27FC236}">
                <a16:creationId xmlns:a16="http://schemas.microsoft.com/office/drawing/2014/main" id="{B1AD2B43-7573-6DD2-B64E-94DF0C12F122}"/>
              </a:ext>
            </a:extLst>
          </p:cNvPr>
          <p:cNvSpPr/>
          <p:nvPr/>
        </p:nvSpPr>
        <p:spPr>
          <a:xfrm>
            <a:off x="505407" y="1537193"/>
            <a:ext cx="1782149" cy="112106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a-IR" sz="1100" dirty="0"/>
              <a:t>ترکیب </a:t>
            </a:r>
            <a:r>
              <a:rPr lang="fa-IR" sz="1100" dirty="0" err="1"/>
              <a:t>ویژگی‌ها</a:t>
            </a:r>
            <a:r>
              <a:rPr lang="fa-IR" sz="1100" dirty="0"/>
              <a:t> با یکدیگر و پیدا کردن </a:t>
            </a:r>
            <a:r>
              <a:rPr lang="fa-IR" sz="1100" dirty="0" err="1"/>
              <a:t>ویژگی‌های</a:t>
            </a:r>
            <a:r>
              <a:rPr lang="fa-IR" sz="1100" dirty="0"/>
              <a:t> </a:t>
            </a:r>
            <a:r>
              <a:rPr lang="fa-IR" sz="1100" dirty="0" err="1"/>
              <a:t>قوی‌تر</a:t>
            </a:r>
            <a:endParaRPr lang="en-US" sz="1100" dirty="0"/>
          </a:p>
        </p:txBody>
      </p:sp>
      <p:cxnSp>
        <p:nvCxnSpPr>
          <p:cNvPr id="27" name="Straight Arrow Connector 26">
            <a:extLst>
              <a:ext uri="{FF2B5EF4-FFF2-40B4-BE49-F238E27FC236}">
                <a16:creationId xmlns:a16="http://schemas.microsoft.com/office/drawing/2014/main" id="{2B480F30-4B2F-E829-54B1-87FEB370C708}"/>
              </a:ext>
            </a:extLst>
          </p:cNvPr>
          <p:cNvCxnSpPr>
            <a:cxnSpLocks/>
          </p:cNvCxnSpPr>
          <p:nvPr/>
        </p:nvCxnSpPr>
        <p:spPr>
          <a:xfrm flipH="1" flipV="1">
            <a:off x="2287556" y="1984597"/>
            <a:ext cx="2122715" cy="55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Document 28">
            <a:extLst>
              <a:ext uri="{FF2B5EF4-FFF2-40B4-BE49-F238E27FC236}">
                <a16:creationId xmlns:a16="http://schemas.microsoft.com/office/drawing/2014/main" id="{067AD229-A5C0-0750-9B06-E34FE6C36A76}"/>
              </a:ext>
            </a:extLst>
          </p:cNvPr>
          <p:cNvSpPr/>
          <p:nvPr/>
        </p:nvSpPr>
        <p:spPr>
          <a:xfrm>
            <a:off x="979055" y="5173703"/>
            <a:ext cx="1440872" cy="857642"/>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a-IR" sz="1100" dirty="0"/>
              <a:t>استخراج </a:t>
            </a:r>
            <a:r>
              <a:rPr lang="fa-IR" sz="1100" dirty="0" err="1"/>
              <a:t>ویژگی‌های</a:t>
            </a:r>
            <a:r>
              <a:rPr lang="fa-IR" sz="1100" dirty="0"/>
              <a:t> هر دسته از تصاویر</a:t>
            </a:r>
            <a:endParaRPr lang="en-US" sz="1100" dirty="0"/>
          </a:p>
        </p:txBody>
      </p:sp>
      <p:cxnSp>
        <p:nvCxnSpPr>
          <p:cNvPr id="31" name="Straight Arrow Connector 30">
            <a:extLst>
              <a:ext uri="{FF2B5EF4-FFF2-40B4-BE49-F238E27FC236}">
                <a16:creationId xmlns:a16="http://schemas.microsoft.com/office/drawing/2014/main" id="{0B7253EA-65AE-6216-2A47-4D495CB50ED9}"/>
              </a:ext>
            </a:extLst>
          </p:cNvPr>
          <p:cNvCxnSpPr>
            <a:cxnSpLocks/>
            <a:stCxn id="3" idx="3"/>
            <a:endCxn id="29" idx="0"/>
          </p:cNvCxnSpPr>
          <p:nvPr/>
        </p:nvCxnSpPr>
        <p:spPr>
          <a:xfrm flipH="1">
            <a:off x="1699491" y="4612300"/>
            <a:ext cx="1107849" cy="56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Flowchart: Document 50">
            <a:extLst>
              <a:ext uri="{FF2B5EF4-FFF2-40B4-BE49-F238E27FC236}">
                <a16:creationId xmlns:a16="http://schemas.microsoft.com/office/drawing/2014/main" id="{8A12727F-A3E9-D9A9-AB4F-67EEECE24209}"/>
              </a:ext>
            </a:extLst>
          </p:cNvPr>
          <p:cNvSpPr/>
          <p:nvPr/>
        </p:nvSpPr>
        <p:spPr>
          <a:xfrm>
            <a:off x="5962749" y="5796446"/>
            <a:ext cx="2209697" cy="987595"/>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a-IR" sz="1100" dirty="0" err="1"/>
              <a:t>ویژگی‌ها</a:t>
            </a:r>
            <a:r>
              <a:rPr lang="fa-IR" sz="1100" dirty="0"/>
              <a:t> را </a:t>
            </a:r>
            <a:r>
              <a:rPr lang="fa-IR" sz="1100" dirty="0" err="1"/>
              <a:t>می‌گیرد</a:t>
            </a:r>
            <a:r>
              <a:rPr lang="fa-IR" sz="1100" dirty="0"/>
              <a:t> و در </a:t>
            </a:r>
            <a:r>
              <a:rPr lang="fa-IR" sz="1100" dirty="0" err="1"/>
              <a:t>کلاس‌های</a:t>
            </a:r>
            <a:r>
              <a:rPr lang="fa-IR" sz="1100" dirty="0"/>
              <a:t> معنایی طبقه بندی </a:t>
            </a:r>
            <a:r>
              <a:rPr lang="fa-IR" sz="1100" dirty="0" err="1"/>
              <a:t>می‌کند</a:t>
            </a:r>
            <a:r>
              <a:rPr lang="fa-IR" sz="1100" dirty="0"/>
              <a:t>، سپس خطای تخمین را محاسبه </a:t>
            </a:r>
            <a:r>
              <a:rPr lang="fa-IR" sz="1100" dirty="0" err="1"/>
              <a:t>می‌کند</a:t>
            </a:r>
            <a:endParaRPr lang="en-US" sz="1100" dirty="0"/>
          </a:p>
        </p:txBody>
      </p:sp>
      <p:cxnSp>
        <p:nvCxnSpPr>
          <p:cNvPr id="53" name="Straight Arrow Connector 52">
            <a:extLst>
              <a:ext uri="{FF2B5EF4-FFF2-40B4-BE49-F238E27FC236}">
                <a16:creationId xmlns:a16="http://schemas.microsoft.com/office/drawing/2014/main" id="{56190766-35EB-7F91-206D-ECA2518458FE}"/>
              </a:ext>
            </a:extLst>
          </p:cNvPr>
          <p:cNvCxnSpPr>
            <a:stCxn id="18" idx="3"/>
            <a:endCxn id="51" idx="1"/>
          </p:cNvCxnSpPr>
          <p:nvPr/>
        </p:nvCxnSpPr>
        <p:spPr>
          <a:xfrm>
            <a:off x="5043959" y="5950328"/>
            <a:ext cx="918790" cy="339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Document 54">
            <a:extLst>
              <a:ext uri="{FF2B5EF4-FFF2-40B4-BE49-F238E27FC236}">
                <a16:creationId xmlns:a16="http://schemas.microsoft.com/office/drawing/2014/main" id="{04DF867E-E7F8-4F79-BF91-03E50D7379CE}"/>
              </a:ext>
            </a:extLst>
          </p:cNvPr>
          <p:cNvSpPr/>
          <p:nvPr/>
        </p:nvSpPr>
        <p:spPr>
          <a:xfrm>
            <a:off x="7724576" y="1649576"/>
            <a:ext cx="2209697" cy="11837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a-IR" sz="1100" dirty="0" err="1"/>
              <a:t>ویژگی‌های</a:t>
            </a:r>
            <a:r>
              <a:rPr lang="fa-IR" sz="1100" dirty="0"/>
              <a:t> حاصل از محاسبات </a:t>
            </a:r>
            <a:r>
              <a:rPr lang="fa-IR" sz="1100" dirty="0" err="1"/>
              <a:t>خودتوجهی</a:t>
            </a:r>
            <a:r>
              <a:rPr lang="fa-IR" sz="1100" dirty="0"/>
              <a:t> را </a:t>
            </a:r>
            <a:r>
              <a:rPr lang="fa-IR" sz="1100" dirty="0" err="1"/>
              <a:t>می‌گیرد</a:t>
            </a:r>
            <a:r>
              <a:rPr lang="fa-IR" sz="1100" dirty="0"/>
              <a:t> و در </a:t>
            </a:r>
            <a:r>
              <a:rPr lang="fa-IR" sz="1100" dirty="0" err="1"/>
              <a:t>کلاس‌های</a:t>
            </a:r>
            <a:r>
              <a:rPr lang="fa-IR" sz="1100" dirty="0"/>
              <a:t> معنایی طبقه بندی </a:t>
            </a:r>
            <a:r>
              <a:rPr lang="fa-IR" sz="1100" dirty="0" err="1"/>
              <a:t>می‌کند</a:t>
            </a:r>
            <a:r>
              <a:rPr lang="fa-IR" sz="1100" dirty="0"/>
              <a:t>، سپس خطای تخمین را محاسبه </a:t>
            </a:r>
            <a:r>
              <a:rPr lang="fa-IR" sz="1100" dirty="0" err="1"/>
              <a:t>می‌کند</a:t>
            </a:r>
            <a:endParaRPr lang="en-US" sz="1100" dirty="0"/>
          </a:p>
        </p:txBody>
      </p:sp>
      <p:cxnSp>
        <p:nvCxnSpPr>
          <p:cNvPr id="57" name="Straight Arrow Connector 56">
            <a:extLst>
              <a:ext uri="{FF2B5EF4-FFF2-40B4-BE49-F238E27FC236}">
                <a16:creationId xmlns:a16="http://schemas.microsoft.com/office/drawing/2014/main" id="{804E9853-097E-1564-4F7B-4C1FF2CE59EA}"/>
              </a:ext>
            </a:extLst>
          </p:cNvPr>
          <p:cNvCxnSpPr>
            <a:cxnSpLocks/>
            <a:stCxn id="6" idx="0"/>
            <a:endCxn id="55" idx="3"/>
          </p:cNvCxnSpPr>
          <p:nvPr/>
        </p:nvCxnSpPr>
        <p:spPr>
          <a:xfrm flipH="1" flipV="1">
            <a:off x="9934273" y="2241463"/>
            <a:ext cx="419215" cy="874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76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410921-30D5-4AC7-84D3-48E1C189A53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3/13</a:t>
            </a:r>
            <a:endParaRPr lang="en-US" b="1" dirty="0">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208126041"/>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97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410921-30D5-4AC7-84D3-48E1C189A53C}"/>
              </a:ext>
            </a:extLst>
          </p:cNvPr>
          <p:cNvSpPr txBox="1"/>
          <p:nvPr/>
        </p:nvSpPr>
        <p:spPr>
          <a:xfrm>
            <a:off x="11090922" y="6363281"/>
            <a:ext cx="936237" cy="369332"/>
          </a:xfrm>
          <a:prstGeom prst="rect">
            <a:avLst/>
          </a:prstGeom>
          <a:noFill/>
        </p:spPr>
        <p:txBody>
          <a:bodyPr wrap="square" rtlCol="0">
            <a:spAutoFit/>
          </a:bodyPr>
          <a:lstStyle/>
          <a:p>
            <a:pPr algn="ctr" rtl="1"/>
            <a:r>
              <a:rPr lang="fa-IR" b="1" dirty="0">
                <a:effectLst>
                  <a:outerShdw blurRad="38100" dist="38100" dir="2700000" algn="tl">
                    <a:srgbClr val="000000">
                      <a:alpha val="43137"/>
                    </a:srgbClr>
                  </a:outerShdw>
                </a:effectLst>
              </a:rPr>
              <a:t>3/13</a:t>
            </a:r>
            <a:endParaRPr lang="en-US" b="1" dirty="0">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2DA2E746-448E-61B9-982B-44A2E9EB4532}"/>
              </a:ext>
            </a:extLst>
          </p:cNvPr>
          <p:cNvGraphicFramePr/>
          <p:nvPr>
            <p:extLst>
              <p:ext uri="{D42A27DB-BD31-4B8C-83A1-F6EECF244321}">
                <p14:modId xmlns:p14="http://schemas.microsoft.com/office/powerpoint/2010/main" val="3267826321"/>
              </p:ext>
            </p:extLst>
          </p:nvPr>
        </p:nvGraphicFramePr>
        <p:xfrm>
          <a:off x="2068944" y="53024"/>
          <a:ext cx="9259517" cy="156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E2C0777-A27B-9665-8967-8D5CA1C22405}"/>
              </a:ext>
            </a:extLst>
          </p:cNvPr>
          <p:cNvSpPr txBox="1"/>
          <p:nvPr/>
        </p:nvSpPr>
        <p:spPr>
          <a:xfrm>
            <a:off x="711201" y="2031499"/>
            <a:ext cx="8956963" cy="3817455"/>
          </a:xfrm>
          <a:prstGeom prst="rect">
            <a:avLst/>
          </a:prstGeom>
          <a:noFill/>
        </p:spPr>
        <p:txBody>
          <a:bodyPr wrap="square">
            <a:spAutoFit/>
          </a:bodyPr>
          <a:lstStyle/>
          <a:p>
            <a:pPr marL="285750" marR="0" indent="-285750" algn="just" rtl="1">
              <a:lnSpc>
                <a:spcPct val="115000"/>
              </a:lnSpc>
              <a:spcBef>
                <a:spcPts val="0"/>
              </a:spcBef>
              <a:spcAft>
                <a:spcPts val="1000"/>
              </a:spcAft>
              <a:buFont typeface="Arial" panose="020B0604020202020204" pitchFamily="34" charset="0"/>
              <a:buChar char="•"/>
            </a:pPr>
            <a:r>
              <a:rPr lang="fa-IR" sz="1400" dirty="0">
                <a:effectLst/>
                <a:latin typeface="Calibri" panose="020F0502020204030204" pitchFamily="34" charset="0"/>
                <a:ea typeface="Calibri" panose="020F0502020204030204" pitchFamily="34" charset="0"/>
                <a:cs typeface="B Nazanin" panose="00000400000000000000" pitchFamily="2" charset="-78"/>
              </a:rPr>
              <a:t>یکی از </a:t>
            </a:r>
            <a:r>
              <a:rPr lang="fa-IR" sz="1400" dirty="0" err="1">
                <a:effectLst/>
                <a:latin typeface="Calibri" panose="020F0502020204030204" pitchFamily="34" charset="0"/>
                <a:ea typeface="Calibri" panose="020F0502020204030204" pitchFamily="34" charset="0"/>
                <a:cs typeface="B Nazanin" panose="00000400000000000000" pitchFamily="2" charset="-78"/>
              </a:rPr>
              <a:t>مهم‌ترین</a:t>
            </a:r>
            <a:r>
              <a:rPr lang="fa-IR" sz="1400" dirty="0">
                <a:effectLst/>
                <a:latin typeface="Calibri" panose="020F0502020204030204" pitchFamily="34" charset="0"/>
                <a:ea typeface="Calibri" panose="020F0502020204030204" pitchFamily="34" charset="0"/>
                <a:cs typeface="B Nazanin" panose="00000400000000000000" pitchFamily="2" charset="-78"/>
              </a:rPr>
              <a:t> </a:t>
            </a:r>
            <a:r>
              <a:rPr lang="fa-IR" sz="1400" dirty="0" err="1">
                <a:effectLst/>
                <a:latin typeface="Calibri" panose="020F0502020204030204" pitchFamily="34" charset="0"/>
                <a:ea typeface="Calibri" panose="020F0502020204030204" pitchFamily="34" charset="0"/>
                <a:cs typeface="B Nazanin" panose="00000400000000000000" pitchFamily="2" charset="-78"/>
              </a:rPr>
              <a:t>شاخه‌های</a:t>
            </a:r>
            <a:r>
              <a:rPr lang="fa-IR" sz="1400" dirty="0">
                <a:effectLst/>
                <a:latin typeface="Calibri" panose="020F0502020204030204" pitchFamily="34" charset="0"/>
                <a:ea typeface="Calibri" panose="020F0502020204030204" pitchFamily="34" charset="0"/>
                <a:cs typeface="B Nazanin" panose="00000400000000000000" pitchFamily="2" charset="-78"/>
              </a:rPr>
              <a:t> پردازش تصویر، بازیابی تصاویر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می‌باشد</a:t>
            </a:r>
            <a:r>
              <a:rPr lang="fa-IR" sz="1400" dirty="0">
                <a:effectLst/>
                <a:latin typeface="Calibri" panose="020F0502020204030204" pitchFamily="34" charset="0"/>
                <a:ea typeface="Calibri" panose="020F0502020204030204" pitchFamily="34" charset="0"/>
                <a:cs typeface="B Nazanin" panose="00000400000000000000" pitchFamily="2" charset="-78"/>
              </a:rPr>
              <a:t>. این شاخه از علم پردازش تصویر، برای اولین بار در سال ۱۹۷۰ با رویکرد مبتنی بر متن معرفی گردید. پس از آن رویکردی متفاوت با عنوان مبتنی بر محتوا معرفی گردد که بر اساس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effectLst/>
                <a:latin typeface="Calibri" panose="020F0502020204030204" pitchFamily="34" charset="0"/>
                <a:ea typeface="Calibri" panose="020F0502020204030204" pitchFamily="34" charset="0"/>
                <a:cs typeface="B Nazanin" panose="00000400000000000000" pitchFamily="2" charset="-78"/>
              </a:rPr>
              <a:t> استخراج شده از تصاویر، کار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می‌کرد</a:t>
            </a:r>
            <a:r>
              <a:rPr lang="fa-IR" sz="1400" dirty="0">
                <a:effectLst/>
                <a:latin typeface="Calibri" panose="020F0502020204030204" pitchFamily="34" charset="0"/>
                <a:ea typeface="Calibri" panose="020F0502020204030204" pitchFamily="34" charset="0"/>
                <a:cs typeface="B Nazanin" panose="00000400000000000000" pitchFamily="2" charset="-78"/>
              </a:rPr>
              <a:t>. این رویکرد </a:t>
            </a:r>
            <a:r>
              <a:rPr lang="fa-IR" sz="1400" dirty="0" err="1">
                <a:effectLst/>
                <a:latin typeface="Calibri" panose="020F0502020204030204" pitchFamily="34" charset="0"/>
                <a:ea typeface="Calibri" panose="020F0502020204030204" pitchFamily="34" charset="0"/>
                <a:cs typeface="B Nazanin" panose="00000400000000000000" pitchFamily="2" charset="-78"/>
              </a:rPr>
              <a:t>به‌سرعت</a:t>
            </a:r>
            <a:r>
              <a:rPr lang="fa-IR" sz="1400" dirty="0">
                <a:effectLst/>
                <a:latin typeface="Calibri" panose="020F0502020204030204" pitchFamily="34" charset="0"/>
                <a:ea typeface="Calibri" panose="020F0502020204030204" pitchFamily="34" charset="0"/>
                <a:cs typeface="B Nazanin" panose="00000400000000000000" pitchFamily="2" charset="-78"/>
              </a:rPr>
              <a:t> جایگزین رویکرد پیشین شد و در </a:t>
            </a:r>
            <a:r>
              <a:rPr lang="fa-IR" sz="1400" dirty="0" err="1">
                <a:effectLst/>
                <a:latin typeface="Calibri" panose="020F0502020204030204" pitchFamily="34" charset="0"/>
                <a:ea typeface="Calibri" panose="020F0502020204030204" pitchFamily="34" charset="0"/>
                <a:cs typeface="B Nazanin" panose="00000400000000000000" pitchFamily="2" charset="-78"/>
              </a:rPr>
              <a:t>حوزه‌های</a:t>
            </a:r>
            <a:r>
              <a:rPr lang="fa-IR" sz="1400" dirty="0">
                <a:effectLst/>
                <a:latin typeface="Calibri" panose="020F0502020204030204" pitchFamily="34" charset="0"/>
                <a:ea typeface="Calibri" panose="020F0502020204030204" pitchFamily="34" charset="0"/>
                <a:cs typeface="B Nazanin" panose="00000400000000000000" pitchFamily="2" charset="-78"/>
              </a:rPr>
              <a:t> پزشکی، </a:t>
            </a:r>
            <a:r>
              <a:rPr lang="fa-IR" sz="1400" dirty="0" err="1">
                <a:effectLst/>
                <a:latin typeface="Calibri" panose="020F0502020204030204" pitchFamily="34" charset="0"/>
                <a:ea typeface="Calibri" panose="020F0502020204030204" pitchFamily="34" charset="0"/>
                <a:cs typeface="B Nazanin" panose="00000400000000000000" pitchFamily="2" charset="-78"/>
              </a:rPr>
              <a:t>گیاه‌شناسی</a:t>
            </a:r>
            <a:r>
              <a:rPr lang="fa-IR" sz="1400" dirty="0">
                <a:effectLst/>
                <a:latin typeface="Calibri" panose="020F0502020204030204" pitchFamily="34" charset="0"/>
                <a:ea typeface="Calibri" panose="020F0502020204030204" pitchFamily="34" charset="0"/>
                <a:cs typeface="B Nazanin" panose="00000400000000000000" pitchFamily="2" charset="-78"/>
              </a:rPr>
              <a:t>، </a:t>
            </a:r>
            <a:r>
              <a:rPr lang="fa-IR" sz="1400" dirty="0" err="1">
                <a:effectLst/>
                <a:latin typeface="Calibri" panose="020F0502020204030204" pitchFamily="34" charset="0"/>
                <a:ea typeface="Calibri" panose="020F0502020204030204" pitchFamily="34" charset="0"/>
                <a:cs typeface="B Nazanin" panose="00000400000000000000" pitchFamily="2" charset="-78"/>
              </a:rPr>
              <a:t>جانورشناسی</a:t>
            </a:r>
            <a:r>
              <a:rPr lang="fa-IR" sz="1400" dirty="0">
                <a:effectLst/>
                <a:latin typeface="Calibri" panose="020F0502020204030204" pitchFamily="34" charset="0"/>
                <a:ea typeface="Calibri" panose="020F0502020204030204" pitchFamily="34" charset="0"/>
                <a:cs typeface="B Nazanin" panose="00000400000000000000" pitchFamily="2" charset="-78"/>
              </a:rPr>
              <a:t>، فروش و هنر </a:t>
            </a:r>
            <a:r>
              <a:rPr lang="fa-IR" sz="1400" dirty="0" err="1">
                <a:effectLst/>
                <a:latin typeface="Calibri" panose="020F0502020204030204" pitchFamily="34" charset="0"/>
                <a:ea typeface="Calibri" panose="020F0502020204030204" pitchFamily="34" charset="0"/>
                <a:cs typeface="B Nazanin" panose="00000400000000000000" pitchFamily="2" charset="-78"/>
              </a:rPr>
              <a:t>مورداستفاده</a:t>
            </a:r>
            <a:r>
              <a:rPr lang="fa-IR" sz="1400" dirty="0">
                <a:effectLst/>
                <a:latin typeface="Calibri" panose="020F0502020204030204" pitchFamily="34" charset="0"/>
                <a:ea typeface="Calibri" panose="020F0502020204030204" pitchFamily="34" charset="0"/>
                <a:cs typeface="B Nazanin" panose="00000400000000000000" pitchFamily="2" charset="-78"/>
              </a:rPr>
              <a:t> قرار گرفت.</a:t>
            </a:r>
          </a:p>
          <a:p>
            <a:pPr marL="285750" marR="0" indent="-285750" algn="just" rtl="1">
              <a:lnSpc>
                <a:spcPct val="115000"/>
              </a:lnSpc>
              <a:spcBef>
                <a:spcPts val="0"/>
              </a:spcBef>
              <a:spcAft>
                <a:spcPts val="1000"/>
              </a:spcAft>
              <a:buFont typeface="Arial" panose="020B0604020202020204" pitchFamily="34" charset="0"/>
              <a:buChar char="•"/>
            </a:pPr>
            <a:r>
              <a:rPr lang="fa-IR" sz="1400" dirty="0">
                <a:effectLst/>
                <a:latin typeface="Calibri" panose="020F0502020204030204" pitchFamily="34" charset="0"/>
                <a:ea typeface="Calibri" panose="020F0502020204030204" pitchFamily="34" charset="0"/>
                <a:cs typeface="B Nazanin" panose="00000400000000000000" pitchFamily="2" charset="-78"/>
              </a:rPr>
              <a:t> بازیابی تصویر در سه رویکرد مبتنی بر متن، مبتنی بر محتوا و مبتنی بر طرح، دنبال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می‌گردد</a:t>
            </a:r>
            <a:r>
              <a:rPr lang="fa-IR" sz="1400" dirty="0">
                <a:effectLst/>
                <a:latin typeface="Calibri" panose="020F0502020204030204" pitchFamily="34" charset="0"/>
                <a:ea typeface="Calibri" panose="020F0502020204030204" pitchFamily="34" charset="0"/>
                <a:cs typeface="B Nazanin" panose="00000400000000000000" pitchFamily="2" charset="-78"/>
              </a:rPr>
              <a:t>. هر کدام از این </a:t>
            </a:r>
            <a:r>
              <a:rPr lang="fa-IR" sz="1400" dirty="0" err="1">
                <a:effectLst/>
                <a:latin typeface="Calibri" panose="020F0502020204030204" pitchFamily="34" charset="0"/>
                <a:ea typeface="Calibri" panose="020F0502020204030204" pitchFamily="34" charset="0"/>
                <a:cs typeface="B Nazanin" panose="00000400000000000000" pitchFamily="2" charset="-78"/>
              </a:rPr>
              <a:t>رویکردها</a:t>
            </a:r>
            <a:r>
              <a:rPr lang="fa-IR" sz="1400" dirty="0">
                <a:effectLst/>
                <a:latin typeface="Calibri" panose="020F0502020204030204" pitchFamily="34" charset="0"/>
                <a:ea typeface="Calibri" panose="020F0502020204030204" pitchFamily="34" charset="0"/>
                <a:cs typeface="B Nazanin" panose="00000400000000000000" pitchFamily="2" charset="-78"/>
              </a:rPr>
              <a:t> در </a:t>
            </a:r>
            <a:r>
              <a:rPr lang="fa-IR" sz="1400" dirty="0" err="1">
                <a:effectLst/>
                <a:latin typeface="Calibri" panose="020F0502020204030204" pitchFamily="34" charset="0"/>
                <a:ea typeface="Calibri" panose="020F0502020204030204" pitchFamily="34" charset="0"/>
                <a:cs typeface="B Nazanin" panose="00000400000000000000" pitchFamily="2" charset="-78"/>
              </a:rPr>
              <a:t>زیرروش</a:t>
            </a:r>
            <a:r>
              <a:rPr lang="fa-IR" sz="1400" dirty="0">
                <a:effectLst/>
                <a:latin typeface="Calibri" panose="020F0502020204030204" pitchFamily="34" charset="0"/>
                <a:ea typeface="Calibri" panose="020F0502020204030204" pitchFamily="34" charset="0"/>
                <a:cs typeface="B Nazanin" panose="00000400000000000000" pitchFamily="2" charset="-78"/>
              </a:rPr>
              <a:t> های مختلفی </a:t>
            </a:r>
            <a:r>
              <a:rPr lang="fa-IR" sz="1400" dirty="0" err="1">
                <a:effectLst/>
                <a:latin typeface="Calibri" panose="020F0502020204030204" pitchFamily="34" charset="0"/>
                <a:ea typeface="Calibri" panose="020F0502020204030204" pitchFamily="34" charset="0"/>
                <a:cs typeface="B Nazanin" panose="00000400000000000000" pitchFamily="2" charset="-78"/>
              </a:rPr>
              <a:t>دسته‌بندی</a:t>
            </a:r>
            <a:r>
              <a:rPr lang="fa-IR" sz="1400" dirty="0">
                <a:effectLst/>
                <a:latin typeface="Calibri" panose="020F0502020204030204" pitchFamily="34" charset="0"/>
                <a:ea typeface="Calibri" panose="020F0502020204030204" pitchFamily="34" charset="0"/>
                <a:cs typeface="B Nazanin" panose="00000400000000000000" pitchFamily="2" charset="-78"/>
              </a:rPr>
              <a:t>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می‌شوند</a:t>
            </a:r>
            <a:r>
              <a:rPr lang="fa-IR" sz="1400" dirty="0">
                <a:effectLst/>
                <a:latin typeface="Calibri" panose="020F0502020204030204" pitchFamily="34" charset="0"/>
                <a:ea typeface="Calibri" panose="020F0502020204030204" pitchFamily="34" charset="0"/>
                <a:cs typeface="B Nazanin" panose="00000400000000000000" pitchFamily="2" charset="-78"/>
              </a:rPr>
              <a:t> که در نوع استخراج ویژگی، نوع پردازش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a:t>
            </a:r>
            <a:r>
              <a:rPr lang="fa-IR" sz="1400" dirty="0">
                <a:effectLst/>
                <a:latin typeface="Calibri" panose="020F0502020204030204" pitchFamily="34" charset="0"/>
                <a:ea typeface="Calibri" panose="020F0502020204030204" pitchFamily="34" charset="0"/>
                <a:cs typeface="B Nazanin" panose="00000400000000000000" pitchFamily="2" charset="-78"/>
              </a:rPr>
              <a:t> و </a:t>
            </a:r>
            <a:r>
              <a:rPr lang="fa-IR" sz="1400" dirty="0" err="1">
                <a:effectLst/>
                <a:latin typeface="Calibri" panose="020F0502020204030204" pitchFamily="34" charset="0"/>
                <a:ea typeface="Calibri" panose="020F0502020204030204" pitchFamily="34" charset="0"/>
                <a:cs typeface="B Nazanin" panose="00000400000000000000" pitchFamily="2" charset="-78"/>
              </a:rPr>
              <a:t>طبقه‌بندی</a:t>
            </a:r>
            <a:r>
              <a:rPr lang="fa-IR" sz="1400" dirty="0">
                <a:effectLst/>
                <a:latin typeface="Calibri" panose="020F0502020204030204" pitchFamily="34" charset="0"/>
                <a:ea typeface="Calibri" panose="020F0502020204030204" pitchFamily="34" charset="0"/>
                <a:cs typeface="B Nazanin" panose="00000400000000000000" pitchFamily="2" charset="-78"/>
              </a:rPr>
              <a:t> خروجی با هم تفاوت دارند. در سه رویکرد اصلی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effectLst/>
                <a:latin typeface="Calibri" panose="020F0502020204030204" pitchFamily="34" charset="0"/>
                <a:ea typeface="Calibri" panose="020F0502020204030204" pitchFamily="34" charset="0"/>
                <a:cs typeface="B Nazanin" panose="00000400000000000000" pitchFamily="2" charset="-78"/>
              </a:rPr>
              <a:t> مختلف تصویر بررسی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می‌گردند</a:t>
            </a:r>
            <a:r>
              <a:rPr lang="fa-IR" sz="1400" dirty="0">
                <a:effectLst/>
                <a:latin typeface="Calibri" panose="020F0502020204030204" pitchFamily="34" charset="0"/>
                <a:ea typeface="Calibri" panose="020F0502020204030204" pitchFamily="34" charset="0"/>
                <a:cs typeface="B Nazanin" panose="00000400000000000000" pitchFamily="2" charset="-78"/>
              </a:rPr>
              <a:t> و هر روش با ترکیب این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a:t>
            </a:r>
            <a:r>
              <a:rPr lang="fa-IR" sz="1400" dirty="0">
                <a:effectLst/>
                <a:latin typeface="Calibri" panose="020F0502020204030204" pitchFamily="34" charset="0"/>
                <a:ea typeface="Calibri" panose="020F0502020204030204" pitchFamily="34" charset="0"/>
                <a:cs typeface="B Nazanin" panose="00000400000000000000" pitchFamily="2" charset="-78"/>
              </a:rPr>
              <a:t> به یافتن تصاویر مشابه تصویر ورودی سیستم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می‌پردازد</a:t>
            </a:r>
            <a:r>
              <a:rPr lang="fa-IR" sz="1400" dirty="0">
                <a:effectLst/>
                <a:latin typeface="Calibri" panose="020F0502020204030204" pitchFamily="34" charset="0"/>
                <a:ea typeface="Calibri" panose="020F0502020204030204" pitchFamily="34" charset="0"/>
                <a:cs typeface="B Nazanin" panose="00000400000000000000" pitchFamily="2" charset="-78"/>
              </a:rPr>
              <a:t>. یکی از </a:t>
            </a:r>
            <a:r>
              <a:rPr lang="fa-IR" sz="1400" dirty="0" err="1">
                <a:effectLst/>
                <a:latin typeface="Calibri" panose="020F0502020204030204" pitchFamily="34" charset="0"/>
                <a:ea typeface="Calibri" panose="020F0502020204030204" pitchFamily="34" charset="0"/>
                <a:cs typeface="B Nazanin" panose="00000400000000000000" pitchFamily="2" charset="-78"/>
              </a:rPr>
              <a:t>زیرشاخه‌های</a:t>
            </a:r>
            <a:r>
              <a:rPr lang="fa-IR" sz="1400" dirty="0">
                <a:effectLst/>
                <a:latin typeface="Calibri" panose="020F0502020204030204" pitchFamily="34" charset="0"/>
                <a:ea typeface="Calibri" panose="020F0502020204030204" pitchFamily="34" charset="0"/>
                <a:cs typeface="B Nazanin" panose="00000400000000000000" pitchFamily="2" charset="-78"/>
              </a:rPr>
              <a:t> مبتنی بر محتوا، بازیابی </a:t>
            </a:r>
            <a:r>
              <a:rPr lang="fa-IR" sz="1400" dirty="0" err="1">
                <a:effectLst/>
                <a:latin typeface="Calibri" panose="020F0502020204030204" pitchFamily="34" charset="0"/>
                <a:ea typeface="Calibri" panose="020F0502020204030204" pitchFamily="34" charset="0"/>
                <a:cs typeface="B Nazanin" panose="00000400000000000000" pitchFamily="2" charset="-78"/>
              </a:rPr>
              <a:t>ریزدانه‌ای</a:t>
            </a:r>
            <a:r>
              <a:rPr lang="fa-IR" sz="1400" dirty="0">
                <a:effectLst/>
                <a:latin typeface="Calibri" panose="020F0502020204030204" pitchFamily="34" charset="0"/>
                <a:ea typeface="Calibri" panose="020F0502020204030204" pitchFamily="34" charset="0"/>
                <a:cs typeface="B Nazanin" panose="00000400000000000000" pitchFamily="2" charset="-78"/>
              </a:rPr>
              <a:t> تصویر است که تا یک دسته </a:t>
            </a:r>
            <a:r>
              <a:rPr lang="fa-IR" sz="1400" dirty="0" err="1">
                <a:effectLst/>
                <a:latin typeface="Calibri" panose="020F0502020204030204" pitchFamily="34" charset="0"/>
                <a:ea typeface="Calibri" panose="020F0502020204030204" pitchFamily="34" charset="0"/>
                <a:cs typeface="B Nazanin" panose="00000400000000000000" pitchFamily="2" charset="-78"/>
              </a:rPr>
              <a:t>پایین‌تر</a:t>
            </a:r>
            <a:r>
              <a:rPr lang="fa-IR" sz="1400" dirty="0">
                <a:effectLst/>
                <a:latin typeface="Calibri" panose="020F0502020204030204" pitchFamily="34" charset="0"/>
                <a:ea typeface="Calibri" panose="020F0502020204030204" pitchFamily="34" charset="0"/>
                <a:cs typeface="B Nazanin" panose="00000400000000000000" pitchFamily="2" charset="-78"/>
              </a:rPr>
              <a:t> تشخیص را جلوتر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می‌برد</a:t>
            </a:r>
            <a:r>
              <a:rPr lang="fa-IR" sz="1400" dirty="0">
                <a:effectLst/>
                <a:latin typeface="Calibri" panose="020F0502020204030204" pitchFamily="34" charset="0"/>
                <a:ea typeface="Calibri" panose="020F0502020204030204" pitchFamily="34" charset="0"/>
                <a:cs typeface="B Nazanin" panose="00000400000000000000" pitchFamily="2" charset="-78"/>
              </a:rPr>
              <a:t>. هدف آن کم کردن میزان اختلاف میان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effectLst/>
                <a:latin typeface="Calibri" panose="020F0502020204030204" pitchFamily="34" charset="0"/>
                <a:ea typeface="Calibri" panose="020F0502020204030204" pitchFamily="34" charset="0"/>
                <a:cs typeface="B Nazanin" panose="00000400000000000000" pitchFamily="2" charset="-78"/>
              </a:rPr>
              <a:t> هر دسته از تصاویر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می‌باشد</a:t>
            </a:r>
            <a:r>
              <a:rPr lang="fa-IR" sz="1400" dirty="0">
                <a:effectLst/>
                <a:latin typeface="Calibri" panose="020F0502020204030204" pitchFamily="34" charset="0"/>
                <a:ea typeface="Calibri" panose="020F0502020204030204" pitchFamily="34" charset="0"/>
                <a:cs typeface="B Nazanin" panose="00000400000000000000" pitchFamily="2" charset="-78"/>
              </a:rPr>
              <a:t>. در بازیابی </a:t>
            </a:r>
            <a:r>
              <a:rPr lang="fa-IR" sz="1400" dirty="0" err="1">
                <a:effectLst/>
                <a:latin typeface="Calibri" panose="020F0502020204030204" pitchFamily="34" charset="0"/>
                <a:ea typeface="Calibri" panose="020F0502020204030204" pitchFamily="34" charset="0"/>
                <a:cs typeface="B Nazanin" panose="00000400000000000000" pitchFamily="2" charset="-78"/>
              </a:rPr>
              <a:t>ریزدانه‌ای</a:t>
            </a:r>
            <a:r>
              <a:rPr lang="fa-IR" sz="1400" dirty="0">
                <a:effectLst/>
                <a:latin typeface="Calibri" panose="020F0502020204030204" pitchFamily="34" charset="0"/>
                <a:ea typeface="Calibri" panose="020F0502020204030204" pitchFamily="34" charset="0"/>
                <a:cs typeface="B Nazanin" panose="00000400000000000000" pitchFamily="2" charset="-78"/>
              </a:rPr>
              <a:t> از بردار ویژگی، </a:t>
            </a:r>
            <a:r>
              <a:rPr lang="fa-IR" sz="1400" dirty="0" err="1">
                <a:effectLst/>
                <a:latin typeface="Calibri" panose="020F0502020204030204" pitchFamily="34" charset="0"/>
                <a:ea typeface="Calibri" panose="020F0502020204030204" pitchFamily="34" charset="0"/>
                <a:cs typeface="B Nazanin" panose="00000400000000000000" pitchFamily="2" charset="-78"/>
              </a:rPr>
              <a:t>شبکه‌های</a:t>
            </a:r>
            <a:r>
              <a:rPr lang="fa-IR" sz="1400" dirty="0">
                <a:effectLst/>
                <a:latin typeface="Calibri" panose="020F0502020204030204" pitchFamily="34" charset="0"/>
                <a:ea typeface="Calibri" panose="020F0502020204030204" pitchFamily="34" charset="0"/>
                <a:cs typeface="B Nazanin" panose="00000400000000000000" pitchFamily="2" charset="-78"/>
              </a:rPr>
              <a:t> عصبی مصنوعی و یا ترکیب این دو استفاده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می‌شود</a:t>
            </a:r>
            <a:r>
              <a:rPr lang="fa-IR" sz="1400" dirty="0">
                <a:effectLst/>
                <a:latin typeface="Calibri" panose="020F0502020204030204" pitchFamily="34" charset="0"/>
                <a:ea typeface="Calibri" panose="020F0502020204030204" pitchFamily="34" charset="0"/>
                <a:cs typeface="B Nazanin" panose="00000400000000000000" pitchFamily="2" charset="-78"/>
              </a:rPr>
              <a:t>. در این میان </a:t>
            </a:r>
            <a:r>
              <a:rPr lang="fa-IR" sz="1400" dirty="0" err="1">
                <a:effectLst/>
                <a:latin typeface="Calibri" panose="020F0502020204030204" pitchFamily="34" charset="0"/>
                <a:ea typeface="Calibri" panose="020F0502020204030204" pitchFamily="34" charset="0"/>
                <a:cs typeface="B Nazanin" panose="00000400000000000000" pitchFamily="2" charset="-78"/>
              </a:rPr>
              <a:t>چالش‌های</a:t>
            </a:r>
            <a:r>
              <a:rPr lang="fa-IR" sz="1400" dirty="0">
                <a:effectLst/>
                <a:latin typeface="Calibri" panose="020F0502020204030204" pitchFamily="34" charset="0"/>
                <a:ea typeface="Calibri" panose="020F0502020204030204" pitchFamily="34" charset="0"/>
                <a:cs typeface="B Nazanin" panose="00000400000000000000" pitchFamily="2" charset="-78"/>
              </a:rPr>
              <a:t> بسیاری به هنگام استفاده از </a:t>
            </a:r>
            <a:r>
              <a:rPr lang="fa-IR" sz="1400" dirty="0" err="1">
                <a:effectLst/>
                <a:latin typeface="Calibri" panose="020F0502020204030204" pitchFamily="34" charset="0"/>
                <a:ea typeface="Calibri" panose="020F0502020204030204" pitchFamily="34" charset="0"/>
                <a:cs typeface="B Nazanin" panose="00000400000000000000" pitchFamily="2" charset="-78"/>
              </a:rPr>
              <a:t>روش‌های</a:t>
            </a:r>
            <a:r>
              <a:rPr lang="fa-IR" sz="1400" dirty="0">
                <a:effectLst/>
                <a:latin typeface="Calibri" panose="020F0502020204030204" pitchFamily="34" charset="0"/>
                <a:ea typeface="Calibri" panose="020F0502020204030204" pitchFamily="34" charset="0"/>
                <a:cs typeface="B Nazanin" panose="00000400000000000000" pitchFamily="2" charset="-78"/>
              </a:rPr>
              <a:t> مبتنی بر این رویکرد، پیش </a:t>
            </a:r>
            <a:r>
              <a:rPr lang="fa-IR" sz="1400" dirty="0" err="1">
                <a:effectLst/>
                <a:latin typeface="Calibri" panose="020F0502020204030204" pitchFamily="34" charset="0"/>
                <a:ea typeface="Calibri" panose="020F0502020204030204" pitchFamily="34" charset="0"/>
                <a:cs typeface="B Nazanin" panose="00000400000000000000" pitchFamily="2" charset="-78"/>
              </a:rPr>
              <a:t>می‌آمد</a:t>
            </a:r>
            <a:r>
              <a:rPr lang="fa-IR" sz="1400" dirty="0">
                <a:effectLst/>
                <a:latin typeface="Calibri" panose="020F0502020204030204" pitchFamily="34" charset="0"/>
                <a:ea typeface="Calibri" panose="020F0502020204030204" pitchFamily="34" charset="0"/>
                <a:cs typeface="B Nazanin" panose="00000400000000000000" pitchFamily="2" charset="-78"/>
              </a:rPr>
              <a:t>. از جمله آنکه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effectLst/>
                <a:latin typeface="Calibri" panose="020F0502020204030204" pitchFamily="34" charset="0"/>
                <a:ea typeface="Calibri" panose="020F0502020204030204" pitchFamily="34" charset="0"/>
                <a:cs typeface="B Nazanin" panose="00000400000000000000" pitchFamily="2" charset="-78"/>
              </a:rPr>
              <a:t> استخراج شده با ادراک انسان فاصله معنایی بسیاری داشتند. اما با انتخاب و استخراج درست </a:t>
            </a:r>
            <a:r>
              <a:rPr lang="fa-IR" sz="14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400" dirty="0">
                <a:effectLst/>
                <a:latin typeface="Calibri" panose="020F0502020204030204" pitchFamily="34" charset="0"/>
                <a:ea typeface="Calibri" panose="020F0502020204030204" pitchFamily="34" charset="0"/>
                <a:cs typeface="B Nazanin" panose="00000400000000000000" pitchFamily="2" charset="-78"/>
              </a:rPr>
              <a:t> مورد محاسبه، این فاصله کمتر به چشم آمده است. </a:t>
            </a:r>
          </a:p>
          <a:p>
            <a:pPr marL="285750" marR="0" indent="-285750" algn="just" rtl="1">
              <a:lnSpc>
                <a:spcPct val="115000"/>
              </a:lnSpc>
              <a:spcBef>
                <a:spcPts val="0"/>
              </a:spcBef>
              <a:spcAft>
                <a:spcPts val="1000"/>
              </a:spcAft>
              <a:buFont typeface="Arial" panose="020B0604020202020204" pitchFamily="34" charset="0"/>
              <a:buChar char="•"/>
            </a:pPr>
            <a:r>
              <a:rPr lang="fa-IR" sz="1400" dirty="0">
                <a:effectLst/>
                <a:latin typeface="Calibri" panose="020F0502020204030204" pitchFamily="34" charset="0"/>
                <a:ea typeface="Calibri" panose="020F0502020204030204" pitchFamily="34" charset="0"/>
                <a:cs typeface="B Nazanin" panose="00000400000000000000" pitchFamily="2" charset="-78"/>
              </a:rPr>
              <a:t> </a:t>
            </a:r>
            <a:r>
              <a:rPr lang="fa-IR" sz="1400" dirty="0">
                <a:effectLst/>
                <a:latin typeface="Cambria Math" panose="02040503050406030204" pitchFamily="18" charset="0"/>
                <a:ea typeface="Calibri" panose="020F0502020204030204" pitchFamily="34" charset="0"/>
                <a:cs typeface="B Nazanin" panose="00000400000000000000" pitchFamily="2" charset="-78"/>
              </a:rPr>
              <a:t>شبکه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400" dirty="0">
                <a:effectLst/>
                <a:latin typeface="Cambria Math" panose="02040503050406030204" pitchFamily="18" charset="0"/>
                <a:ea typeface="Calibri" panose="020F0502020204030204" pitchFamily="34" charset="0"/>
                <a:cs typeface="B Nazanin" panose="00000400000000000000" pitchFamily="2" charset="-78"/>
              </a:rPr>
              <a:t> مکانی بر اساس سه جزء اصلی ساخته شده است. یک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جهت استخراج ویژگی، یک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جهت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400" dirty="0">
                <a:effectLst/>
                <a:latin typeface="Cambria Math" panose="02040503050406030204" pitchFamily="18" charset="0"/>
                <a:ea typeface="Calibri" panose="020F0502020204030204" pitchFamily="34" charset="0"/>
                <a:cs typeface="B Nazanin" panose="00000400000000000000" pitchFamily="2" charset="-78"/>
              </a:rPr>
              <a:t> مکانی و یک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جهت تقطیر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خودتوجهی</a:t>
            </a:r>
            <a:r>
              <a:rPr lang="fa-IR" sz="1400" dirty="0">
                <a:effectLst/>
                <a:latin typeface="Cambria Math" panose="02040503050406030204" pitchFamily="18" charset="0"/>
                <a:ea typeface="Calibri" panose="020F0502020204030204" pitchFamily="34" charset="0"/>
                <a:cs typeface="B Nazanin" panose="00000400000000000000" pitchFamily="2" charset="-78"/>
              </a:rPr>
              <a:t>.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اول اطلاعات اصلی موردنیاز را استخراج کرده و به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دوم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می‌دهد</a:t>
            </a:r>
            <a:r>
              <a:rPr lang="fa-IR" sz="1400" dirty="0">
                <a:effectLst/>
                <a:latin typeface="Cambria Math" panose="02040503050406030204" pitchFamily="18" charset="0"/>
                <a:ea typeface="Calibri" panose="020F0502020204030204" pitchFamily="34" charset="0"/>
                <a:cs typeface="B Nazanin" panose="00000400000000000000" pitchFamily="2" charset="-78"/>
              </a:rPr>
              <a:t>. در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دوم با محاسبات روی بردار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کانوالو</a:t>
            </a:r>
            <a:r>
              <a:rPr lang="fa-IR" sz="1400" dirty="0">
                <a:effectLst/>
                <a:latin typeface="Cambria Math" panose="02040503050406030204" pitchFamily="18" charset="0"/>
                <a:ea typeface="Calibri" panose="020F0502020204030204" pitchFamily="34" charset="0"/>
                <a:cs typeface="B Nazanin" panose="00000400000000000000" pitchFamily="2" charset="-78"/>
              </a:rPr>
              <a:t>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شده‌ی</a:t>
            </a:r>
            <a:r>
              <a:rPr lang="fa-IR" sz="1400" dirty="0">
                <a:effectLst/>
                <a:latin typeface="Cambria Math" panose="02040503050406030204" pitchFamily="18" charset="0"/>
                <a:ea typeface="Calibri" panose="020F0502020204030204" pitchFamily="34" charset="0"/>
                <a:cs typeface="B Nazanin" panose="00000400000000000000" pitchFamily="2" charset="-78"/>
              </a:rPr>
              <a:t> تصویر، میزان توجه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به‌دست‌آمده</a:t>
            </a:r>
            <a:r>
              <a:rPr lang="fa-IR" sz="1400" dirty="0">
                <a:effectLst/>
                <a:latin typeface="Cambria Math" panose="02040503050406030204" pitchFamily="18" charset="0"/>
                <a:ea typeface="Calibri" panose="020F0502020204030204" pitchFamily="34" charset="0"/>
                <a:cs typeface="B Nazanin" panose="00000400000000000000" pitchFamily="2" charset="-78"/>
              </a:rPr>
              <a:t> و در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ماژول</a:t>
            </a:r>
            <a:r>
              <a:rPr lang="fa-IR" sz="1400" dirty="0">
                <a:effectLst/>
                <a:latin typeface="Cambria Math" panose="02040503050406030204" pitchFamily="18" charset="0"/>
                <a:ea typeface="Calibri" panose="020F0502020204030204" pitchFamily="34" charset="0"/>
                <a:cs typeface="B Nazanin" panose="00000400000000000000" pitchFamily="2" charset="-78"/>
              </a:rPr>
              <a:t> آخر با سنجش خطای عملیات، مدل خود را اصلاح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می‌کنیم</a:t>
            </a:r>
            <a:r>
              <a:rPr lang="fa-IR" sz="1400" dirty="0">
                <a:effectLst/>
                <a:latin typeface="Cambria Math" panose="02040503050406030204" pitchFamily="18" charset="0"/>
                <a:ea typeface="Calibri" panose="020F0502020204030204" pitchFamily="34" charset="0"/>
                <a:cs typeface="B Nazanin" panose="00000400000000000000" pitchFamily="2" charset="-78"/>
              </a:rPr>
              <a:t>. سپس با استفاده از یک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دسته‌بند</a:t>
            </a:r>
            <a:r>
              <a:rPr lang="fa-IR" sz="1400" dirty="0">
                <a:effectLst/>
                <a:latin typeface="Cambria Math" panose="02040503050406030204" pitchFamily="18" charset="0"/>
                <a:ea typeface="Calibri" panose="020F0502020204030204" pitchFamily="34" charset="0"/>
                <a:cs typeface="B Nazanin" panose="00000400000000000000" pitchFamily="2" charset="-78"/>
              </a:rPr>
              <a:t>، تصاویر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ریزدانه</a:t>
            </a:r>
            <a:r>
              <a:rPr lang="fa-IR" sz="1400" dirty="0">
                <a:effectLst/>
                <a:latin typeface="Cambria Math" panose="02040503050406030204" pitchFamily="18" charset="0"/>
                <a:ea typeface="Calibri" panose="020F0502020204030204" pitchFamily="34" charset="0"/>
                <a:cs typeface="B Nazanin" panose="00000400000000000000" pitchFamily="2" charset="-78"/>
              </a:rPr>
              <a:t> شده را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دسته‌بندی</a:t>
            </a:r>
            <a:r>
              <a:rPr lang="fa-IR" sz="1400" dirty="0">
                <a:effectLst/>
                <a:latin typeface="Cambria Math" panose="02040503050406030204" pitchFamily="18" charset="0"/>
                <a:ea typeface="Calibri" panose="020F0502020204030204" pitchFamily="34" charset="0"/>
                <a:cs typeface="B Nazanin" panose="00000400000000000000" pitchFamily="2" charset="-78"/>
              </a:rPr>
              <a:t> </a:t>
            </a:r>
            <a:r>
              <a:rPr lang="fa-IR" sz="1400" dirty="0" err="1">
                <a:effectLst/>
                <a:latin typeface="Cambria Math" panose="02040503050406030204" pitchFamily="18" charset="0"/>
                <a:ea typeface="Calibri" panose="020F0502020204030204" pitchFamily="34" charset="0"/>
                <a:cs typeface="B Nazanin" panose="00000400000000000000" pitchFamily="2" charset="-78"/>
              </a:rPr>
              <a:t>می‌کنیم</a:t>
            </a:r>
            <a:r>
              <a:rPr lang="fa-IR" sz="1400" dirty="0">
                <a:effectLst/>
                <a:latin typeface="Cambria Math" panose="02040503050406030204" pitchFamily="18" charset="0"/>
                <a:ea typeface="Calibri" panose="020F0502020204030204" pitchFamily="34"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203586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C108-02B0-4875-AE56-ACC19F2ADDA7}"/>
              </a:ext>
            </a:extLst>
          </p:cNvPr>
          <p:cNvSpPr>
            <a:spLocks noGrp="1"/>
          </p:cNvSpPr>
          <p:nvPr>
            <p:ph type="ctrTitle"/>
          </p:nvPr>
        </p:nvSpPr>
        <p:spPr>
          <a:ln>
            <a:noFill/>
          </a:ln>
          <a:effectLst>
            <a:outerShdw blurRad="190500" dist="228600" dir="2700000" algn="ctr">
              <a:srgbClr val="000000">
                <a:alpha val="30000"/>
              </a:srgbClr>
            </a:outerShdw>
            <a:reflection stA="0" endPos="65000" dir="5400000" sy="-100000" algn="bl" rotWithShape="0"/>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fa-IR" sz="5400" b="1" dirty="0">
                <a:solidFill>
                  <a:schemeClr val="bg2">
                    <a:lumMod val="50000"/>
                  </a:schemeClr>
                </a:solidFill>
                <a:effectLst>
                  <a:outerShdw blurRad="38100" dist="38100" dir="2700000" algn="tl">
                    <a:srgbClr val="000000">
                      <a:alpha val="43137"/>
                    </a:srgbClr>
                  </a:outerShdw>
                </a:effectLst>
                <a:cs typeface="B Nazanin" panose="00000400000000000000" pitchFamily="2" charset="-78"/>
              </a:rPr>
              <a:t>با تشکر از توجه شما</a:t>
            </a:r>
            <a:endParaRPr lang="en-US" sz="5400" b="1" dirty="0">
              <a:solidFill>
                <a:schemeClr val="bg2">
                  <a:lumMod val="50000"/>
                </a:schemeClr>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2797277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1978</TotalTime>
  <Words>741</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110_Besmellah_1(MRT)</vt:lpstr>
      <vt:lpstr>Arial</vt:lpstr>
      <vt:lpstr>B Nazanin</vt:lpstr>
      <vt:lpstr>Calibri</vt:lpstr>
      <vt:lpstr>Cambria Math</vt:lpstr>
      <vt:lpstr>Trebuchet MS</vt:lpstr>
      <vt:lpstr>Wingdings 3</vt:lpstr>
      <vt:lpstr>Facet</vt:lpstr>
      <vt:lpstr>PowerPoint Presentation</vt:lpstr>
      <vt:lpstr>عنوان پایان نامه: بازیابی تصویر ریزدانه‌ای مبتنی بر محتوا</vt:lpstr>
      <vt:lpstr>PowerPoint Presentation</vt:lpstr>
      <vt:lpstr>PowerPoint Presentation</vt:lpstr>
      <vt:lpstr>PowerPoint Presentation</vt:lpstr>
      <vt:lpstr>PowerPoint Presentation</vt:lpstr>
      <vt:lpstr>PowerPoint Presentation</vt:lpstr>
      <vt:lpstr>با تشکر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title>
  <dc:creator>elham habibi</dc:creator>
  <cp:lastModifiedBy>Nima Yazdi</cp:lastModifiedBy>
  <cp:revision>62</cp:revision>
  <dcterms:created xsi:type="dcterms:W3CDTF">2021-05-15T09:48:29Z</dcterms:created>
  <dcterms:modified xsi:type="dcterms:W3CDTF">2022-08-24T09:17:38Z</dcterms:modified>
</cp:coreProperties>
</file>