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sldIdLst>
    <p:sldId id="260" r:id="rId2"/>
    <p:sldId id="256" r:id="rId3"/>
    <p:sldId id="261" r:id="rId4"/>
    <p:sldId id="257" r:id="rId5"/>
    <p:sldId id="265" r:id="rId6"/>
    <p:sldId id="258" r:id="rId7"/>
    <p:sldId id="264" r:id="rId8"/>
    <p:sldId id="259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8C513-0027-46B0-A8C0-C228A1F34258}" type="datetimeFigureOut">
              <a:rPr lang="en-US" smtClean="0"/>
              <a:pPr/>
              <a:t>05/03/2019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A90C-8F24-4052-8533-C571460942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FA90C-8F24-4052-8533-C571460942A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13E127-85A3-4B98-9B80-08F74E903156}" type="datetimeFigureOut">
              <a:rPr lang="en-US" smtClean="0"/>
              <a:pPr/>
              <a:t>05/03/2019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C2A930-BA16-4CDA-B0D1-AF36339762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13E127-85A3-4B98-9B80-08F74E903156}" type="datetimeFigureOut">
              <a:rPr lang="en-US" smtClean="0"/>
              <a:pPr/>
              <a:t>05/03/2019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C2A930-BA16-4CDA-B0D1-AF36339762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13E127-85A3-4B98-9B80-08F74E903156}" type="datetimeFigureOut">
              <a:rPr lang="en-US" smtClean="0"/>
              <a:pPr/>
              <a:t>05/03/2019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C2A930-BA16-4CDA-B0D1-AF36339762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13E127-85A3-4B98-9B80-08F74E903156}" type="datetimeFigureOut">
              <a:rPr lang="en-US" smtClean="0"/>
              <a:pPr/>
              <a:t>05/03/2019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C2A930-BA16-4CDA-B0D1-AF36339762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13E127-85A3-4B98-9B80-08F74E903156}" type="datetimeFigureOut">
              <a:rPr lang="en-US" smtClean="0"/>
              <a:pPr/>
              <a:t>05/03/2019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C2A930-BA16-4CDA-B0D1-AF36339762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13E127-85A3-4B98-9B80-08F74E903156}" type="datetimeFigureOut">
              <a:rPr lang="en-US" smtClean="0"/>
              <a:pPr/>
              <a:t>05/03/2019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C2A930-BA16-4CDA-B0D1-AF36339762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13E127-85A3-4B98-9B80-08F74E903156}" type="datetimeFigureOut">
              <a:rPr lang="en-US" smtClean="0"/>
              <a:pPr/>
              <a:t>05/03/2019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C2A930-BA16-4CDA-B0D1-AF36339762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13E127-85A3-4B98-9B80-08F74E903156}" type="datetimeFigureOut">
              <a:rPr lang="en-US" smtClean="0"/>
              <a:pPr/>
              <a:t>05/03/2019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C2A930-BA16-4CDA-B0D1-AF36339762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13E127-85A3-4B98-9B80-08F74E903156}" type="datetimeFigureOut">
              <a:rPr lang="en-US" smtClean="0"/>
              <a:pPr/>
              <a:t>05/03/2019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C2A930-BA16-4CDA-B0D1-AF36339762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13E127-85A3-4B98-9B80-08F74E903156}" type="datetimeFigureOut">
              <a:rPr lang="en-US" smtClean="0"/>
              <a:pPr/>
              <a:t>05/03/2019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C2A930-BA16-4CDA-B0D1-AF36339762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13E127-85A3-4B98-9B80-08F74E903156}" type="datetimeFigureOut">
              <a:rPr lang="en-US" smtClean="0"/>
              <a:pPr/>
              <a:t>05/03/2019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C2A930-BA16-4CDA-B0D1-AF36339762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B13E127-85A3-4B98-9B80-08F74E903156}" type="datetimeFigureOut">
              <a:rPr lang="en-US" smtClean="0"/>
              <a:pPr/>
              <a:t>05/03/2019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C2A930-BA16-4CDA-B0D1-AF36339762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8229600" cy="4525963"/>
          </a:xfrm>
        </p:spPr>
        <p:txBody>
          <a:bodyPr/>
          <a:lstStyle/>
          <a:p>
            <a:pPr>
              <a:buNone/>
            </a:pPr>
            <a:endParaRPr lang="en-US" u="sng" dirty="0" smtClean="0"/>
          </a:p>
          <a:p>
            <a:pPr algn="ctr">
              <a:buNone/>
            </a:pPr>
            <a:r>
              <a:rPr lang="en-US" b="1" i="1" u="sng" dirty="0" smtClean="0"/>
              <a:t>Dot Net Framework</a:t>
            </a:r>
            <a:endParaRPr lang="en-US" b="1" i="1" u="sng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                                      Prepared </a:t>
            </a:r>
            <a:r>
              <a:rPr lang="en-US" dirty="0" smtClean="0"/>
              <a:t>By-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                            Tejas </a:t>
            </a:r>
            <a:r>
              <a:rPr lang="en-US" dirty="0" smtClean="0"/>
              <a:t>Prakash Nimbalkar.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320" y="533400"/>
            <a:ext cx="7726680" cy="4800600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Econo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– JIT –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Econo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-JIT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compilation, the compiler compiles only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those methods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are called at run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Normal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– JIT –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Normal-JIT compilation, the compiler compiles only those methods that are called at run time.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14600"/>
            <a:ext cx="7498080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-2286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Introduction of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447800"/>
            <a:ext cx="8153400" cy="3733800"/>
          </a:xfrm>
        </p:spPr>
        <p:txBody>
          <a:bodyPr>
            <a:noAutofit/>
          </a:bodyPr>
          <a:lstStyle/>
          <a:p>
            <a:pPr marL="457200" indent="-457200" algn="l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product of Microsoft to develop platform independent and object oriented software.there are three type of application are develop are as follow</a:t>
            </a:r>
          </a:p>
          <a:p>
            <a:pPr marL="457200" indent="-457200"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Web Application, Desktop Application  and  Mobile Application.</a:t>
            </a:r>
          </a:p>
          <a:p>
            <a:pPr marL="457200" indent="-457200" algn="l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There are 30 plus language are inbult in .Net Framework to develop 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an application.</a:t>
            </a:r>
          </a:p>
          <a:p>
            <a:pPr algn="l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Eg-C#.net,f#.net,vb.net,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cobol.net, pascal.net etc.</a:t>
            </a:r>
          </a:p>
          <a:p>
            <a:pPr algn="l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Most Probably C# is main language use to  develop an applicaton.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Dot 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828800"/>
            <a:ext cx="7498080" cy="4800600"/>
          </a:xfrm>
        </p:spPr>
        <p:txBody>
          <a:bodyPr/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the software which masks the functionality of OS and executes .Net language’s compiled CIL codes under its control by providing the feature like</a:t>
            </a: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Portability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Security.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Automatic memory management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CLR-Common Language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can convert IL code(Intermediate Language) into Machine Code.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CLR all applications are run under thre supervison of CLR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process known as just-in-time compilation converts compiled code into machine instructions which the computer's CPU then executes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-283464">
              <a:spcBef>
                <a:spcPts val="600"/>
              </a:spcBef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can provide some benefit are as follows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Portability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Automatic memory management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74993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BCL(Base </a:t>
            </a:r>
            <a:r>
              <a:rPr lang="en-US" dirty="0" smtClean="0"/>
              <a:t>Class Library)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library is a set of re-usable functionality. 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and every programming language has built in library like header files in C, C++ and packages in java.</a:t>
            </a: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Same as the above .net languages are also provided with built in library known as BCL.</a:t>
            </a:r>
          </a:p>
          <a:p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library is the collection of reusable types that are closely integrated with CLR.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loader is responsible for loading required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libraries.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consume under the application from base class library in the runtime for the execution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loading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of the class would be handled by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loader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memory management is the process of allocation and de-allocation of memory that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execution of program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services that the Common Language Runtime provides during Managed Execution.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refrance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type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allocated on the managed heap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Automatic memory management can eliminate common problems, such as forgetting to free an object and causing a memory leak, or attempting to access memory for an object that has already been freed. 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JIT(Just In Time)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JIT (Jus t in time) compiler is responsible for the conversion of CIL code into Machine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Code.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a code executing on a target machine calls a non-native method,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JIT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compiler converts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that method into native code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various types of JIT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compilation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1. Pre - JIT.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2.Econo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JIT.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3.Normal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JIT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– JIT -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Pre-JIT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compilation, complete source code is converted into native code in a single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cycle.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356</TotalTime>
  <Words>387</Words>
  <Application>Microsoft Office PowerPoint</Application>
  <PresentationFormat>On-screen Show (4:3)</PresentationFormat>
  <Paragraphs>80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 Presentation</vt:lpstr>
      <vt:lpstr>Introduction of .Net</vt:lpstr>
      <vt:lpstr>Dot Net Framework</vt:lpstr>
      <vt:lpstr>CLR-Common Language Runtime</vt:lpstr>
      <vt:lpstr>Slide 5</vt:lpstr>
      <vt:lpstr>BCL(Base Class Library)</vt:lpstr>
      <vt:lpstr>Class Loader</vt:lpstr>
      <vt:lpstr>Automatic Memory Management</vt:lpstr>
      <vt:lpstr>JIT(Just In Time) Compiler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</dc:creator>
  <cp:lastModifiedBy>Admin</cp:lastModifiedBy>
  <cp:revision>39</cp:revision>
  <dcterms:created xsi:type="dcterms:W3CDTF">2019-03-04T04:11:01Z</dcterms:created>
  <dcterms:modified xsi:type="dcterms:W3CDTF">2019-03-05T07:59:55Z</dcterms:modified>
</cp:coreProperties>
</file>