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7" r:id="rId7"/>
    <p:sldId id="270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BBD8-5CBA-48AC-BBAC-E039A2F121B0}" type="datetimeFigureOut">
              <a:rPr lang="en-US" smtClean="0"/>
              <a:pPr/>
              <a:t>06/03/2019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488C-5762-43E5-9967-5C9C3B546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b="1" i="1" u="sng" dirty="0"/>
          </a:p>
          <a:p>
            <a:pPr algn="ctr">
              <a:buNone/>
            </a:pPr>
            <a:r>
              <a:rPr lang="en-US" b="1" i="1" u="sng" dirty="0" smtClean="0"/>
              <a:t>C# Introduction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                                     Prepared By-</a:t>
            </a:r>
          </a:p>
          <a:p>
            <a:pPr>
              <a:buNone/>
            </a:pPr>
            <a:r>
              <a:rPr lang="en-US" dirty="0" smtClean="0"/>
              <a:t>                               Tejas Prakash Nimbalkar.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Instance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8001000" cy="4724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Member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class which require the object of class for initialization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execution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known as instance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members.</a:t>
            </a: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Members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class which doesn’t require object of the class both for initialization or execution were known as static member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Static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keyword which we use on main method to execute it without creating the object of class so that it becomes the entry point of the program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Every object (instance) of a class has its own copy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each instance   variable declared in the class.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Namespace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is a namespace, where namespace is a logical container of types like class, structure, interface, delegate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namespace with all the built-in functionality comes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namespace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 is a namespace and Console is a class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namespace.The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using keyword can be used so that the complete name is not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required.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declaring your own namespaces can help you control the scope of class and method names in larger programming projects.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 type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Refrance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type are store in Stack where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Refrance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 are store in Heap and there address are store in stack.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Stack is a data structure that works on a principle of first in last out or last in first out which will be under the control of operating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heap is managed by special component known as garbage collector and has the concept automatic memory management.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Every program in execution maintains a separate stack for storing its values which cannot be shared by any other program whereas heap is common for all programs.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set of similar type values that are stored in a sequential order either in the form of rows or rows and columns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C# supports different kinds of arrays like one dimensional, two dimensional, jagged arrays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C# array can declares as fixed length or dynamic. </a:t>
            </a:r>
            <a:endParaRPr lang="en-US" sz="2000" dirty="0" smtClean="0"/>
          </a:p>
          <a:p>
            <a:endParaRPr lang="en-US" sz="2000" dirty="0" smtClean="0"/>
          </a:p>
          <a:p>
            <a:pPr lvl="0"/>
            <a:r>
              <a:rPr lang="en-US" sz="2000" dirty="0" smtClean="0"/>
              <a:t>Fixed length array can store a predefined number of items while size of dynamic array increases as we add new items to the </a:t>
            </a:r>
            <a:r>
              <a:rPr lang="en-US" sz="2000" dirty="0" smtClean="0"/>
              <a:t>array.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one dimensional array  </a:t>
            </a:r>
            <a:r>
              <a:rPr lang="en-US" sz="2000" dirty="0" smtClean="0"/>
              <a:t>store data in a form of rows </a:t>
            </a:r>
            <a:r>
              <a:rPr lang="en-US" sz="2000" dirty="0" smtClean="0"/>
              <a:t>or Column.</a:t>
            </a:r>
          </a:p>
          <a:p>
            <a:endParaRPr lang="en-US" sz="2000" dirty="0" smtClean="0"/>
          </a:p>
          <a:p>
            <a:r>
              <a:rPr lang="en-US" sz="2000" dirty="0" smtClean="0"/>
              <a:t>In two </a:t>
            </a:r>
            <a:r>
              <a:rPr lang="en-US" sz="2000" dirty="0" smtClean="0"/>
              <a:t>dimensional array </a:t>
            </a:r>
            <a:r>
              <a:rPr lang="en-US" sz="2000" dirty="0" smtClean="0"/>
              <a:t>store </a:t>
            </a:r>
            <a:r>
              <a:rPr lang="en-US" sz="2000" dirty="0" smtClean="0"/>
              <a:t>data in a form of </a:t>
            </a:r>
            <a:r>
              <a:rPr lang="en-US" sz="2000" dirty="0" smtClean="0"/>
              <a:t>no of rows and no of Column.</a:t>
            </a:r>
          </a:p>
          <a:p>
            <a:endParaRPr lang="en-US" sz="2000" dirty="0" smtClean="0"/>
          </a:p>
          <a:p>
            <a:r>
              <a:rPr lang="en-US" sz="2000" dirty="0" smtClean="0"/>
              <a:t>In Jagged array data will store only row by row.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OOPs Concept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overcome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drawbacks of procedural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object oriented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programing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market.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purpose is Security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Reausability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code.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this language are as follow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Encapsulation –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It means hiding of data while raping of the code inside the Container and this is known as Class and that class which provide all the security.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Abstraction-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means hiding of Complexity.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-Method and Function is the best example of abstraction because we aware only how it is call but never aware how it is implement.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Inheritance-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It means Reu</a:t>
            </a:r>
            <a:r>
              <a:rPr lang="en-US" sz="2000" dirty="0" smtClean="0"/>
              <a:t>sability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Parent-Child relationship are establish.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Parents class members are use in Child class.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Polymorphism-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It means multiple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Input.it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change that time output also change.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method is a code block that contains a series of statements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is an action that has to be performed where a method can be either value returning or non-value returning also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program causes the statements to be executed by calling the method and specifying any required method arguments.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method is the entry point for every C# application and it is called by the common language runtime (CLR) when the program is started.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819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    Thank You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493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Presentation</vt:lpstr>
      <vt:lpstr>Static vs Instance</vt:lpstr>
      <vt:lpstr>Namespace</vt:lpstr>
      <vt:lpstr>Value type vs Refrance type</vt:lpstr>
      <vt:lpstr>Array</vt:lpstr>
      <vt:lpstr>OOPs Concept</vt:lpstr>
      <vt:lpstr>Slide 7</vt:lpstr>
      <vt:lpstr>Method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vs Instance</dc:title>
  <dc:creator>Admin</dc:creator>
  <cp:lastModifiedBy>Admin</cp:lastModifiedBy>
  <cp:revision>21</cp:revision>
  <dcterms:created xsi:type="dcterms:W3CDTF">2019-03-05T17:44:44Z</dcterms:created>
  <dcterms:modified xsi:type="dcterms:W3CDTF">2019-03-06T07:59:40Z</dcterms:modified>
</cp:coreProperties>
</file>