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FAE7C-B9AA-4D6B-8269-9DFF3131BB21}" type="datetimeFigureOut">
              <a:rPr lang="en-US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CB17-43D8-44C6-AB0C-40335317466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OOPs Concept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 Overloading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method present under the class with the same name but different parameter.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u="sng" dirty="0"/>
              <a:t>Example</a:t>
            </a:r>
            <a:r>
              <a:rPr lang="en-US" sz="2000" b="1" i="1" u="sng" dirty="0" smtClean="0"/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1.   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2.   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3.   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add(string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4.   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x, string 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method overloading whenever the input changes the output also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changes.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not value to input to change; it is either the type of value or number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Methods can be overloaded either within the same class or between the parent child classes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child class wants to overload any of its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parents class’s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methods it doesn’t require to take any permission from its parent class.        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method present under the class with the same name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same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parameter.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 cannot be override within the same class we can do it only between parent &amp; child 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child class wants to override any of its parent class method then it has to take explicitly permeation from its parent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 overriding it all about changing the behavior of the method i.e. a parent class’s method behavior gets changed under child class.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000" dirty="0" smtClean="0"/>
              <a:t>                                          Class1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                                          Public </a:t>
            </a:r>
            <a:r>
              <a:rPr lang="en-US" sz="2000" dirty="0"/>
              <a:t>virtual void show()	</a:t>
            </a:r>
            <a:r>
              <a:rPr lang="en-US" sz="2000" dirty="0" smtClean="0"/>
              <a:t>           //</a:t>
            </a:r>
            <a:r>
              <a:rPr lang="en-US" sz="2000" dirty="0"/>
              <a:t>override-able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                                          Class2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                                          </a:t>
            </a:r>
            <a:r>
              <a:rPr lang="en-US" sz="2000" dirty="0"/>
              <a:t>Public override void show()	</a:t>
            </a:r>
            <a:r>
              <a:rPr lang="en-US" sz="2000" dirty="0" smtClean="0"/>
              <a:t>           //overriding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667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the special method that is presented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under Class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name of constructor method is exactly the same name of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non-value returning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the class doesn’t contain a constructor in it we can never create the object of that class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types of Constructor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Parameter-less </a:t>
            </a:r>
            <a:r>
              <a:rPr lang="en-US" sz="2000" dirty="0" smtClean="0"/>
              <a:t>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Parameterized constructor.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constructor that is defined without any parameter is known as a parameter-less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constructor.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constructor 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parameters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parameterized constructor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Instance Member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are members which required the object of class both for initialization as well as for execution also.</a:t>
            </a:r>
          </a:p>
          <a:p>
            <a:endParaRPr lang="en-US" dirty="0" smtClean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default the data members declared in a class are of instance 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Instance members belong to the object that they are instantiated from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default every method is an instance method until and unless the method is explicitly declared as static.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Static member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are members of a class which doesn’t required object of a class neither for initialization nor for execution. </a:t>
            </a:r>
          </a:p>
          <a:p>
            <a:endParaRPr lang="en-US" dirty="0" smtClean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Static members are shared with all objects of the 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static variable of a class gets initialized immediately once the execution of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Inheritance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means reusability.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consume parent class member under child class.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child relationship between classes so that the child class can consume parent class members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Diagram are as follows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91000"/>
            <a:ext cx="29432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[&lt;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modifiers&gt;] class &lt;child_class name&gt;:&lt;parent_class 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class1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Member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class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class2:class1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Consume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parent member from here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}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Private member of a class cannot consume by child 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52596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 of inheritance are as follow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Multilavel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Hybrid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Hierichial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multiple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input whenever input can change output also change.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three types are as follow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Overloading</a:t>
            </a:r>
          </a:p>
          <a:p>
            <a:pPr marL="457200" lvl="1" indent="-457200">
              <a:buAutoNum type="arabicPeriod" startAt="2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Overriding</a:t>
            </a:r>
          </a:p>
          <a:p>
            <a:pPr marL="457200" lvl="1" indent="-457200">
              <a:buAutoNum type="arabicPeriod" startAt="2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Hiding/Shadowing.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486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OOPs Concept</vt:lpstr>
      <vt:lpstr>Constructor</vt:lpstr>
      <vt:lpstr>Slide 3</vt:lpstr>
      <vt:lpstr>Instance Member</vt:lpstr>
      <vt:lpstr>Static member </vt:lpstr>
      <vt:lpstr>Inheritance</vt:lpstr>
      <vt:lpstr>Slide 7</vt:lpstr>
      <vt:lpstr>Slide 8</vt:lpstr>
      <vt:lpstr>Polymorphism </vt:lpstr>
      <vt:lpstr>Method Overloading</vt:lpstr>
      <vt:lpstr>Slide 11</vt:lpstr>
      <vt:lpstr>Method Overriding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</dc:title>
  <dc:creator>Admin</dc:creator>
  <cp:lastModifiedBy>Admin</cp:lastModifiedBy>
  <cp:revision>10</cp:revision>
  <dcterms:created xsi:type="dcterms:W3CDTF">2019-03-07T04:20:46Z</dcterms:created>
  <dcterms:modified xsi:type="dcterms:W3CDTF">2019-03-07T06:01:56Z</dcterms:modified>
</cp:coreProperties>
</file>