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iYdCWHCrDzL7+h8HGhsFAwgU/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FB97A-2B7D-45F3-BB2F-C0632BE42A7D}">
  <a:tblStyle styleId="{349FB97A-2B7D-45F3-BB2F-C0632BE42A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067c4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2067c468e_0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8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312067c468e_0_0:notes"/>
          <p:cNvSpPr txBox="1">
            <a:spLocks noGrp="1"/>
          </p:cNvSpPr>
          <p:nvPr>
            <p:ph type="sldNum" idx="12"/>
          </p:nvPr>
        </p:nvSpPr>
        <p:spPr>
          <a:xfrm>
            <a:off x="4283075" y="10155238"/>
            <a:ext cx="327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102825" rIns="102825" bIns="10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abc6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89abc6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061e7b1b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061e7b1b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651dbc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651dbc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651dbc2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651dbc2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651dbc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0651dbc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0651dbc2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0651dbc2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0651dbc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0651dbc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0651dbc2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0651dbc2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5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2067c468e_0_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312067c468e_0_8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g312067c468e_0_8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312067c468e_0_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312067c468e_0_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M3JBNdHonHijR15SJVpx91/Untitled?node-id=0-1&amp;t=HvSABwxs0uicAniw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mbalkar96k/UI-UX-for-Travel-Planing-Application-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12067c468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331" y="312844"/>
            <a:ext cx="1117912" cy="15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12067c468e_0_0"/>
          <p:cNvSpPr txBox="1"/>
          <p:nvPr/>
        </p:nvSpPr>
        <p:spPr>
          <a:xfrm>
            <a:off x="659700" y="456075"/>
            <a:ext cx="8016900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spAutoFit/>
          </a:bodyPr>
          <a:lstStyle/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 mandal’s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sz="23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Karvenagar, Pune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2F5597"/>
                </a:solidFill>
                <a:latin typeface="Cambria"/>
                <a:ea typeface="Cambria"/>
                <a:cs typeface="Cambria"/>
                <a:sym typeface="Cambria"/>
              </a:rPr>
              <a:t>An Autonomous Institute</a:t>
            </a:r>
            <a:endParaRPr sz="17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743200" marR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</a:t>
            </a:r>
            <a:endParaRPr sz="19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TOPIC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dirty="0">
                <a:latin typeface="Calibri"/>
                <a:ea typeface="Calibri"/>
                <a:cs typeface="Calibri"/>
                <a:sym typeface="Calibri"/>
              </a:rPr>
              <a:t>UI/UX of Travel Planing Application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312067c468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2156" y="471356"/>
            <a:ext cx="1654444" cy="1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0651dbc20_0_26"/>
          <p:cNvSpPr txBox="1">
            <a:spLocks noGrp="1"/>
          </p:cNvSpPr>
          <p:nvPr>
            <p:ph type="ctrTitle"/>
          </p:nvPr>
        </p:nvSpPr>
        <p:spPr>
          <a:xfrm>
            <a:off x="253650" y="142450"/>
            <a:ext cx="8520600" cy="5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Link of Prototype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340651dbc20_0_26"/>
          <p:cNvSpPr txBox="1">
            <a:spLocks noGrp="1"/>
          </p:cNvSpPr>
          <p:nvPr>
            <p:ph type="subTitle" idx="1"/>
          </p:nvPr>
        </p:nvSpPr>
        <p:spPr>
          <a:xfrm>
            <a:off x="493050" y="928575"/>
            <a:ext cx="8183400" cy="3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Protype link for Travel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Planing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https://www.figma.com/proto/M3JBNdHonHijR15SJVpx91/Untitled?node-id=0-  1&amp;t=HvSABwxs0uicAniw-1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Hub link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https://github.com/nimbalkar96k/UI-UX-for-Travel-Planing-Application-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9abc6fe9_0_8"/>
          <p:cNvSpPr txBox="1">
            <a:spLocks noGrp="1"/>
          </p:cNvSpPr>
          <p:nvPr>
            <p:ph type="ctrTitle"/>
          </p:nvPr>
        </p:nvSpPr>
        <p:spPr>
          <a:xfrm>
            <a:off x="311700" y="156950"/>
            <a:ext cx="8520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 Information</a:t>
            </a:r>
            <a:endParaRPr/>
          </a:p>
        </p:txBody>
      </p:sp>
      <p:sp>
        <p:nvSpPr>
          <p:cNvPr id="69" name="Google Shape;69;g3189abc6fe9_0_8"/>
          <p:cNvSpPr txBox="1">
            <a:spLocks noGrp="1"/>
          </p:cNvSpPr>
          <p:nvPr>
            <p:ph type="subTitle" idx="1"/>
          </p:nvPr>
        </p:nvSpPr>
        <p:spPr>
          <a:xfrm>
            <a:off x="311700" y="892325"/>
            <a:ext cx="8520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70" name="Google Shape;70;g3189abc6fe9_0_8"/>
          <p:cNvGraphicFramePr/>
          <p:nvPr>
            <p:extLst>
              <p:ext uri="{D42A27DB-BD31-4B8C-83A1-F6EECF244321}">
                <p14:modId xmlns:p14="http://schemas.microsoft.com/office/powerpoint/2010/main" val="2049939958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{349FB97A-2B7D-45F3-BB2F-C0632BE42A7D}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Sr.No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Prn No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Name of students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B24IT1010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Mihir Adsul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u="none" strike="noStrike" cap="none" dirty="0"/>
                        <a:t>B24IT1047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Sundaram Desai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u="none" strike="noStrike" cap="none" dirty="0"/>
                        <a:t>B24IT1021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Onkar Nimbalkar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u="none" strike="noStrike" cap="none" dirty="0"/>
                        <a:t>B24IT1123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Omkar Shinde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61e7b1b2_1_6"/>
          <p:cNvSpPr txBox="1">
            <a:spLocks noGrp="1"/>
          </p:cNvSpPr>
          <p:nvPr>
            <p:ph type="ctrTitle"/>
          </p:nvPr>
        </p:nvSpPr>
        <p:spPr>
          <a:xfrm>
            <a:off x="209525" y="114400"/>
            <a:ext cx="8520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2661285" lvl="0" indent="0" algn="l" rtl="0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1B98-4CFC-F0EB-B16C-511E77374D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9525" y="925146"/>
            <a:ext cx="973430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designing the UI/UX for a travel planning app that simplifies trip preparation.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offers features like flight booking, itinerary management, and budgeting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create an intuitive and user-friendly interface that enhances the overall travel planning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design will prioritize smooth navigation and useful, interactive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User-Centered Design: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is designed with users’ travel needs in mind, helping them stay organized and reduce stress.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well-structured layout will support better planning and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UX Importance: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UX design improves user engagement and ensures that budgeting and planning feel manageable.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making financial tools accessible, the app supports users in achieving stress-free, cost-effective travel.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651dbc20_0_0"/>
          <p:cNvSpPr txBox="1">
            <a:spLocks noGrp="1"/>
          </p:cNvSpPr>
          <p:nvPr>
            <p:ph type="ctrTitle"/>
          </p:nvPr>
        </p:nvSpPr>
        <p:spPr>
          <a:xfrm>
            <a:off x="246425" y="156950"/>
            <a:ext cx="85206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5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F8CC9-604F-5395-691A-3B0D311C98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908" y="824582"/>
            <a:ext cx="89530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an intuitive and efficient UI/UX for a travel planning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will ensure a smooth and enjoyable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feature simple navigation to help users access functions quickly and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clean layout will guide users naturally through the planning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information architecture will make it easier for users to find and understand travel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reduce confusion and enhance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 will engage users and make trip planning more dynamic.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elements will support better decision-making and reduce stress.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0651dbc20_0_20"/>
          <p:cNvSpPr txBox="1">
            <a:spLocks noGrp="1"/>
          </p:cNvSpPr>
          <p:nvPr>
            <p:ph type="ctrTitle"/>
          </p:nvPr>
        </p:nvSpPr>
        <p:spPr>
          <a:xfrm>
            <a:off x="152100" y="1859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001D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(Module Description)</a:t>
            </a:r>
            <a:endParaRPr sz="19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340651dbc20_0_20"/>
          <p:cNvSpPr txBox="1">
            <a:spLocks noGrp="1"/>
          </p:cNvSpPr>
          <p:nvPr>
            <p:ph type="subTitle" idx="1"/>
          </p:nvPr>
        </p:nvSpPr>
        <p:spPr>
          <a:xfrm>
            <a:off x="311700" y="631175"/>
            <a:ext cx="8520600" cy="4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1.User Registration &amp; Profile Management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create accounts, log in, and manage personal details. Profiles can store travel preferences, past trips, and saved plans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2.Trip Planner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central hub where users can create, view, and manage trips. It provides an overview of             destinations, travel dates, and key trip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3.Flight &amp; Accommodation Booking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search, compare, and book flights and accommodations directly within the app. Integrates with third-party booking services for real-time availability and pricing.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4.Budget &amp; Expense Tracker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users set a travel budget and track expenses throughout the trip. Offers spending breakdowns by category and real-time updates.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651dbc20_0_5"/>
          <p:cNvSpPr txBox="1">
            <a:spLocks noGrp="1"/>
          </p:cNvSpPr>
          <p:nvPr>
            <p:ph type="ctrTitle"/>
          </p:nvPr>
        </p:nvSpPr>
        <p:spPr>
          <a:xfrm>
            <a:off x="195625" y="200475"/>
            <a:ext cx="8520600" cy="5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 b="1" dirty="0">
                <a:latin typeface="Times New Roman"/>
                <a:ea typeface="Times New Roman"/>
                <a:cs typeface="Times New Roman"/>
                <a:sym typeface="Times New Roman"/>
              </a:rPr>
              <a:t>Functional and non-functional requirement </a:t>
            </a:r>
            <a:endParaRPr sz="19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340651dbc20_0_5"/>
          <p:cNvSpPr txBox="1">
            <a:spLocks noGrp="1"/>
          </p:cNvSpPr>
          <p:nvPr>
            <p:ph type="subTitle" idx="1"/>
          </p:nvPr>
        </p:nvSpPr>
        <p:spPr>
          <a:xfrm>
            <a:off x="311700" y="1084594"/>
            <a:ext cx="8520600" cy="32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114300" indent="0" algn="l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1.User Registration and Login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allow users to register, log in, and manage their profiles.</a:t>
            </a:r>
          </a:p>
          <a:p>
            <a:pPr marL="114300" indent="0"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2.Trip Creation and Management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create new trips, edit details, and manage itineraries.</a:t>
            </a:r>
          </a:p>
          <a:p>
            <a:pPr marL="114300" indent="0"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3.Flight and Hotel Booking Integration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must enable users to search, compare, and book flights and accommodations through third-party APIs.</a:t>
            </a:r>
          </a:p>
          <a:p>
            <a:pPr marL="114300" indent="0"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Itinerary Planning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add, edit, and organize day-wise plans including activities and transport details.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C8604-21F1-59E3-54F4-043F09762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84" y="175790"/>
            <a:ext cx="7886700" cy="47919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>
              <a:buNone/>
            </a:pPr>
            <a:endParaRPr 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should load pages within 3 seconds and handle at least 1000 concurrent users.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support increasing user data and traffic as the app grows.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UI should be intuitive and easy to navigate for users of all ages.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data, including login credentials and uploaded documents, must be securely stored and encrypted.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b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should be available 99.9% of the time and recover gracefully from failures.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43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0651dbc20_0_10"/>
          <p:cNvSpPr txBox="1">
            <a:spLocks noGrp="1"/>
          </p:cNvSpPr>
          <p:nvPr>
            <p:ph type="subTitle" idx="1"/>
          </p:nvPr>
        </p:nvSpPr>
        <p:spPr>
          <a:xfrm>
            <a:off x="253675" y="119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Flows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786D3D-34F3-AEA2-EAD9-ED892401D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00" y="815339"/>
            <a:ext cx="5943600" cy="39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651dbc20_0_15"/>
          <p:cNvSpPr txBox="1">
            <a:spLocks noGrp="1"/>
          </p:cNvSpPr>
          <p:nvPr>
            <p:ph type="ctrTitle"/>
          </p:nvPr>
        </p:nvSpPr>
        <p:spPr>
          <a:xfrm>
            <a:off x="246425" y="36275"/>
            <a:ext cx="85206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Low-Fidelity Wireframes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53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57C6B-6B04-B705-0D4E-A900F801C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5" y="1280239"/>
            <a:ext cx="4005907" cy="2868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93F49-9EB4-D083-AC8A-C7EB1C016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015" y="1280238"/>
            <a:ext cx="4274633" cy="2868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679</Words>
  <Application>Microsoft Office PowerPoint</Application>
  <PresentationFormat>On-screen Show (16:9)</PresentationFormat>
  <Paragraphs>92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Simple Light</vt:lpstr>
      <vt:lpstr>PowerPoint Presentation</vt:lpstr>
      <vt:lpstr>Group Information</vt:lpstr>
      <vt:lpstr>Introduction</vt:lpstr>
      <vt:lpstr>Objective</vt:lpstr>
      <vt:lpstr>Feature (Module Description)</vt:lpstr>
      <vt:lpstr>Functional and non-functional requirement </vt:lpstr>
      <vt:lpstr>PowerPoint Presentation</vt:lpstr>
      <vt:lpstr>PowerPoint Presentation</vt:lpstr>
      <vt:lpstr> Low-Fidelity Wireframes </vt:lpstr>
      <vt:lpstr>Link of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Sundaram Desai</dc:creator>
  <cp:lastModifiedBy>Sundaram Desai</cp:lastModifiedBy>
  <cp:revision>2</cp:revision>
  <cp:lastPrinted>2025-04-25T17:51:01Z</cp:lastPrinted>
  <dcterms:modified xsi:type="dcterms:W3CDTF">2025-04-25T17:51:48Z</dcterms:modified>
</cp:coreProperties>
</file>