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99198" y="616053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Telegram</a:t>
            </a:r>
          </a:p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6531891"/>
            <a:ext cx="8459795" cy="168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Проект разрабатывали: Айтбаев Жеңіс Жұмабайұлы, Сундет Сумая Байжанқызы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139074" y="226234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Описание</a:t>
            </a:r>
          </a:p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Бота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4807557"/>
            <a:ext cx="8527570" cy="262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3"/>
              </a:lnSpc>
            </a:pPr>
            <a:r>
              <a:rPr lang="en-US" sz="2647" spc="15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Telegram-бот для отправки информации о проекте • Возможности: - Вывод списка разработчиков - Отправка технической документации (ссылка + файл) - Отправка презентации проекта (ссылка + файл)</a:t>
            </a:r>
          </a:p>
          <a:p>
            <a:pPr algn="l" marL="0" indent="0" lvl="0">
              <a:lnSpc>
                <a:spcPts val="3573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3118971"/>
            <a:ext cx="794890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Архитектура проекта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4950" y="6252853"/>
            <a:ext cx="7025086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Бот написан на Python с помощью библиотеки Telebot, которая предоставляет удобные инструменты для работы с Telegram API. Данные хранятся прямо в коде, без базы данных. Запускается на локальном сервере.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730935"/>
            <a:ext cx="4132127" cy="142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90"/>
              </a:lnSpc>
            </a:pPr>
            <a:r>
              <a:rPr lang="en-US" sz="1400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Telebot — это библиотека для создания Telegram-ботов на Python. Она позволяет обрабатывать команды, кнопки и сообщения, а также отправлять файлы и ссылки.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424417"/>
            <a:ext cx="4132127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400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В текущем боте вся информация, такая как список разработчиков и ссылки на документы, хранится в коде. Для обновления данных необходимо редактировать сам файл bot.py.</a:t>
            </a:r>
          </a:p>
          <a:p>
            <a:pPr algn="l">
              <a:lnSpc>
                <a:spcPts val="1890"/>
              </a:lnSpc>
            </a:pPr>
          </a:p>
          <a:p>
            <a:pPr algn="l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7117899"/>
            <a:ext cx="4132127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  <a:r>
              <a:rPr lang="en-US" sz="1400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Развёртывание: Локальный сервер – бот запускается на компьютере или сервере пользователя. Это удобно для тестирования и разработки.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8749" y="1219200"/>
            <a:ext cx="809209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Функционал бота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8749" y="3681040"/>
            <a:ext cx="7707571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 Кнопка “Разработчики” – отправляет список участников проекта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 Кнопка “Техническая документация” – отправляет ссылку и файл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 Кнопка “Презентация проекта” – отправляет ссылку и файл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88749" y="6214690"/>
            <a:ext cx="7622849" cy="2553655"/>
          </a:xfrm>
          <a:custGeom>
            <a:avLst/>
            <a:gdLst/>
            <a:ahLst/>
            <a:cxnLst/>
            <a:rect r="r" b="b" t="t" l="l"/>
            <a:pathLst>
              <a:path h="2553655" w="7622849">
                <a:moveTo>
                  <a:pt x="0" y="0"/>
                </a:moveTo>
                <a:lnTo>
                  <a:pt x="7622850" y="0"/>
                </a:lnTo>
                <a:lnTo>
                  <a:pt x="7622850" y="2553654"/>
                </a:lnTo>
                <a:lnTo>
                  <a:pt x="0" y="25536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25224" y="9258300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00980" y="944661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963127" y="-1110991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998441" y="1257858"/>
            <a:ext cx="6291118" cy="3174849"/>
          </a:xfrm>
          <a:custGeom>
            <a:avLst/>
            <a:gdLst/>
            <a:ahLst/>
            <a:cxnLst/>
            <a:rect r="r" b="b" t="t" l="l"/>
            <a:pathLst>
              <a:path h="3174849" w="6291118">
                <a:moveTo>
                  <a:pt x="0" y="0"/>
                </a:moveTo>
                <a:lnTo>
                  <a:pt x="6291118" y="0"/>
                </a:lnTo>
                <a:lnTo>
                  <a:pt x="6291118" y="3174849"/>
                </a:lnTo>
                <a:lnTo>
                  <a:pt x="0" y="31748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111" t="0" r="-570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96170" y="4690773"/>
            <a:ext cx="5898798" cy="4049175"/>
          </a:xfrm>
          <a:custGeom>
            <a:avLst/>
            <a:gdLst/>
            <a:ahLst/>
            <a:cxnLst/>
            <a:rect r="r" b="b" t="t" l="l"/>
            <a:pathLst>
              <a:path h="4049175" w="5898798">
                <a:moveTo>
                  <a:pt x="0" y="0"/>
                </a:moveTo>
                <a:lnTo>
                  <a:pt x="5898798" y="0"/>
                </a:lnTo>
                <a:lnTo>
                  <a:pt x="5898798" y="4049175"/>
                </a:lnTo>
                <a:lnTo>
                  <a:pt x="0" y="40491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4200" y="4690773"/>
            <a:ext cx="5898798" cy="4049175"/>
          </a:xfrm>
          <a:custGeom>
            <a:avLst/>
            <a:gdLst/>
            <a:ahLst/>
            <a:cxnLst/>
            <a:rect r="r" b="b" t="t" l="l"/>
            <a:pathLst>
              <a:path h="4049175" w="5898798">
                <a:moveTo>
                  <a:pt x="0" y="0"/>
                </a:moveTo>
                <a:lnTo>
                  <a:pt x="5898798" y="0"/>
                </a:lnTo>
                <a:lnTo>
                  <a:pt x="5898798" y="4049175"/>
                </a:lnTo>
                <a:lnTo>
                  <a:pt x="0" y="4049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717" t="0" r="-103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19368" y="-2731394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700980" y="-1578293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258549" y="-183351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963127" y="8739948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732501" y="1907439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Установка и запуск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27066" y="6447891"/>
            <a:ext cx="2646492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Установить и настроить Python -3.12.0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48468" y="6447891"/>
            <a:ext cx="2959670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Установить зависимости: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pip install pyTelegramBotAPI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71930" y="6447891"/>
            <a:ext cx="2747991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Настроить переменные: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Указать TOKEN в bot.py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14442" y="6447891"/>
            <a:ext cx="2646492" cy="87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Запустить бота: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python bot.py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69460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DAGg-AGQkU8</dc:identifier>
  <dcterms:modified xsi:type="dcterms:W3CDTF">2011-08-01T06:04:30Z</dcterms:modified>
  <cp:revision>1</cp:revision>
  <dc:title>Project presentation</dc:title>
</cp:coreProperties>
</file>