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DM Sans Bold" charset="1" panose="00000000000000000000"/>
      <p:regular r:id="rId16"/>
    </p:embeddedFont>
    <p:embeddedFont>
      <p:font typeface="DM San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99198" y="616053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Telegram</a:t>
            </a:r>
          </a:p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6531891"/>
            <a:ext cx="8459795" cy="168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Проект разрабатывали: Айтбаев Жеңіс Жұмабайұлы, Сундет Сумая Байжанқызы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139074" y="226234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69460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Описание</a:t>
            </a:r>
          </a:p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Бота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4807557"/>
            <a:ext cx="8527570" cy="262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73"/>
              </a:lnSpc>
            </a:pPr>
            <a:r>
              <a:rPr lang="en-US" sz="2647" spc="15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Telegram-бот для отправки информации о проекте • Возможности: - Вывод списка разработчиков - Отправка технической документации (ссылка + файл) - Отправка презентации проекта (ссылка + файл)</a:t>
            </a:r>
          </a:p>
          <a:p>
            <a:pPr algn="l" marL="0" indent="0" lvl="0">
              <a:lnSpc>
                <a:spcPts val="3573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1563" y="473955"/>
            <a:ext cx="14291787" cy="191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2"/>
              </a:lnSpc>
            </a:pPr>
            <a:r>
              <a:rPr lang="en-US" sz="76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Проблемы, с которыми столкнулись и их решения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2540070">
            <a:off x="-2930671" y="-764205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7812986" y="314742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671563" y="2895912"/>
            <a:ext cx="9148312" cy="6843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6" indent="-237488" lvl="1">
              <a:lnSpc>
                <a:spcPts val="3431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Обновление сообщений вместо отправки новых</a:t>
            </a:r>
          </a:p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Изначально бот отправлял новое сообщение при каждом нажатии кнопки, засоряя чат. Мы решили эту проблему, используя edit_message_text() — теперь бот просто обновляет текст в уже отправленном сообщении.</a:t>
            </a:r>
          </a:p>
          <a:p>
            <a:pPr algn="l" marL="474976" indent="-237488" lvl="1">
              <a:lnSpc>
                <a:spcPts val="3431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Передача файлов без ошибок</a:t>
            </a:r>
          </a:p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При загрузке документов через InputFile() возникли ошибки с путями к файлам. Нам пришлось тщательно тестировать систему и следить за правильными названиями и кодировкой файлов, чтобы они корректно отправлялись пользователю.</a:t>
            </a:r>
          </a:p>
          <a:p>
            <a:pPr algn="l" marL="474976" indent="-237488" lvl="1">
              <a:lnSpc>
                <a:spcPts val="3431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Удобные кнопки навигации</a:t>
            </a:r>
          </a:p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Чтобы пользователи не вводили команды вручную, мы внедрили InlineKeyboardButton. Теперь взаимодействие с ботом происходит через удобные кнопки, что делает использование более простым и интуитивно понятным.</a:t>
            </a:r>
          </a:p>
          <a:p>
            <a:pPr algn="l">
              <a:lnSpc>
                <a:spcPts val="3431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402764" y="3018634"/>
            <a:ext cx="6092805" cy="4249731"/>
          </a:xfrm>
          <a:custGeom>
            <a:avLst/>
            <a:gdLst/>
            <a:ahLst/>
            <a:cxnLst/>
            <a:rect r="r" b="b" t="t" l="l"/>
            <a:pathLst>
              <a:path h="4249731" w="6092805">
                <a:moveTo>
                  <a:pt x="0" y="0"/>
                </a:moveTo>
                <a:lnTo>
                  <a:pt x="6092805" y="0"/>
                </a:lnTo>
                <a:lnTo>
                  <a:pt x="6092805" y="4249732"/>
                </a:lnTo>
                <a:lnTo>
                  <a:pt x="0" y="42497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1700450"/>
            <a:ext cx="10910396" cy="2026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5"/>
              </a:lnSpc>
            </a:pPr>
            <a:r>
              <a:rPr lang="en-US" b="true" sz="8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История разработки бота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34209" y="4539844"/>
            <a:ext cx="12619582" cy="3469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89"/>
              </a:lnSpc>
              <a:spcBef>
                <a:spcPct val="0"/>
              </a:spcBef>
            </a:pP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Разработка Telegram-бота началась с выбора библиотеки для работы с Telegram API. Первоначально мы рассматривали Aiogram, но из-за необходимости упрощённого подхода и отсутствия асинхронных задач было решено использовать Telebot.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11752" y="2063153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39"/>
                </a:lnTo>
                <a:lnTo>
                  <a:pt x="0" y="6646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605399" y="4558283"/>
            <a:ext cx="9078065" cy="4700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6" indent="-237488" lvl="1">
              <a:lnSpc>
                <a:spcPts val="3431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В ходе разработки бота мы изучили работу с Telegram API и библиотекой Telebot, а также принципы создания интерактивных меню и отправки файлов.</a:t>
            </a:r>
          </a:p>
          <a:p>
            <a:pPr algn="l" marL="474976" indent="-237488" lvl="1">
              <a:lnSpc>
                <a:spcPts val="3431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Для решения возникающих проблем и оптимизации кода использовались следующие ресурсы:</a:t>
            </a:r>
          </a:p>
          <a:p>
            <a:pPr algn="l" marL="474976" indent="-237488" lvl="1">
              <a:lnSpc>
                <a:spcPts val="3431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Официальная документация Telebot (https://github.com/eternnoir/pyTelegramBotAPI)</a:t>
            </a:r>
          </a:p>
          <a:p>
            <a:pPr algn="l" marL="474976" indent="-237488" lvl="1">
              <a:lnSpc>
                <a:spcPts val="3431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Форумы разработчиков (Stack Overflow, Telegram Developer Community)</a:t>
            </a:r>
          </a:p>
          <a:p>
            <a:pPr algn="l" marL="474976" indent="-237488" lvl="1">
              <a:lnSpc>
                <a:spcPts val="3431"/>
              </a:lnSpc>
              <a:buAutoNum type="arabicPeriod" startAt="1"/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GitHub-репозитории с примерами кода</a:t>
            </a:r>
          </a:p>
          <a:p>
            <a:pPr algn="l">
              <a:lnSpc>
                <a:spcPts val="3431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Лекции и статьи по Python и Telegram-ботам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5399" y="1209675"/>
            <a:ext cx="12264787" cy="290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66"/>
              </a:lnSpc>
            </a:pPr>
            <a:r>
              <a:rPr lang="en-US" sz="78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Чему научились и какие источники помогли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3118971"/>
            <a:ext cx="794890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Архитектура проекта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4950" y="6252853"/>
            <a:ext cx="7025086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Бот написан на Python с помощью библиотеки Telebot, которая предоставляет удобные инструменты для работы с Telegram API. Данные хранятся прямо в коде, без базы данных. Запускается на локальном сервере.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730935"/>
            <a:ext cx="4132127" cy="1421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890"/>
              </a:lnSpc>
            </a:pPr>
            <a:r>
              <a:rPr lang="en-US" sz="1400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Telebot — это библиотека для создания Telegram-ботов на Python. Она позволяет обрабатывать команды, кнопки и сообщения, а также отправлять файлы и ссылки.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424417"/>
            <a:ext cx="4132127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0"/>
              </a:lnSpc>
            </a:pPr>
            <a:r>
              <a:rPr lang="en-US" sz="1400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В текущем боте вся информация, такая как список разработчиков и ссылки на документы, хранится в коде. Для обновления данных необходимо редактировать сам файл bot.py.</a:t>
            </a:r>
          </a:p>
          <a:p>
            <a:pPr algn="l">
              <a:lnSpc>
                <a:spcPts val="1890"/>
              </a:lnSpc>
            </a:pPr>
          </a:p>
          <a:p>
            <a:pPr algn="l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7211241"/>
            <a:ext cx="41321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  <a:r>
              <a:rPr lang="en-US" sz="1400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Развёртывание: Локальный сервер – бот запускается на компьютере.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88749" y="1219200"/>
            <a:ext cx="809209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Функционал бота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88749" y="3681040"/>
            <a:ext cx="7707571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 Кнопка “Разработчики” – отправляет список участников проекта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 Кнопка “Техническая документация” – отправляет ссылку и файл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 Кнопка “Презентация проекта” – отправляет ссылку и файл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88749" y="6214690"/>
            <a:ext cx="7622849" cy="2553655"/>
          </a:xfrm>
          <a:custGeom>
            <a:avLst/>
            <a:gdLst/>
            <a:ahLst/>
            <a:cxnLst/>
            <a:rect r="r" b="b" t="t" l="l"/>
            <a:pathLst>
              <a:path h="2553655" w="7622849">
                <a:moveTo>
                  <a:pt x="0" y="0"/>
                </a:moveTo>
                <a:lnTo>
                  <a:pt x="7622850" y="0"/>
                </a:lnTo>
                <a:lnTo>
                  <a:pt x="7622850" y="2553654"/>
                </a:lnTo>
                <a:lnTo>
                  <a:pt x="0" y="25536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25224" y="9258300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00980" y="944661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963127" y="-1110991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319368" y="-2731394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700980" y="-1578293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258549" y="-183351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963127" y="8739948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217252" y="4623612"/>
            <a:ext cx="4677752" cy="3545769"/>
          </a:xfrm>
          <a:custGeom>
            <a:avLst/>
            <a:gdLst/>
            <a:ahLst/>
            <a:cxnLst/>
            <a:rect r="r" b="b" t="t" l="l"/>
            <a:pathLst>
              <a:path h="3545769" w="4677752">
                <a:moveTo>
                  <a:pt x="0" y="0"/>
                </a:moveTo>
                <a:lnTo>
                  <a:pt x="4677752" y="0"/>
                </a:lnTo>
                <a:lnTo>
                  <a:pt x="4677752" y="3545769"/>
                </a:lnTo>
                <a:lnTo>
                  <a:pt x="0" y="35457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74927" y="1553370"/>
            <a:ext cx="6138147" cy="2517792"/>
          </a:xfrm>
          <a:custGeom>
            <a:avLst/>
            <a:gdLst/>
            <a:ahLst/>
            <a:cxnLst/>
            <a:rect r="r" b="b" t="t" l="l"/>
            <a:pathLst>
              <a:path h="2517792" w="6138147">
                <a:moveTo>
                  <a:pt x="0" y="0"/>
                </a:moveTo>
                <a:lnTo>
                  <a:pt x="6138146" y="0"/>
                </a:lnTo>
                <a:lnTo>
                  <a:pt x="6138146" y="2517792"/>
                </a:lnTo>
                <a:lnTo>
                  <a:pt x="0" y="251779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81723" y="4624739"/>
            <a:ext cx="4727692" cy="3545769"/>
          </a:xfrm>
          <a:custGeom>
            <a:avLst/>
            <a:gdLst/>
            <a:ahLst/>
            <a:cxnLst/>
            <a:rect r="r" b="b" t="t" l="l"/>
            <a:pathLst>
              <a:path h="3545769" w="4727692">
                <a:moveTo>
                  <a:pt x="0" y="0"/>
                </a:moveTo>
                <a:lnTo>
                  <a:pt x="4727692" y="0"/>
                </a:lnTo>
                <a:lnTo>
                  <a:pt x="4727692" y="3545770"/>
                </a:lnTo>
                <a:lnTo>
                  <a:pt x="0" y="354577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732501" y="1907439"/>
            <a:ext cx="8822997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Установка и запуск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27066" y="6447891"/>
            <a:ext cx="2646492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Установить и настроить Python -3.12.0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48468" y="6447891"/>
            <a:ext cx="2959670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Установить зависимости: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pip install pyTelegramBotAPI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71930" y="6447891"/>
            <a:ext cx="2747991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Настроить переменные: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Указать TOKEN в bot.py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14442" y="6447891"/>
            <a:ext cx="2646492" cy="87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Запустить бота:</a:t>
            </a:r>
          </a:p>
          <a:p>
            <a:pPr algn="l">
              <a:lnSpc>
                <a:spcPts val="234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python bot.py</a:t>
            </a:r>
          </a:p>
          <a:p>
            <a:pPr algn="l">
              <a:lnSpc>
                <a:spcPts val="2340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DAGg-AGQkU8</dc:identifier>
  <dcterms:modified xsi:type="dcterms:W3CDTF">2011-08-01T06:04:30Z</dcterms:modified>
  <cp:revision>1</cp:revision>
  <dc:title>Project presentation</dc:title>
</cp:coreProperties>
</file>