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59" r:id="rId7"/>
    <p:sldId id="265" r:id="rId8"/>
    <p:sldId id="266" r:id="rId9"/>
    <p:sldId id="262" r:id="rId10"/>
    <p:sldId id="267" r:id="rId11"/>
    <p:sldId id="268" r:id="rId12"/>
    <p:sldId id="269" r:id="rId13"/>
    <p:sldId id="270" r:id="rId14"/>
    <p:sldId id="263" r:id="rId15"/>
    <p:sldId id="264" r:id="rId16"/>
    <p:sldId id="271" r:id="rId17"/>
    <p:sldId id="26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ind Light" panose="020B0604020202020204" charset="0"/>
      <p:regular r:id="rId24"/>
    </p:embeddedFont>
    <p:embeddedFont>
      <p:font typeface="Hind Regular" panose="020B0604020202020204" charset="0"/>
      <p:regular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B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>
        <p:scale>
          <a:sx n="121" d="100"/>
          <a:sy n="121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8155-5A67-4FD1-A014-A5D9CC4B587B}" type="datetimeFigureOut">
              <a:rPr lang="de-DE" smtClean="0"/>
              <a:t>14.09.2019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3863A-55DF-406D-9090-99FB7DA3C2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9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4ABDD35-583D-411D-A665-F902A80D1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7" y="0"/>
            <a:ext cx="9637294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978931-65B1-4927-A8C8-50CFCCCA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435" y="1204809"/>
            <a:ext cx="8425131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23F5DC-77EA-4BFE-A45D-C5A70F0D5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926" y="3620217"/>
            <a:ext cx="618614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6542871-22B9-49EA-9590-1F92661CFD2C}"/>
              </a:ext>
            </a:extLst>
          </p:cNvPr>
          <p:cNvSpPr txBox="1"/>
          <p:nvPr userDrawn="1"/>
        </p:nvSpPr>
        <p:spPr>
          <a:xfrm>
            <a:off x="277424" y="6488668"/>
            <a:ext cx="1163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Hind Light" panose="02000000000000000000" pitchFamily="2" charset="0"/>
                <a:cs typeface="Hind Light" panose="02000000000000000000" pitchFamily="2" charset="0"/>
              </a:rPr>
              <a:t>Carl von Ossietzky Universität Oldenburg | Very Large Business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  <a:latin typeface="Hind Light" panose="02000000000000000000" pitchFamily="2" charset="0"/>
                <a:cs typeface="Hind Light" panose="02000000000000000000" pitchFamily="2" charset="0"/>
              </a:rPr>
              <a:t>Applications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Hind Light" panose="02000000000000000000" pitchFamily="2" charset="0"/>
                <a:cs typeface="Hind Light" panose="02000000000000000000" pitchFamily="2" charset="0"/>
              </a:rPr>
              <a:t> | Prof. Dr.-Ing. habil. Jorge Marx Gómez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71DCC8A-16C1-40F4-A1ED-8AF2705A85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9232" y="5281164"/>
            <a:ext cx="4173537" cy="359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Hind Light" panose="02000000000000000000" pitchFamily="2" charset="0"/>
                <a:cs typeface="Hind Light" panose="02000000000000000000" pitchFamily="2" charset="0"/>
              </a:defRPr>
            </a:lvl1pPr>
          </a:lstStyle>
          <a:p>
            <a:pPr lvl="0"/>
            <a:r>
              <a:rPr lang="de-DE" dirty="0"/>
              <a:t>Veranstaltung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7015462-1FB7-446C-BBDA-744CBBC8C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9232" y="5653191"/>
            <a:ext cx="4173537" cy="359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Hind Light" panose="02000000000000000000" pitchFamily="2" charset="0"/>
                <a:cs typeface="Hind Light" panose="02000000000000000000" pitchFamily="2" charset="0"/>
              </a:defRPr>
            </a:lvl1pPr>
          </a:lstStyle>
          <a:p>
            <a:pPr lvl="0"/>
            <a:r>
              <a:rPr lang="de-DE" dirty="0"/>
              <a:t>Referent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66319767-900A-4417-B23B-A997E591C4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09232" y="6025218"/>
            <a:ext cx="4173537" cy="3598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latin typeface="Hind Light" panose="02000000000000000000" pitchFamily="2" charset="0"/>
                <a:cs typeface="Hind Light" panose="02000000000000000000" pitchFamily="2" charset="0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36203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1C95D1-EF59-4C26-BDCE-882BE2AC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A62-7429-4731-9C23-4655D2204996}" type="datetime1">
              <a:rPr lang="de-DE" smtClean="0"/>
              <a:t>14.09.2019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14386-2402-46C4-98AD-5ADE287E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9B5A47A-9CDC-41B7-A701-1E46B73EBE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B664D6E-9F41-49C1-9E7B-21686CEC4EC2}"/>
              </a:ext>
            </a:extLst>
          </p:cNvPr>
          <p:cNvSpPr txBox="1"/>
          <p:nvPr userDrawn="1"/>
        </p:nvSpPr>
        <p:spPr>
          <a:xfrm>
            <a:off x="1166206" y="1133497"/>
            <a:ext cx="9859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latin typeface="+mj-lt"/>
              </a:rPr>
              <a:t>Thank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err="1">
                <a:latin typeface="+mj-lt"/>
              </a:rPr>
              <a:t>you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err="1">
                <a:latin typeface="+mj-lt"/>
              </a:rPr>
              <a:t>for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err="1">
                <a:latin typeface="+mj-lt"/>
              </a:rPr>
              <a:t>your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err="1">
                <a:latin typeface="+mj-lt"/>
              </a:rPr>
              <a:t>kind</a:t>
            </a:r>
            <a:r>
              <a:rPr lang="de-DE" sz="4000" dirty="0">
                <a:latin typeface="+mj-lt"/>
              </a:rPr>
              <a:t> </a:t>
            </a:r>
            <a:r>
              <a:rPr lang="de-DE" sz="4000" dirty="0" err="1">
                <a:latin typeface="+mj-lt"/>
              </a:rPr>
              <a:t>attention</a:t>
            </a:r>
            <a:r>
              <a:rPr lang="de-DE" sz="4000" dirty="0">
                <a:latin typeface="+mj-lt"/>
              </a:rPr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CDB1CCA-56D6-4835-9160-746FB51C6459}"/>
              </a:ext>
            </a:extLst>
          </p:cNvPr>
          <p:cNvSpPr txBox="1"/>
          <p:nvPr userDrawn="1"/>
        </p:nvSpPr>
        <p:spPr>
          <a:xfrm>
            <a:off x="3656074" y="1949104"/>
            <a:ext cx="4879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Are </a:t>
            </a:r>
            <a:r>
              <a:rPr lang="de-DE" sz="3000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there</a:t>
            </a:r>
            <a:r>
              <a:rPr lang="de-DE" sz="3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sz="3000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any</a:t>
            </a:r>
            <a:r>
              <a:rPr lang="de-DE" sz="3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de-DE" sz="3000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questions</a:t>
            </a:r>
            <a:r>
              <a:rPr lang="de-DE" sz="3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?</a:t>
            </a:r>
          </a:p>
          <a:p>
            <a:pPr algn="ctr"/>
            <a:endParaRPr lang="de-DE" sz="3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75CE3CC-EE1B-4C14-A8AD-936EA2A9D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4307" y="3569237"/>
            <a:ext cx="4243387" cy="36512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b="0"/>
            </a:lvl1pPr>
          </a:lstStyle>
          <a:p>
            <a:pPr lvl="0"/>
            <a:r>
              <a:rPr lang="de-DE" dirty="0"/>
              <a:t>Vorname Nachname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CAE1E22E-54D6-4B17-8069-CBEDB9E1DC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307" y="3934362"/>
            <a:ext cx="4243387" cy="36512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b="0"/>
            </a:lvl1pPr>
          </a:lstStyle>
          <a:p>
            <a:pPr lvl="0"/>
            <a:r>
              <a:rPr lang="de-DE" dirty="0"/>
              <a:t>Mail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173BEDD5-D0E9-484D-9C81-2ADE50DA3F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4306" y="4299487"/>
            <a:ext cx="4243387" cy="36512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b="0"/>
            </a:lvl1pPr>
          </a:lstStyle>
          <a:p>
            <a:pPr lvl="0"/>
            <a:r>
              <a:rPr lang="de-DE" dirty="0"/>
              <a:t>Telefon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48ED7A2-54B8-48EE-A9D7-698600FD2318}"/>
              </a:ext>
            </a:extLst>
          </p:cNvPr>
          <p:cNvSpPr txBox="1"/>
          <p:nvPr userDrawn="1"/>
        </p:nvSpPr>
        <p:spPr>
          <a:xfrm>
            <a:off x="5321589" y="3004057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Get</a:t>
            </a:r>
            <a:r>
              <a:rPr lang="de-DE" sz="2000" b="1" dirty="0"/>
              <a:t> in </a:t>
            </a:r>
            <a:r>
              <a:rPr lang="de-DE" sz="2000" b="1" dirty="0" err="1"/>
              <a:t>touch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9495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3D73C-B01D-4812-B3AA-A57083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2B76686-B569-4562-A5C0-99A35ADF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755" y="6356350"/>
            <a:ext cx="647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spc="3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89923B7D-8708-48E0-9D6D-46966A4832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16346CD-7818-45DA-BA8B-123B3398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00260" y="6356350"/>
            <a:ext cx="1038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62ED8273-857D-4CBA-8D93-303EC36DEA85}" type="datetime1">
              <a:rPr lang="de-DE" smtClean="0"/>
              <a:t>14.09.2019</a:t>
            </a:fld>
            <a:r>
              <a:rPr lang="de-DE"/>
              <a:t>  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7435838-134F-4E5F-AE2B-FB91C618E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6677" y="6356350"/>
            <a:ext cx="3112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F7C595F-0129-40C5-B128-93E6B5E725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0588" y="841522"/>
            <a:ext cx="10515600" cy="40798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6C89FA45-0CAF-40D2-A99E-D3719571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88" y="15262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003808D-41A7-463F-A44E-1ED8072006EA}"/>
              </a:ext>
            </a:extLst>
          </p:cNvPr>
          <p:cNvCxnSpPr/>
          <p:nvPr userDrawn="1"/>
        </p:nvCxnSpPr>
        <p:spPr>
          <a:xfrm>
            <a:off x="336430" y="241540"/>
            <a:ext cx="0" cy="1009290"/>
          </a:xfrm>
          <a:prstGeom prst="line">
            <a:avLst/>
          </a:prstGeom>
          <a:ln w="38100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0301AD9-FBB4-4BF0-942E-8C034B37C4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82633" y="6356351"/>
            <a:ext cx="0" cy="365124"/>
          </a:xfrm>
          <a:prstGeom prst="line">
            <a:avLst/>
          </a:prstGeom>
          <a:ln w="28575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762D1ED4-2124-4533-94ED-FEF1CFEE13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8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hand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2B76686-B569-4562-A5C0-99A35ADF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755" y="6356350"/>
            <a:ext cx="647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spc="3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89923B7D-8708-48E0-9D6D-46966A4832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16346CD-7818-45DA-BA8B-123B3398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00260" y="6356350"/>
            <a:ext cx="1038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62ED8273-857D-4CBA-8D93-303EC36DEA85}" type="datetime1">
              <a:rPr lang="de-DE" smtClean="0"/>
              <a:t>14.09.2019</a:t>
            </a:fld>
            <a:r>
              <a:rPr lang="de-DE"/>
              <a:t>  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7435838-134F-4E5F-AE2B-FB91C618E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6677" y="6356350"/>
            <a:ext cx="3112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F7C595F-0129-40C5-B128-93E6B5E725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9729" y="819319"/>
            <a:ext cx="10515600" cy="40798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0CB21F-27A7-427A-8776-59D0FDD0E618}"/>
              </a:ext>
            </a:extLst>
          </p:cNvPr>
          <p:cNvSpPr txBox="1"/>
          <p:nvPr userDrawn="1"/>
        </p:nvSpPr>
        <p:spPr>
          <a:xfrm>
            <a:off x="559729" y="1432605"/>
            <a:ext cx="104964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Wir nehmen unsere Mitverantwortung für die Gesellschaft, in der wir leben, aktiv wahr.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In einer vernetzten Welt lassen sich Herausforderungen nur in einer friedlichen internationalen Zusammenarbeit lösen. Jeder Form von Nationalismus treten wir entschieden entgegen.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Wir setzen uns dafür ein, dass Menschen nicht wegen ihrer Hautfarbe, Herkunft, Religion, Geschlecht oder sexueller Orientierung benachteiligt oder diffamiert werden.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Wir sind nicht bereit, Diskussionen zu tolerieren, die faktenfrei oder auf Basis von Ressentiments geführt werden.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7B3AD2-337D-4EDA-9844-4681879D7FEF}"/>
              </a:ext>
            </a:extLst>
          </p:cNvPr>
          <p:cNvSpPr txBox="1"/>
          <p:nvPr userDrawn="1"/>
        </p:nvSpPr>
        <p:spPr>
          <a:xfrm>
            <a:off x="531341" y="136525"/>
            <a:ext cx="3680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+mj-lt"/>
              </a:rPr>
              <a:t>VLBA handelt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EA3AE51-6E35-400A-ADAD-2DECAD2CC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C4424D1-DFA5-4FA0-BD39-FF8B4A793D0B}"/>
              </a:ext>
            </a:extLst>
          </p:cNvPr>
          <p:cNvCxnSpPr/>
          <p:nvPr userDrawn="1"/>
        </p:nvCxnSpPr>
        <p:spPr>
          <a:xfrm>
            <a:off x="336430" y="241540"/>
            <a:ext cx="0" cy="1009290"/>
          </a:xfrm>
          <a:prstGeom prst="line">
            <a:avLst/>
          </a:prstGeom>
          <a:ln w="38100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EA0D001-96CB-4C1A-BD3A-BAEA3ED17E5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82633" y="6356351"/>
            <a:ext cx="0" cy="365124"/>
          </a:xfrm>
          <a:prstGeom prst="line">
            <a:avLst/>
          </a:prstGeom>
          <a:ln w="28575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6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BA 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2B76686-B569-4562-A5C0-99A35ADF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755" y="6356350"/>
            <a:ext cx="647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spc="3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89923B7D-8708-48E0-9D6D-46966A4832A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16346CD-7818-45DA-BA8B-123B3398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00260" y="6356350"/>
            <a:ext cx="1038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62ED8273-857D-4CBA-8D93-303EC36DEA85}" type="datetime1">
              <a:rPr lang="de-DE" smtClean="0"/>
              <a:t>14.09.2019</a:t>
            </a:fld>
            <a:r>
              <a:rPr lang="de-DE"/>
              <a:t>  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47435838-134F-4E5F-AE2B-FB91C618E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6677" y="6356350"/>
            <a:ext cx="3112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F7C595F-0129-40C5-B128-93E6B5E725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9729" y="819319"/>
            <a:ext cx="10515600" cy="407987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E7B9853-6C03-496D-936C-5C13A3A87213}"/>
              </a:ext>
            </a:extLst>
          </p:cNvPr>
          <p:cNvSpPr txBox="1"/>
          <p:nvPr userDrawn="1"/>
        </p:nvSpPr>
        <p:spPr>
          <a:xfrm>
            <a:off x="559729" y="1432605"/>
            <a:ext cx="104964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actively</a:t>
            </a:r>
            <a:r>
              <a:rPr lang="de-DE" sz="2800" dirty="0"/>
              <a:t> </a:t>
            </a:r>
            <a:r>
              <a:rPr lang="de-DE" sz="2800" dirty="0" err="1"/>
              <a:t>assume</a:t>
            </a:r>
            <a:r>
              <a:rPr lang="de-DE" sz="2800" dirty="0"/>
              <a:t> </a:t>
            </a:r>
            <a:r>
              <a:rPr lang="de-DE" sz="2800" dirty="0" err="1"/>
              <a:t>responsibility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society</a:t>
            </a:r>
            <a:r>
              <a:rPr lang="de-DE" sz="2800" dirty="0"/>
              <a:t> in </a:t>
            </a:r>
            <a:r>
              <a:rPr lang="de-DE" sz="2800" dirty="0" err="1"/>
              <a:t>which</a:t>
            </a:r>
            <a:r>
              <a:rPr lang="de-DE" sz="2800" dirty="0"/>
              <a:t> </a:t>
            </a:r>
            <a:r>
              <a:rPr lang="de-DE" sz="2800" dirty="0" err="1"/>
              <a:t>we</a:t>
            </a:r>
            <a:r>
              <a:rPr lang="de-DE" sz="2800" dirty="0"/>
              <a:t> live in.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In a </a:t>
            </a:r>
            <a:r>
              <a:rPr lang="de-DE" sz="2800" dirty="0" err="1"/>
              <a:t>connected</a:t>
            </a:r>
            <a:r>
              <a:rPr lang="de-DE" sz="2800" dirty="0"/>
              <a:t> </a:t>
            </a:r>
            <a:r>
              <a:rPr lang="de-DE" sz="2800" dirty="0" err="1"/>
              <a:t>world</a:t>
            </a:r>
            <a:r>
              <a:rPr lang="de-DE" sz="2800" dirty="0"/>
              <a:t>, </a:t>
            </a:r>
            <a:r>
              <a:rPr lang="de-DE" sz="2800" dirty="0" err="1"/>
              <a:t>challenges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solved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peaceful</a:t>
            </a:r>
            <a:r>
              <a:rPr lang="de-DE" sz="2800" dirty="0"/>
              <a:t> international </a:t>
            </a:r>
            <a:r>
              <a:rPr lang="de-DE" sz="2800" dirty="0" err="1"/>
              <a:t>cooperation</a:t>
            </a:r>
            <a:r>
              <a:rPr lang="de-DE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strongly</a:t>
            </a:r>
            <a:r>
              <a:rPr lang="de-DE" sz="2800" dirty="0"/>
              <a:t> </a:t>
            </a:r>
            <a:r>
              <a:rPr lang="de-DE" sz="2800" dirty="0" err="1"/>
              <a:t>oppose</a:t>
            </a:r>
            <a:r>
              <a:rPr lang="de-DE" sz="2800" dirty="0"/>
              <a:t> </a:t>
            </a:r>
            <a:r>
              <a:rPr lang="de-DE" sz="2800" dirty="0" err="1"/>
              <a:t>any</a:t>
            </a:r>
            <a:r>
              <a:rPr lang="de-DE" sz="2800" dirty="0"/>
              <a:t> form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nationalism</a:t>
            </a:r>
            <a:r>
              <a:rPr lang="de-DE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 err="1"/>
              <a:t>We</a:t>
            </a:r>
            <a:r>
              <a:rPr lang="de-DE" sz="2800" dirty="0"/>
              <a:t> will not </a:t>
            </a:r>
            <a:r>
              <a:rPr lang="de-DE" sz="2800" dirty="0" err="1"/>
              <a:t>disadvantage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defame</a:t>
            </a:r>
            <a:r>
              <a:rPr lang="de-DE" sz="2800" dirty="0"/>
              <a:t> </a:t>
            </a:r>
            <a:r>
              <a:rPr lang="de-DE" sz="2800" dirty="0" err="1"/>
              <a:t>people</a:t>
            </a:r>
            <a:r>
              <a:rPr lang="de-DE" sz="2800" dirty="0"/>
              <a:t> </a:t>
            </a:r>
            <a:r>
              <a:rPr lang="de-DE" sz="2800" dirty="0" err="1"/>
              <a:t>because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their</a:t>
            </a:r>
            <a:r>
              <a:rPr lang="de-DE" sz="2800" dirty="0"/>
              <a:t> </a:t>
            </a:r>
            <a:r>
              <a:rPr lang="de-DE" sz="2800" dirty="0" err="1"/>
              <a:t>skin</a:t>
            </a:r>
            <a:r>
              <a:rPr lang="de-DE" sz="2800" dirty="0"/>
              <a:t> </a:t>
            </a:r>
            <a:r>
              <a:rPr lang="de-DE" sz="2800" dirty="0" err="1"/>
              <a:t>color</a:t>
            </a:r>
            <a:r>
              <a:rPr lang="de-DE" sz="2800" dirty="0"/>
              <a:t>, </a:t>
            </a:r>
            <a:r>
              <a:rPr lang="de-DE" sz="2800" dirty="0" err="1"/>
              <a:t>origin</a:t>
            </a:r>
            <a:r>
              <a:rPr lang="de-DE" sz="2800" dirty="0"/>
              <a:t>, </a:t>
            </a:r>
            <a:r>
              <a:rPr lang="de-DE" sz="2800" dirty="0" err="1"/>
              <a:t>religion</a:t>
            </a:r>
            <a:r>
              <a:rPr lang="de-DE" sz="2800" dirty="0"/>
              <a:t>, </a:t>
            </a:r>
            <a:r>
              <a:rPr lang="de-DE" sz="2800" dirty="0" err="1"/>
              <a:t>gender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sexual </a:t>
            </a:r>
            <a:r>
              <a:rPr lang="de-DE" sz="2800" dirty="0" err="1"/>
              <a:t>orientation</a:t>
            </a:r>
            <a:r>
              <a:rPr lang="de-DE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not </a:t>
            </a:r>
            <a:r>
              <a:rPr lang="de-DE" sz="2800" dirty="0" err="1"/>
              <a:t>willing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tolerate</a:t>
            </a:r>
            <a:r>
              <a:rPr lang="de-DE" sz="2800" dirty="0"/>
              <a:t> </a:t>
            </a:r>
            <a:r>
              <a:rPr lang="de-DE" sz="2800" dirty="0" err="1"/>
              <a:t>discussions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fact-free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on </a:t>
            </a:r>
            <a:r>
              <a:rPr lang="de-DE" sz="2800" dirty="0" err="1"/>
              <a:t>resentments</a:t>
            </a:r>
            <a:r>
              <a:rPr lang="de-DE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7C35B93-7D18-496D-B1D6-02B4B49F07D2}"/>
              </a:ext>
            </a:extLst>
          </p:cNvPr>
          <p:cNvSpPr txBox="1"/>
          <p:nvPr userDrawn="1"/>
        </p:nvSpPr>
        <p:spPr>
          <a:xfrm>
            <a:off x="531341" y="136525"/>
            <a:ext cx="27254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>
                <a:latin typeface="+mj-lt"/>
              </a:rPr>
              <a:t>VLBA </a:t>
            </a:r>
            <a:r>
              <a:rPr lang="de-DE" sz="4000" dirty="0" err="1">
                <a:latin typeface="+mj-lt"/>
              </a:rPr>
              <a:t>acts</a:t>
            </a:r>
            <a:endParaRPr lang="de-DE" sz="4000" dirty="0"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4FDF5F2-1A92-4D3A-8A22-1E8F71ED5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F7F317-3B37-4E4A-850F-386689AE7250}"/>
              </a:ext>
            </a:extLst>
          </p:cNvPr>
          <p:cNvCxnSpPr/>
          <p:nvPr userDrawn="1"/>
        </p:nvCxnSpPr>
        <p:spPr>
          <a:xfrm>
            <a:off x="336430" y="241540"/>
            <a:ext cx="0" cy="1009290"/>
          </a:xfrm>
          <a:prstGeom prst="line">
            <a:avLst/>
          </a:prstGeom>
          <a:ln w="38100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FDAEAA2-3CBF-4B16-898D-91362A56F02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82633" y="6356351"/>
            <a:ext cx="0" cy="365124"/>
          </a:xfrm>
          <a:prstGeom prst="line">
            <a:avLst/>
          </a:prstGeom>
          <a:ln w="28575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2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B68FD-6E54-4C6E-8C88-03CD3772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146D-9A58-4D29-8CFC-CE49DF6C9807}" type="datetime1">
              <a:rPr lang="de-DE" smtClean="0"/>
              <a:t>14.09.2019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FD0D4-EC52-4FC4-9C1A-DF1C93A5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2DDDF69-7F99-4AD0-AC91-27EE8BA7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5851" y="613556"/>
            <a:ext cx="6186149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6A1DEE69-9254-4839-AE2A-EDE80124E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5851" y="3028964"/>
            <a:ext cx="618614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35706C-561C-433C-9188-00FA510D8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373" y="1366572"/>
            <a:ext cx="8138865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993FCA-CD6F-4912-A6ED-1AB0419B7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588" y="1502800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73765C-67CC-4BBD-8B6D-143527E0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588" y="1502800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C4407-FB2F-4B46-8DBA-AFFD76C7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2F8F-4D0A-4849-8B6C-471EF24B380A}" type="datetime1">
              <a:rPr lang="de-DE" smtClean="0"/>
              <a:t>14.09.2019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8671E-1021-4B9D-BE92-144BC8D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102C6C-E707-44F9-BD1B-4FFA687E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B7D-8708-48E0-9D6D-46966A4832A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65925C7-AE0D-49FA-BDAF-8F070824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8" y="198410"/>
            <a:ext cx="10515600" cy="6096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Inhaltsplatzhalter 11">
            <a:extLst>
              <a:ext uri="{FF2B5EF4-FFF2-40B4-BE49-F238E27FC236}">
                <a16:creationId xmlns:a16="http://schemas.microsoft.com/office/drawing/2014/main" id="{0693B11D-AAB7-4F35-B422-8E3387E8D1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729" y="819319"/>
            <a:ext cx="10515600" cy="4079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D74DF24-57BB-48A3-ACE9-3F38202A7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56443E-CCFC-48FF-B25E-593D5CD1B989}"/>
              </a:ext>
            </a:extLst>
          </p:cNvPr>
          <p:cNvCxnSpPr/>
          <p:nvPr userDrawn="1"/>
        </p:nvCxnSpPr>
        <p:spPr>
          <a:xfrm>
            <a:off x="336430" y="241540"/>
            <a:ext cx="0" cy="1009290"/>
          </a:xfrm>
          <a:prstGeom prst="line">
            <a:avLst/>
          </a:prstGeom>
          <a:ln w="38100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C516A5F-8855-475B-8FFA-B638BBC8C75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82633" y="6356351"/>
            <a:ext cx="0" cy="365124"/>
          </a:xfrm>
          <a:prstGeom prst="line">
            <a:avLst/>
          </a:prstGeom>
          <a:ln w="28575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4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9A40CF-9185-4CCA-A48A-0ECE9D84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29" y="143598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207AFD-AFB9-4002-83EA-9EE17B6A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29" y="2259894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E2DB66-931C-415F-AD69-D8B2851D6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2141" y="143598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1B7D13-093E-4A4E-8F76-39541D13F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2141" y="2259894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0FE7A2-3C77-47D2-AC6A-272C429B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047DA-FA77-4264-9AEF-1648CE5321CD}" type="datetime1">
              <a:rPr lang="de-DE" smtClean="0"/>
              <a:t>14.09.2019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94684E-2E40-4E74-AD51-54137E1B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85CD5B-7D30-4522-9A1E-1B9A97B2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B7D-8708-48E0-9D6D-46966A4832A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55295A95-7613-4921-8CBC-A0517032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8" y="198410"/>
            <a:ext cx="10515600" cy="6096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EE93B780-2EA6-41A7-AC42-4D8FC7A327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729" y="819319"/>
            <a:ext cx="10515600" cy="4079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BE952AD-3735-4896-8EB0-31725B217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6A044A2-2B88-43FD-A5AB-C49E8B6940DC}"/>
              </a:ext>
            </a:extLst>
          </p:cNvPr>
          <p:cNvCxnSpPr/>
          <p:nvPr userDrawn="1"/>
        </p:nvCxnSpPr>
        <p:spPr>
          <a:xfrm>
            <a:off x="336430" y="241540"/>
            <a:ext cx="0" cy="1009290"/>
          </a:xfrm>
          <a:prstGeom prst="line">
            <a:avLst/>
          </a:prstGeom>
          <a:ln w="38100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738A27B-FDB5-44A7-942B-08EF6C5BF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82633" y="6356351"/>
            <a:ext cx="0" cy="365124"/>
          </a:xfrm>
          <a:prstGeom prst="line">
            <a:avLst/>
          </a:prstGeom>
          <a:ln w="28575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3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C1FBB-7B8F-4B2D-9C86-4C533781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1C95D1-EF59-4C26-BDCE-882BE2AC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A62-7429-4731-9C23-4655D2204996}" type="datetime1">
              <a:rPr lang="de-DE" smtClean="0"/>
              <a:t>14.09.2019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14386-2402-46C4-98AD-5ADE287E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B34FE9-6E66-4027-B3C3-F0E0B6ED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3B7D-8708-48E0-9D6D-46966A4832A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11">
            <a:extLst>
              <a:ext uri="{FF2B5EF4-FFF2-40B4-BE49-F238E27FC236}">
                <a16:creationId xmlns:a16="http://schemas.microsoft.com/office/drawing/2014/main" id="{3DC1A8E6-CD19-4E65-A6B3-787F287EF6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9729" y="819319"/>
            <a:ext cx="10515600" cy="4079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06566AC-3360-45E1-87EF-0EBA832445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605B17-7F93-47F8-BA0D-3308A6F25CA7}"/>
              </a:ext>
            </a:extLst>
          </p:cNvPr>
          <p:cNvCxnSpPr/>
          <p:nvPr userDrawn="1"/>
        </p:nvCxnSpPr>
        <p:spPr>
          <a:xfrm>
            <a:off x="336430" y="241540"/>
            <a:ext cx="0" cy="1009290"/>
          </a:xfrm>
          <a:prstGeom prst="line">
            <a:avLst/>
          </a:prstGeom>
          <a:ln w="38100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3127F1F-AE5F-44C3-B954-8F4E80171DF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82633" y="6356351"/>
            <a:ext cx="0" cy="365124"/>
          </a:xfrm>
          <a:prstGeom prst="line">
            <a:avLst/>
          </a:prstGeom>
          <a:ln w="28575">
            <a:solidFill>
              <a:srgbClr val="6CB21B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6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1C95D1-EF59-4C26-BDCE-882BE2AC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EA62-7429-4731-9C23-4655D2204996}" type="datetime1">
              <a:rPr lang="de-DE" smtClean="0"/>
              <a:t>14.09.2019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E14386-2402-46C4-98AD-5ADE287E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8C9185-EB64-406D-989A-96AE099283AE}"/>
              </a:ext>
            </a:extLst>
          </p:cNvPr>
          <p:cNvSpPr txBox="1"/>
          <p:nvPr userDrawn="1"/>
        </p:nvSpPr>
        <p:spPr>
          <a:xfrm>
            <a:off x="1166206" y="1133497"/>
            <a:ext cx="985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+mj-lt"/>
              </a:rPr>
              <a:t>Vielen Dank für Ihre Aufmerksamkeit!</a:t>
            </a:r>
            <a:br>
              <a:rPr lang="de-DE" sz="4000" dirty="0">
                <a:latin typeface="+mj-lt"/>
              </a:rPr>
            </a:br>
            <a:endParaRPr lang="de-DE" sz="40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2A56EBA-D7B3-413A-BB35-7034FE5D6575}"/>
              </a:ext>
            </a:extLst>
          </p:cNvPr>
          <p:cNvSpPr txBox="1"/>
          <p:nvPr userDrawn="1"/>
        </p:nvSpPr>
        <p:spPr>
          <a:xfrm>
            <a:off x="4544935" y="1949104"/>
            <a:ext cx="310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0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Gibt es Fragen?</a:t>
            </a:r>
          </a:p>
          <a:p>
            <a:pPr algn="ctr"/>
            <a:endParaRPr lang="de-DE" sz="30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A4AB90E0-4AAE-46AC-9758-6694694295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4307" y="3569237"/>
            <a:ext cx="4243387" cy="36512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b="0"/>
            </a:lvl1pPr>
          </a:lstStyle>
          <a:p>
            <a:pPr lvl="0"/>
            <a:r>
              <a:rPr lang="de-DE" dirty="0"/>
              <a:t>Vorname Nachname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241BCD7F-E936-449B-8AB9-2B437DC0C9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307" y="3934362"/>
            <a:ext cx="4243387" cy="36512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b="0"/>
            </a:lvl1pPr>
          </a:lstStyle>
          <a:p>
            <a:pPr lvl="0"/>
            <a:r>
              <a:rPr lang="de-DE" dirty="0"/>
              <a:t>Mail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DA71EDE4-C183-4940-9FAD-8BE86BDFC8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74306" y="4299487"/>
            <a:ext cx="4243387" cy="36512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b="0"/>
            </a:lvl1pPr>
          </a:lstStyle>
          <a:p>
            <a:pPr lvl="0"/>
            <a:r>
              <a:rPr lang="de-DE" dirty="0"/>
              <a:t>Telefon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29CE8F-4108-4389-80F2-927A863561F7}"/>
              </a:ext>
            </a:extLst>
          </p:cNvPr>
          <p:cNvSpPr txBox="1"/>
          <p:nvPr userDrawn="1"/>
        </p:nvSpPr>
        <p:spPr>
          <a:xfrm>
            <a:off x="5568452" y="3004057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Kontakt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1D864E2-6097-4564-A606-777B0CF0A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" y="6129633"/>
            <a:ext cx="923927" cy="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4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5D77A7-7814-4429-8E22-7A771798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88" y="198410"/>
            <a:ext cx="10515600" cy="60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881E4A-4BBC-44F3-99B0-4F7D4014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588" y="14292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60E01-11E3-40B6-ABD0-BF32754FD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00260" y="6356350"/>
            <a:ext cx="10387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C2DEA3DB-1092-4D45-9C04-D3D8D443F17E}" type="datetime1">
              <a:rPr lang="de-DE" smtClean="0"/>
              <a:t>14.09.2019</a:t>
            </a:fld>
            <a:r>
              <a:rPr lang="de-DE"/>
              <a:t>  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DBE520-5C03-4823-948E-9BCE7F482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6677" y="6356350"/>
            <a:ext cx="3112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20B73-ABA1-4369-864D-9B7B0B43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755" y="6356350"/>
            <a:ext cx="682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spc="30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89923B7D-8708-48E0-9D6D-46966A4832A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22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1" r:id="rId5"/>
    <p:sldLayoutId id="2147483652" r:id="rId6"/>
    <p:sldLayoutId id="2147483653" r:id="rId7"/>
    <p:sldLayoutId id="2147483654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Hind Regular" panose="02000000000000000000" pitchFamily="2" charset="0"/>
          <a:ea typeface="+mn-ea"/>
          <a:cs typeface="Hind Regular" panose="02000000000000000000" pitchFamily="2" charset="0"/>
        </a:defRPr>
      </a:lvl1pPr>
      <a:lvl2pPr marL="801688" indent="-34448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Hind Regular" panose="02000000000000000000" pitchFamily="2" charset="0"/>
          <a:ea typeface="+mn-ea"/>
          <a:cs typeface="Hind Regular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Hind Regular" panose="02000000000000000000" pitchFamily="2" charset="0"/>
          <a:ea typeface="+mn-ea"/>
          <a:cs typeface="Hind Regular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Hind Regular" panose="02000000000000000000" pitchFamily="2" charset="0"/>
          <a:ea typeface="+mn-ea"/>
          <a:cs typeface="Hind Regular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Hind Regular" panose="02000000000000000000" pitchFamily="2" charset="0"/>
          <a:ea typeface="+mn-ea"/>
          <a:cs typeface="Hind Regular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7E60C-8864-4D17-971D-35AF883E0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Kolloquium Masterthesis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06DE5B-2223-46D2-BA05-FD6580CEA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Chargenrückverfolgung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9CCBE9-8820-49C0-8527-788B25283D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VLBA Oberseminar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05484B-980A-401C-A60D-E51785792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Nils Lutz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3D32E91-F9D8-440E-BAFA-D75DD544EE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fld id="{86FFDE75-4193-4381-976D-8E04057DA18E}" type="datetime4">
              <a:rPr lang="de-DE" smtClean="0"/>
              <a:t>14. September 2019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666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0F61C8-8BE2-412D-87B4-C3EA0174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931537-A535-4D18-87A1-D739A240DD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REST API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05DA3DA-FC39-42B3-9A8E-8A63B919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196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BD74-CF41-453F-868E-933FE5B75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D8573E-43FF-4F4B-AD8D-FADCDA2C7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498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BD74-CF41-453F-868E-933FE5B75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D8573E-43FF-4F4B-AD8D-FADCDA2C7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640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9D7ED8E-E3A2-41A3-AE01-A4DC8051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0441DE-5008-49E9-B233-2F5274B358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4DAFADC-C983-4AE2-AA0C-C4CBD2D9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0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62B6D8-4386-4D60-8BDD-A2399139DA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Nils Lutz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FA086-DB34-428A-8ED5-E4984C94D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nils.lutz@uol.de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BE6728-8052-4F35-ADE1-C01C5A57C6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+49 173 25 28 407</a:t>
            </a:r>
          </a:p>
        </p:txBody>
      </p:sp>
    </p:spTree>
    <p:extLst>
      <p:ext uri="{BB962C8B-B14F-4D97-AF65-F5344CB8AC3E}">
        <p14:creationId xmlns:p14="http://schemas.microsoft.com/office/powerpoint/2010/main" val="3444609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FF3ED-14A7-4E36-9154-2E86554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27748-20F6-4570-BB46-A7015A671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9923B7D-8708-48E0-9D6D-46966A4832A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2DD850-590D-407F-AC44-56AA2AEB28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5BFB82C-DB2C-4197-AB42-9C66C3D1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</a:t>
            </a:r>
          </a:p>
          <a:p>
            <a:pPr lvl="1"/>
            <a:r>
              <a:rPr lang="de-DE" dirty="0"/>
              <a:t>Vertrauen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endParaRPr lang="de-DE" dirty="0"/>
          </a:p>
          <a:p>
            <a:r>
              <a:rPr lang="de-DE" dirty="0"/>
              <a:t>Lösung</a:t>
            </a:r>
          </a:p>
          <a:p>
            <a:pPr lvl="1"/>
            <a:r>
              <a:rPr lang="de-DE" dirty="0"/>
              <a:t>DLT</a:t>
            </a:r>
          </a:p>
          <a:p>
            <a:pPr lvl="1"/>
            <a:r>
              <a:rPr lang="de-DE" dirty="0"/>
              <a:t>HL </a:t>
            </a:r>
            <a:r>
              <a:rPr lang="de-DE" dirty="0" err="1"/>
              <a:t>Fabric</a:t>
            </a:r>
            <a:endParaRPr lang="de-DE" dirty="0"/>
          </a:p>
          <a:p>
            <a:pPr lvl="1"/>
            <a:r>
              <a:rPr lang="de-DE" dirty="0"/>
              <a:t>HL Composer</a:t>
            </a:r>
          </a:p>
          <a:p>
            <a:pPr lvl="1"/>
            <a:r>
              <a:rPr lang="de-DE" dirty="0"/>
              <a:t>REST API</a:t>
            </a:r>
          </a:p>
          <a:p>
            <a:r>
              <a:rPr lang="de-DE" dirty="0"/>
              <a:t>Demo</a:t>
            </a:r>
          </a:p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64303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BD74-CF41-453F-868E-933FE5B75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D8573E-43FF-4F4B-AD8D-FADCDA2C7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8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C957E53-E024-46B2-96A2-F021AA57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57699C-61F0-4075-9A0C-A821002E5A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Vertrauen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8F9ADC-C286-44CA-8CAE-7D9FC9A4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117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C957E53-E024-46B2-96A2-F021AA57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57699C-61F0-4075-9A0C-A821002E5A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Komplexität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8F9ADC-C286-44CA-8CAE-7D9FC9A4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309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BD74-CF41-453F-868E-933FE5B75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D8573E-43FF-4F4B-AD8D-FADCDA2C78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318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0F61C8-8BE2-412D-87B4-C3EA0174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931537-A535-4D18-87A1-D739A240DD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05DA3DA-FC39-42B3-9A8E-8A63B919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15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0F61C8-8BE2-412D-87B4-C3EA0174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931537-A535-4D18-87A1-D739A240DD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HL </a:t>
            </a:r>
            <a:r>
              <a:rPr lang="de-DE" dirty="0" err="1"/>
              <a:t>Fabric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05DA3DA-FC39-42B3-9A8E-8A63B919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73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0F61C8-8BE2-412D-87B4-C3EA0174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931537-A535-4D18-87A1-D739A240DD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HL Composer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05DA3DA-FC39-42B3-9A8E-8A63B919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14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VLB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C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BA">
      <a:majorFont>
        <a:latin typeface="Montserrat"/>
        <a:ea typeface=""/>
        <a:cs typeface=""/>
      </a:majorFont>
      <a:minorFont>
        <a:latin typeface="Hind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D80510E3-2853-4F4E-9459-DECB050C5AAE}" vid="{3FED73C4-F0A5-4537-AB1A-A0FE7CE6075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DB96DACB560749A9CE14EFECB13D0B" ma:contentTypeVersion="8" ma:contentTypeDescription="Create a new document." ma:contentTypeScope="" ma:versionID="af8122322273b8611e728e69f21cac0e">
  <xsd:schema xmlns:xsd="http://www.w3.org/2001/XMLSchema" xmlns:xs="http://www.w3.org/2001/XMLSchema" xmlns:p="http://schemas.microsoft.com/office/2006/metadata/properties" xmlns:ns2="180ecfc7-21df-49ff-b9e0-f8568f7917aa" xmlns:ns3="649f9ec1-6435-41ad-9777-850f4ba119b6" targetNamespace="http://schemas.microsoft.com/office/2006/metadata/properties" ma:root="true" ma:fieldsID="ed8acc8de49c1e1794f4d91d60eee99c" ns2:_="" ns3:_="">
    <xsd:import namespace="180ecfc7-21df-49ff-b9e0-f8568f7917aa"/>
    <xsd:import namespace="649f9ec1-6435-41ad-9777-850f4ba119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ecfc7-21df-49ff-b9e0-f8568f7917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f9ec1-6435-41ad-9777-850f4ba119b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1B5F58-F90F-48CF-B59B-42B88F29EB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D31C55-39DA-4086-ADD7-6827D0A43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B96F40-3911-4E87-822B-3C9D3E47D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ecfc7-21df-49ff-b9e0-f8568f7917aa"/>
    <ds:schemaRef ds:uri="649f9ec1-6435-41ad-9777-850f4ba119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 Oldenburg Vorlage VLBA 2019</Template>
  <TotalTime>0</TotalTime>
  <Words>58</Words>
  <Application>Microsoft Office PowerPoint</Application>
  <PresentationFormat>Breitbild</PresentationFormat>
  <Paragraphs>38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Wingdings</vt:lpstr>
      <vt:lpstr>Calibri</vt:lpstr>
      <vt:lpstr>Hind Light</vt:lpstr>
      <vt:lpstr>Hind Regular</vt:lpstr>
      <vt:lpstr>Symbol</vt:lpstr>
      <vt:lpstr>Arial</vt:lpstr>
      <vt:lpstr>Montserrat</vt:lpstr>
      <vt:lpstr>Office</vt:lpstr>
      <vt:lpstr>Kolloquium Masterthesis</vt:lpstr>
      <vt:lpstr>Agenda</vt:lpstr>
      <vt:lpstr>Problem</vt:lpstr>
      <vt:lpstr>Problem</vt:lpstr>
      <vt:lpstr>Problem</vt:lpstr>
      <vt:lpstr>Lösung</vt:lpstr>
      <vt:lpstr>Lösung</vt:lpstr>
      <vt:lpstr>Lösung</vt:lpstr>
      <vt:lpstr>Lösung</vt:lpstr>
      <vt:lpstr>Lösung</vt:lpstr>
      <vt:lpstr>Demo</vt:lpstr>
      <vt:lpstr>Fazit</vt:lpstr>
      <vt:lpstr>Fazit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Kolloqium Masterthesis</dc:title>
  <dc:creator>Nils Lutz</dc:creator>
  <cp:lastModifiedBy>Nils Lutz</cp:lastModifiedBy>
  <cp:revision>4</cp:revision>
  <dcterms:created xsi:type="dcterms:W3CDTF">2019-09-14T11:21:43Z</dcterms:created>
  <dcterms:modified xsi:type="dcterms:W3CDTF">2019-09-14T11:30:03Z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0x010100F3DB96DACB560749A9CE14EFECB13D0B</vt:lpwstr>
  </property>
</Properties>
</file>