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729" r:id="rId5"/>
  </p:sldMasterIdLst>
  <p:notesMasterIdLst>
    <p:notesMasterId r:id="rId9"/>
  </p:notesMasterIdLst>
  <p:handoutMasterIdLst>
    <p:handoutMasterId r:id="rId10"/>
  </p:handoutMasterIdLst>
  <p:sldIdLst>
    <p:sldId id="279" r:id="rId6"/>
    <p:sldId id="283" r:id="rId7"/>
    <p:sldId id="286" r:id="rId8"/>
  </p:sldIdLst>
  <p:sldSz cx="9906000" cy="6858000" type="A4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A0"/>
    <a:srgbClr val="6CB215"/>
    <a:srgbClr val="DBE7FB"/>
    <a:srgbClr val="0099FF"/>
    <a:srgbClr val="0000FF"/>
    <a:srgbClr val="0066FF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168" autoAdjust="0"/>
  </p:normalViewPr>
  <p:slideViewPr>
    <p:cSldViewPr>
      <p:cViewPr varScale="1">
        <p:scale>
          <a:sx n="128" d="100"/>
          <a:sy n="128" d="100"/>
        </p:scale>
        <p:origin x="1440" y="17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t" anchorCtr="0" compatLnSpc="1">
            <a:prstTxWarp prst="textNoShape">
              <a:avLst/>
            </a:prstTxWarp>
          </a:bodyPr>
          <a:lstStyle>
            <a:lvl1pPr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t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BC1C11B-3116-4B12-93A2-C58B2AE3077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49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6900" y="704850"/>
            <a:ext cx="54546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716463"/>
            <a:ext cx="4875213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8749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434513"/>
            <a:ext cx="28781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/>
            </a:lvl1pPr>
          </a:lstStyle>
          <a:p>
            <a:pPr>
              <a:defRPr/>
            </a:pPr>
            <a:fld id="{96541309-8B1B-4827-A062-8C906775A33A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906000" cy="26035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564" y="436131"/>
            <a:ext cx="2428542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4500563"/>
            <a:ext cx="3224213" cy="2205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200" dirty="0"/>
              <a:t>Carl von Ossietzky Universität Oldenburg</a:t>
            </a:r>
          </a:p>
          <a:p>
            <a:pPr algn="r" eaLnBrk="0" hangingPunct="0">
              <a:defRPr/>
            </a:pPr>
            <a:r>
              <a:rPr lang="de-DE" sz="1200" dirty="0"/>
              <a:t>Fakultät für Informatik, Wirtschafts- und Rechtswissenschaften</a:t>
            </a:r>
          </a:p>
          <a:p>
            <a:pPr algn="r" eaLnBrk="0" hangingPunct="0">
              <a:defRPr/>
            </a:pPr>
            <a:r>
              <a:rPr lang="de-DE" sz="1200" dirty="0"/>
              <a:t>Abteilung Wirtschaftsinformatik</a:t>
            </a:r>
          </a:p>
          <a:p>
            <a:pPr algn="r" eaLnBrk="0" hangingPunct="0">
              <a:defRPr/>
            </a:pPr>
            <a:r>
              <a:rPr lang="de-DE" sz="1200" dirty="0" err="1"/>
              <a:t>Very</a:t>
            </a:r>
            <a:r>
              <a:rPr lang="de-DE" sz="1200" dirty="0"/>
              <a:t> Large Business </a:t>
            </a:r>
            <a:r>
              <a:rPr lang="de-DE" sz="1200" dirty="0" err="1"/>
              <a:t>Applications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 err="1"/>
              <a:t>Ammerländer</a:t>
            </a:r>
            <a:r>
              <a:rPr lang="de-DE" sz="1200" dirty="0"/>
              <a:t> </a:t>
            </a:r>
            <a:r>
              <a:rPr lang="de-DE" sz="1200" dirty="0" err="1"/>
              <a:t>Heerstr</a:t>
            </a:r>
            <a:r>
              <a:rPr lang="de-DE" sz="1200" dirty="0"/>
              <a:t>. 114-118</a:t>
            </a:r>
          </a:p>
          <a:p>
            <a:pPr algn="r" eaLnBrk="0" hangingPunct="0">
              <a:defRPr/>
            </a:pPr>
            <a:r>
              <a:rPr lang="de-DE" sz="1200" dirty="0"/>
              <a:t>26129 Oldenburg</a:t>
            </a:r>
          </a:p>
          <a:p>
            <a:pPr algn="r" eaLnBrk="0" hangingPunct="0">
              <a:defRPr/>
            </a:pPr>
            <a:r>
              <a:rPr lang="de-DE" sz="1200" dirty="0"/>
              <a:t>Tel. (0441) 798-4470</a:t>
            </a:r>
          </a:p>
          <a:p>
            <a:pPr algn="r" eaLnBrk="0" hangingPunct="0">
              <a:defRPr/>
            </a:pPr>
            <a:r>
              <a:rPr lang="de-DE" sz="1200" dirty="0"/>
              <a:t>Fax (0441) 798-4472</a:t>
            </a:r>
          </a:p>
          <a:p>
            <a:pPr algn="r" eaLnBrk="0" hangingPunct="0">
              <a:defRPr/>
            </a:pPr>
            <a:r>
              <a:rPr lang="de-DE" sz="1200" dirty="0" err="1"/>
              <a:t>Nils.Lutz@uni-oldenburg.de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/>
              <a:t>www.wi-ol.de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9632950" y="260350"/>
            <a:ext cx="27305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0000" y="2700000"/>
            <a:ext cx="5760000" cy="18000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1787284"/>
            <a:ext cx="2430000" cy="1641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BA 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7953539" y="360000"/>
            <a:ext cx="15864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2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VLBA </a:t>
            </a:r>
            <a:r>
              <a:rPr lang="de-DE" sz="22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acts</a:t>
            </a:r>
            <a:endParaRPr lang="de-DE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453600" y="1080000"/>
            <a:ext cx="9000000" cy="54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actively assume responsibility for the society in which we live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a connected world, challenges can only be solved with peaceful international cooperation.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strongly oppose any form of nationalism.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not disadvantage or defame people because of their skin color, origin, religion, gender or sexual orientation.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not willing to tolerate discussions that are fact-free or based on resentments.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9971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0" y="2700000"/>
            <a:ext cx="5760000" cy="1800000"/>
          </a:xfrm>
        </p:spPr>
        <p:txBody>
          <a:bodyPr anchor="ctr"/>
          <a:lstStyle>
            <a:lvl1pPr marL="0" indent="0" algn="r">
              <a:buFontTx/>
              <a:buNone/>
              <a:defRPr sz="2200" b="1">
                <a:latin typeface="+mj-lt"/>
              </a:defRPr>
            </a:lvl1pPr>
          </a:lstStyle>
          <a:p>
            <a:pPr lvl="0"/>
            <a:r>
              <a:rPr lang="de-DE" dirty="0"/>
              <a:t>Neuer Abschnitt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757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324000"/>
            <a:ext cx="9360000" cy="4318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3000" y="1080000"/>
            <a:ext cx="9000000" cy="540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1917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578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360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5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3720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1550466" y="2060848"/>
            <a:ext cx="6805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Thank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you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for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your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kind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attention</a:t>
            </a:r>
            <a:r>
              <a:rPr lang="de-DE" sz="3200" b="1" baseline="0" dirty="0"/>
              <a:t>.</a:t>
            </a:r>
            <a:endParaRPr lang="de-DE" sz="3200" b="1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10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1480735" y="2060848"/>
            <a:ext cx="6944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Questions</a:t>
            </a:r>
            <a:r>
              <a:rPr lang="de-DE" sz="3200" b="1" dirty="0"/>
              <a:t> </a:t>
            </a:r>
            <a:r>
              <a:rPr lang="de-DE" sz="3200" b="1" dirty="0" err="1"/>
              <a:t>or</a:t>
            </a:r>
            <a:r>
              <a:rPr lang="de-DE" sz="3200" b="1" dirty="0"/>
              <a:t> </a:t>
            </a:r>
            <a:r>
              <a:rPr lang="de-DE" sz="3200" b="1" dirty="0" err="1"/>
              <a:t>looking</a:t>
            </a:r>
            <a:r>
              <a:rPr lang="de-DE" sz="3200" b="1" dirty="0"/>
              <a:t> </a:t>
            </a:r>
            <a:r>
              <a:rPr lang="de-DE" sz="3200" b="1" dirty="0" err="1"/>
              <a:t>for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answers</a:t>
            </a:r>
            <a:r>
              <a:rPr lang="de-DE" sz="3200" b="1" baseline="0" dirty="0"/>
              <a:t>?</a:t>
            </a:r>
            <a:endParaRPr lang="de-DE" sz="3200" b="1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8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BA hand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80000" y="360000"/>
            <a:ext cx="936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2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VLBA handelt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53600" y="1080000"/>
            <a:ext cx="9000000" cy="54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Wir nehmen unsere Mitverantwortung für die Gesellschaft, in der wir leben, aktiv wahr.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 einer vernetzten Welt lassen sich Herausforderungen nur in einer friedlichen internationalen Zusammenarbeit lösen. Jeder Form von Nationalismus treten wir entschieden entgegen.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Wir setzen uns dafür ein, dass Menschen nicht wegen ihrer Hautfarbe, Herkunft, Religion, Geschlecht oder sexueller Orientierung benachteiligt oder diffamiert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Wir sind nicht bereit, Diskussionen zu tolerieren, die faktenfrei oder auf der Basis von Ressentiments geführt werden.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178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wechs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0" y="2700000"/>
            <a:ext cx="5760000" cy="1800000"/>
          </a:xfrm>
        </p:spPr>
        <p:txBody>
          <a:bodyPr anchor="ctr"/>
          <a:lstStyle>
            <a:lvl1pPr marL="0" indent="0" algn="r">
              <a:buFontTx/>
              <a:buNone/>
              <a:defRPr sz="2200" b="1">
                <a:latin typeface="+mj-lt"/>
              </a:defRPr>
            </a:lvl1pPr>
          </a:lstStyle>
          <a:p>
            <a:pPr lvl="0"/>
            <a:r>
              <a:rPr lang="de-DE" dirty="0"/>
              <a:t>Neuer Abschnitt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324000"/>
            <a:ext cx="9360000" cy="4318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3000" y="1080000"/>
            <a:ext cx="9000000" cy="54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360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5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1227589" y="2060848"/>
            <a:ext cx="745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Vielen Dank</a:t>
            </a:r>
            <a:r>
              <a:rPr lang="de-DE" sz="3200" b="1" baseline="0" dirty="0"/>
              <a:t> für Ihre Aufmerksamkeit!</a:t>
            </a:r>
            <a:endParaRPr lang="de-DE" sz="3200" b="1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543396" y="2060848"/>
            <a:ext cx="8819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Fragen oder auf der Suche nach Antworten?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2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906000" cy="26035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4500563"/>
            <a:ext cx="3224213" cy="2205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200" dirty="0"/>
              <a:t>Carl von Ossietzky University </a:t>
            </a:r>
            <a:r>
              <a:rPr lang="de-DE" sz="1200" dirty="0" err="1"/>
              <a:t>of</a:t>
            </a:r>
            <a:r>
              <a:rPr lang="de-DE" sz="1200" dirty="0"/>
              <a:t> Oldenburg</a:t>
            </a:r>
          </a:p>
          <a:p>
            <a:pPr algn="r" eaLnBrk="0" hangingPunct="0">
              <a:defRPr/>
            </a:pPr>
            <a:r>
              <a:rPr lang="en-US" sz="1200" dirty="0"/>
              <a:t>School of Computing Science, Business Administration, Economics, and Law</a:t>
            </a:r>
            <a:br>
              <a:rPr lang="en-US" sz="1200" dirty="0"/>
            </a:br>
            <a:r>
              <a:rPr lang="de-DE" sz="1200" dirty="0" err="1"/>
              <a:t>Chair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Business </a:t>
            </a:r>
            <a:r>
              <a:rPr lang="de-DE" sz="1200" dirty="0" err="1"/>
              <a:t>Informatics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 err="1"/>
              <a:t>Very</a:t>
            </a:r>
            <a:r>
              <a:rPr lang="de-DE" sz="1200" dirty="0"/>
              <a:t> Large Business </a:t>
            </a:r>
            <a:r>
              <a:rPr lang="de-DE" sz="1200" dirty="0" err="1"/>
              <a:t>Applications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 err="1"/>
              <a:t>Ammerländer</a:t>
            </a:r>
            <a:r>
              <a:rPr lang="de-DE" sz="1200" dirty="0"/>
              <a:t> </a:t>
            </a:r>
            <a:r>
              <a:rPr lang="de-DE" sz="1200" dirty="0" err="1"/>
              <a:t>Heerstr</a:t>
            </a:r>
            <a:r>
              <a:rPr lang="de-DE" sz="1200" dirty="0"/>
              <a:t>. 114-118</a:t>
            </a:r>
          </a:p>
          <a:p>
            <a:pPr algn="r" eaLnBrk="0" hangingPunct="0">
              <a:defRPr/>
            </a:pPr>
            <a:r>
              <a:rPr lang="de-DE" sz="1200" dirty="0"/>
              <a:t>26129 Oldenburg, Germany</a:t>
            </a:r>
          </a:p>
          <a:p>
            <a:pPr algn="r" eaLnBrk="0" hangingPunct="0">
              <a:defRPr/>
            </a:pPr>
            <a:r>
              <a:rPr lang="de-DE" sz="1200" dirty="0"/>
              <a:t>Tel. +49 441 798-4470</a:t>
            </a:r>
          </a:p>
          <a:p>
            <a:pPr algn="r" eaLnBrk="0" hangingPunct="0">
              <a:defRPr/>
            </a:pPr>
            <a:r>
              <a:rPr lang="de-DE" sz="1200" dirty="0"/>
              <a:t>Fax +49</a:t>
            </a:r>
            <a:r>
              <a:rPr lang="de-DE" sz="1200" baseline="0" dirty="0"/>
              <a:t> </a:t>
            </a:r>
            <a:r>
              <a:rPr lang="de-DE" sz="1200" dirty="0"/>
              <a:t>441 798-4472</a:t>
            </a:r>
          </a:p>
          <a:p>
            <a:pPr algn="r" eaLnBrk="0" hangingPunct="0">
              <a:defRPr/>
            </a:pPr>
            <a:r>
              <a:rPr lang="de-DE" sz="1200" dirty="0"/>
              <a:t>IhrName@uni-oldenburg.de</a:t>
            </a:r>
          </a:p>
          <a:p>
            <a:pPr algn="r" eaLnBrk="0" hangingPunct="0">
              <a:defRPr/>
            </a:pPr>
            <a:r>
              <a:rPr lang="de-DE" sz="1200" dirty="0"/>
              <a:t>www.wi-ol.de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9632950" y="260350"/>
            <a:ext cx="27305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0000" y="2700000"/>
            <a:ext cx="5760000" cy="18000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564" y="436131"/>
            <a:ext cx="2428542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1787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0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288000"/>
            <a:ext cx="9684000" cy="57626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360000"/>
            <a:ext cx="936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0" y="6570663"/>
            <a:ext cx="683392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de-AT" sz="1050" dirty="0">
                <a:latin typeface="+mn-lt"/>
              </a:rPr>
              <a:t>© Nils Lutz, Wirtschaftsinformatik - </a:t>
            </a:r>
            <a:r>
              <a:rPr lang="de-AT" sz="1050" dirty="0" err="1">
                <a:latin typeface="+mn-lt"/>
              </a:rPr>
              <a:t>Very</a:t>
            </a:r>
            <a:r>
              <a:rPr lang="de-AT" sz="1050" dirty="0">
                <a:latin typeface="+mn-lt"/>
              </a:rPr>
              <a:t> Large Business </a:t>
            </a:r>
            <a:r>
              <a:rPr lang="de-AT" sz="1050" dirty="0" err="1">
                <a:latin typeface="+mn-lt"/>
              </a:rPr>
              <a:t>Applications</a:t>
            </a:r>
            <a:r>
              <a:rPr lang="de-AT" sz="1050" dirty="0">
                <a:latin typeface="+mn-lt"/>
              </a:rPr>
              <a:t>, Carl von Ossietzky Universität Oldenburg</a:t>
            </a:r>
            <a:endParaRPr lang="de-AT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906000" cy="28800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3000" y="1080000"/>
            <a:ext cx="900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9654000" y="260350"/>
            <a:ext cx="25200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9248741" y="6583363"/>
            <a:ext cx="673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de-AT" sz="1200" dirty="0">
                <a:solidFill>
                  <a:schemeClr val="tx2"/>
                </a:solidFill>
                <a:latin typeface="+mn-lt"/>
              </a:rPr>
              <a:t>- </a:t>
            </a:r>
            <a:fld id="{FEECBED7-9ED4-45B7-A0BA-D44FC2556162}" type="slidenum">
              <a:rPr lang="de-AT" sz="1200">
                <a:solidFill>
                  <a:schemeClr val="tx2"/>
                </a:solidFill>
                <a:latin typeface="+mn-lt"/>
              </a:rPr>
              <a:pPr algn="r" eaLnBrk="0" hangingPunct="0">
                <a:defRPr/>
              </a:pPr>
              <a:t>‹Nr.›</a:t>
            </a:fld>
            <a:r>
              <a:rPr lang="de-AT" sz="1200" dirty="0">
                <a:solidFill>
                  <a:schemeClr val="tx2"/>
                </a:solidFill>
                <a:latin typeface="+mn-lt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15" r:id="rId3"/>
    <p:sldLayoutId id="2147483714" r:id="rId4"/>
    <p:sldLayoutId id="2147483718" r:id="rId5"/>
    <p:sldLayoutId id="2147483716" r:id="rId6"/>
    <p:sldLayoutId id="2147483727" r:id="rId7"/>
    <p:sldLayoutId id="2147483728" r:id="rId8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288000"/>
            <a:ext cx="9684000" cy="57626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360000"/>
            <a:ext cx="936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0" y="6570663"/>
            <a:ext cx="689483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de-AT" sz="1050" dirty="0">
                <a:latin typeface="+mn-lt"/>
              </a:rPr>
              <a:t>© </a:t>
            </a:r>
            <a:r>
              <a:rPr lang="de-AT" sz="1050" dirty="0" err="1">
                <a:latin typeface="+mn-lt"/>
              </a:rPr>
              <a:t>IhrName</a:t>
            </a:r>
            <a:r>
              <a:rPr lang="de-AT" sz="1050" dirty="0">
                <a:latin typeface="+mn-lt"/>
              </a:rPr>
              <a:t>, Business </a:t>
            </a:r>
            <a:r>
              <a:rPr lang="de-AT" sz="1050" dirty="0" err="1">
                <a:latin typeface="+mn-lt"/>
              </a:rPr>
              <a:t>Informatics</a:t>
            </a:r>
            <a:r>
              <a:rPr lang="de-AT" sz="1050" dirty="0">
                <a:latin typeface="+mn-lt"/>
              </a:rPr>
              <a:t> - </a:t>
            </a:r>
            <a:r>
              <a:rPr lang="de-AT" sz="1050" dirty="0" err="1">
                <a:latin typeface="+mn-lt"/>
              </a:rPr>
              <a:t>Very</a:t>
            </a:r>
            <a:r>
              <a:rPr lang="de-AT" sz="1050" dirty="0">
                <a:latin typeface="+mn-lt"/>
              </a:rPr>
              <a:t> Large Business </a:t>
            </a:r>
            <a:r>
              <a:rPr lang="de-AT" sz="1050" dirty="0" err="1">
                <a:latin typeface="+mn-lt"/>
              </a:rPr>
              <a:t>Applications</a:t>
            </a:r>
            <a:r>
              <a:rPr lang="de-AT" sz="1050" dirty="0">
                <a:latin typeface="+mn-lt"/>
              </a:rPr>
              <a:t>, Carl von Ossietzky University </a:t>
            </a:r>
            <a:r>
              <a:rPr lang="de-AT" sz="1050" dirty="0" err="1">
                <a:latin typeface="+mn-lt"/>
              </a:rPr>
              <a:t>of</a:t>
            </a:r>
            <a:r>
              <a:rPr lang="de-AT" sz="1050" dirty="0">
                <a:latin typeface="+mn-lt"/>
              </a:rPr>
              <a:t> Oldenburg</a:t>
            </a:r>
            <a:endParaRPr lang="de-AT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906000" cy="28800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3000" y="1080000"/>
            <a:ext cx="900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9654000" y="260350"/>
            <a:ext cx="25200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9248741" y="6583363"/>
            <a:ext cx="673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de-AT" sz="1200" dirty="0">
                <a:solidFill>
                  <a:schemeClr val="tx2"/>
                </a:solidFill>
                <a:latin typeface="+mn-lt"/>
              </a:rPr>
              <a:t>- </a:t>
            </a:r>
            <a:fld id="{FEECBED7-9ED4-45B7-A0BA-D44FC2556162}" type="slidenum">
              <a:rPr lang="de-AT" sz="1200">
                <a:solidFill>
                  <a:schemeClr val="tx2"/>
                </a:solidFill>
                <a:latin typeface="+mn-lt"/>
              </a:rPr>
              <a:pPr algn="r" eaLnBrk="0" hangingPunct="0">
                <a:defRPr/>
              </a:pPr>
              <a:t>‹Nr.›</a:t>
            </a:fld>
            <a:r>
              <a:rPr lang="de-AT" sz="1200" dirty="0">
                <a:solidFill>
                  <a:schemeClr val="tx2"/>
                </a:solidFill>
                <a:latin typeface="+mn-lt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1961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Chargenrückverfolgung in der Fleischwarenindustrie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Möglichkeiten und Grenzen der Blockchain-Technologie</a:t>
            </a:r>
          </a:p>
        </p:txBody>
      </p:sp>
    </p:spTree>
    <p:extLst>
      <p:ext uri="{BB962C8B-B14F-4D97-AF65-F5344CB8AC3E}">
        <p14:creationId xmlns:p14="http://schemas.microsoft.com/office/powerpoint/2010/main" val="406391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736535"/>
      </p:ext>
    </p:extLst>
  </p:cSld>
  <p:clrMapOvr>
    <a:masterClrMapping/>
  </p:clrMapOvr>
</p:sld>
</file>

<file path=ppt/theme/theme1.xml><?xml version="1.0" encoding="utf-8"?>
<a:theme xmlns:a="http://schemas.openxmlformats.org/drawingml/2006/main" name="DE_VLBA_2017">
  <a:themeElements>
    <a:clrScheme name="Benutzerdefiniert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ldenbu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ldenbur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enbur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LBA_2017.pptx" id="{93A00CB8-58E3-4083-B07B-5DC5CC1B6269}" vid="{CEA1D46D-3B28-4240-9931-162FA94C5C18}"/>
    </a:ext>
  </a:extLst>
</a:theme>
</file>

<file path=ppt/theme/theme2.xml><?xml version="1.0" encoding="utf-8"?>
<a:theme xmlns:a="http://schemas.openxmlformats.org/drawingml/2006/main" name="EN_VLBA_2017">
  <a:themeElements>
    <a:clrScheme name="Oldenbur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ldenbu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ldenbur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enbur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LBA_2017.pptx" id="{93A00CB8-58E3-4083-B07B-5DC5CC1B6269}" vid="{DF4B0F6A-53C5-496C-A9C5-D81BF38341A1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DB96DACB560749A9CE14EFECB13D0B" ma:contentTypeVersion="8" ma:contentTypeDescription="Create a new document." ma:contentTypeScope="" ma:versionID="2b838d049a78f4bffc85446cd569a97a">
  <xsd:schema xmlns:xsd="http://www.w3.org/2001/XMLSchema" xmlns:xs="http://www.w3.org/2001/XMLSchema" xmlns:p="http://schemas.microsoft.com/office/2006/metadata/properties" xmlns:ns2="180ecfc7-21df-49ff-b9e0-f8568f7917aa" xmlns:ns3="649f9ec1-6435-41ad-9777-850f4ba119b6" targetNamespace="http://schemas.microsoft.com/office/2006/metadata/properties" ma:root="true" ma:fieldsID="f72cf38eb63b7e4a97415d0399b68e97" ns2:_="" ns3:_="">
    <xsd:import namespace="180ecfc7-21df-49ff-b9e0-f8568f7917aa"/>
    <xsd:import namespace="649f9ec1-6435-41ad-9777-850f4ba119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ecfc7-21df-49ff-b9e0-f8568f7917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f9ec1-6435-41ad-9777-850f4ba11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F5D6BA-E99D-4874-B9A7-C1D268A4A5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B06D2A-C41C-4931-B8A6-E684D895A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ecfc7-21df-49ff-b9e0-f8568f7917aa"/>
    <ds:schemaRef ds:uri="649f9ec1-6435-41ad-9777-850f4ba11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340C15-8F98-411C-8C18-514E3F9EFE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DE_VLBA_2017</Template>
  <TotalTime>0</TotalTime>
  <Words>9</Words>
  <Application>Microsoft Macintosh PowerPoint</Application>
  <PresentationFormat>A4-Papier (210 x 297 mm)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DE_VLBA_2017</vt:lpstr>
      <vt:lpstr>EN_VLBA_2017</vt:lpstr>
      <vt:lpstr>Chargenrückverfolgung in der Fleischwarenindustrie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Lutz</dc:creator>
  <cp:lastModifiedBy>Nils Lutz</cp:lastModifiedBy>
  <cp:revision>2</cp:revision>
  <cp:lastPrinted>2001-10-29T13:39:47Z</cp:lastPrinted>
  <dcterms:created xsi:type="dcterms:W3CDTF">2019-03-15T14:08:49Z</dcterms:created>
  <dcterms:modified xsi:type="dcterms:W3CDTF">2019-03-15T14:13:22Z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0x010100F3DB96DACB560749A9CE14EFECB13D0B</vt:lpwstr>
  </property>
</Properties>
</file>