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AE11-9B4E-F046-B376-F35E51811D5B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95507" y="2462094"/>
            <a:ext cx="1445890" cy="1136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0374" y="1456018"/>
            <a:ext cx="740730" cy="72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“lifted….”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507" y="3229348"/>
            <a:ext cx="16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 </a:t>
            </a:r>
            <a:r>
              <a:rPr lang="en-US" dirty="0"/>
              <a:t>i</a:t>
            </a:r>
          </a:p>
        </p:txBody>
      </p:sp>
      <p:sp>
        <p:nvSpPr>
          <p:cNvPr id="30" name="Oval 29"/>
          <p:cNvSpPr/>
          <p:nvPr/>
        </p:nvSpPr>
        <p:spPr>
          <a:xfrm>
            <a:off x="921659" y="526636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τ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1250739" y="1127770"/>
            <a:ext cx="1" cy="3282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21659" y="2684828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 smtClean="0">
                <a:solidFill>
                  <a:schemeClr val="tx1"/>
                </a:solidFill>
              </a:rPr>
              <a:t>y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3" idx="4"/>
            <a:endCxn id="36" idx="0"/>
          </p:cNvCxnSpPr>
          <p:nvPr/>
        </p:nvCxnSpPr>
        <p:spPr>
          <a:xfrm flipH="1">
            <a:off x="1239159" y="2177288"/>
            <a:ext cx="11580" cy="507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Paciorek</dc:creator>
  <cp:lastModifiedBy>Christopher Paciorek</cp:lastModifiedBy>
  <cp:revision>4</cp:revision>
  <dcterms:created xsi:type="dcterms:W3CDTF">2016-03-30T19:10:07Z</dcterms:created>
  <dcterms:modified xsi:type="dcterms:W3CDTF">2016-04-02T22:36:29Z</dcterms:modified>
</cp:coreProperties>
</file>