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09155" y="220504"/>
            <a:ext cx="2146441" cy="9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5507" y="1271352"/>
            <a:ext cx="1533482" cy="231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0005" y="1456018"/>
            <a:ext cx="1061023" cy="72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topic</a:t>
            </a:r>
            <a:r>
              <a:rPr lang="en-US" sz="2800" baseline="-25000" dirty="0" smtClean="0">
                <a:solidFill>
                  <a:schemeClr val="tx1"/>
                </a:solidFill>
              </a:rPr>
              <a:t>[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800" baseline="-25000" dirty="0" smtClean="0">
                <a:solidFill>
                  <a:schemeClr val="tx1"/>
                </a:solidFill>
              </a:rPr>
              <a:t>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507" y="3229348"/>
            <a:ext cx="16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i</a:t>
            </a:r>
          </a:p>
        </p:txBody>
      </p:sp>
      <p:sp>
        <p:nvSpPr>
          <p:cNvPr id="30" name="Oval 29"/>
          <p:cNvSpPr/>
          <p:nvPr/>
        </p:nvSpPr>
        <p:spPr>
          <a:xfrm>
            <a:off x="921659" y="418206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α</a:t>
            </a:r>
            <a:r>
              <a:rPr lang="en-US" sz="2800" baseline="-25000" dirty="0">
                <a:solidFill>
                  <a:schemeClr val="tx1"/>
                </a:solidFill>
              </a:rPr>
              <a:t>j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21659" y="2684828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3" idx="4"/>
            <a:endCxn id="36" idx="0"/>
          </p:cNvCxnSpPr>
          <p:nvPr/>
        </p:nvCxnSpPr>
        <p:spPr>
          <a:xfrm flipH="1">
            <a:off x="1239159" y="2177288"/>
            <a:ext cx="1358" cy="507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0293" y="665486"/>
            <a:ext cx="1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opic j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0" idx="4"/>
            <a:endCxn id="23" idx="0"/>
          </p:cNvCxnSpPr>
          <p:nvPr/>
        </p:nvCxnSpPr>
        <p:spPr>
          <a:xfrm>
            <a:off x="1239159" y="1019340"/>
            <a:ext cx="1358" cy="436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Paciorek</dc:creator>
  <cp:lastModifiedBy>Christopher Paciorek</cp:lastModifiedBy>
  <cp:revision>6</cp:revision>
  <dcterms:created xsi:type="dcterms:W3CDTF">2016-03-30T19:10:07Z</dcterms:created>
  <dcterms:modified xsi:type="dcterms:W3CDTF">2016-04-03T01:46:06Z</dcterms:modified>
</cp:coreProperties>
</file>