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9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5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AE11-9B4E-F046-B376-F35E51811D5B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0D84-87F8-4C45-9CE9-800B71F12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06123" y="1199261"/>
            <a:ext cx="813559" cy="579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0982" y="780274"/>
            <a:ext cx="3145200" cy="2557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84820" y="1046860"/>
            <a:ext cx="1760950" cy="2168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595476" y="2233623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r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i,j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74839" y="1046860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7" idx="4"/>
          </p:cNvCxnSpPr>
          <p:nvPr/>
        </p:nvCxnSpPr>
        <p:spPr>
          <a:xfrm>
            <a:off x="2484975" y="1794197"/>
            <a:ext cx="317500" cy="471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7" idx="3"/>
          </p:cNvCxnSpPr>
          <p:nvPr/>
        </p:nvCxnSpPr>
        <p:spPr>
          <a:xfrm flipV="1">
            <a:off x="1621104" y="1706163"/>
            <a:ext cx="639365" cy="4403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167475" y="1193063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ct val="7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p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i,j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0982" y="284840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j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41397" y="2845985"/>
            <a:ext cx="169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Litter </a:t>
            </a:r>
            <a:r>
              <a:rPr lang="en-US" dirty="0"/>
              <a:t>i</a:t>
            </a:r>
          </a:p>
        </p:txBody>
      </p:sp>
      <p:sp>
        <p:nvSpPr>
          <p:cNvPr id="30" name="Oval 29"/>
          <p:cNvSpPr/>
          <p:nvPr/>
        </p:nvSpPr>
        <p:spPr>
          <a:xfrm>
            <a:off x="974839" y="1860960"/>
            <a:ext cx="635000" cy="6011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b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j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23967" y="1267015"/>
            <a:ext cx="543508" cy="183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026982" y="1127770"/>
            <a:ext cx="692700" cy="685097"/>
            <a:chOff x="4329375" y="1572909"/>
            <a:chExt cx="692700" cy="685097"/>
          </a:xfrm>
        </p:grpSpPr>
        <p:sp>
          <p:nvSpPr>
            <p:cNvPr id="33" name="Rectangle 32"/>
            <p:cNvSpPr/>
            <p:nvPr/>
          </p:nvSpPr>
          <p:spPr>
            <a:xfrm>
              <a:off x="4329375" y="1664061"/>
              <a:ext cx="613139" cy="5939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29375" y="1572909"/>
              <a:ext cx="69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n</a:t>
              </a:r>
              <a:r>
                <a:rPr lang="en-US" sz="2800" baseline="-25000" dirty="0" err="1" smtClean="0"/>
                <a:t>i,j</a:t>
              </a:r>
              <a:endParaRPr lang="en-US" sz="2800" baseline="-250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>
            <a:off x="3026982" y="1794197"/>
            <a:ext cx="228301" cy="4713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Paciorek</dc:creator>
  <cp:lastModifiedBy>Christopher Paciorek</cp:lastModifiedBy>
  <cp:revision>1</cp:revision>
  <dcterms:created xsi:type="dcterms:W3CDTF">2016-03-30T19:10:07Z</dcterms:created>
  <dcterms:modified xsi:type="dcterms:W3CDTF">2016-03-30T19:12:17Z</dcterms:modified>
</cp:coreProperties>
</file>