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06123" y="1199261"/>
            <a:ext cx="813559" cy="57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6851" y="997219"/>
            <a:ext cx="3145200" cy="255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48606" y="2856162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92339" y="155970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α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42998" y="1985584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 smtClean="0">
                <a:solidFill>
                  <a:schemeClr val="tx1"/>
                </a:solidFill>
              </a:rPr>
              <a:t>λ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515" y="293307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Pump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91982" y="140290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β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026982" y="1188966"/>
            <a:ext cx="830409" cy="623901"/>
            <a:chOff x="4329375" y="1634105"/>
            <a:chExt cx="830409" cy="623901"/>
          </a:xfrm>
        </p:grpSpPr>
        <p:sp>
          <p:nvSpPr>
            <p:cNvPr id="33" name="Rectangle 32"/>
            <p:cNvSpPr/>
            <p:nvPr/>
          </p:nvSpPr>
          <p:spPr>
            <a:xfrm>
              <a:off x="4329375" y="1664061"/>
              <a:ext cx="613139" cy="5939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7084" y="1634105"/>
              <a:ext cx="69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</a:t>
              </a:r>
              <a:r>
                <a:rPr lang="en-US" sz="2800" baseline="-25000" dirty="0" err="1" smtClean="0"/>
                <a:t>i</a:t>
              </a:r>
              <a:endParaRPr lang="en-US" sz="2800" baseline="-25000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1844021" y="1112951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 smtClean="0">
                <a:solidFill>
                  <a:schemeClr val="tx1"/>
                </a:solidFill>
              </a:rPr>
              <a:t>θ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86875" y="717635"/>
            <a:ext cx="167074" cy="466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311926" y="698063"/>
            <a:ext cx="234831" cy="466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188780" y="1712186"/>
            <a:ext cx="1" cy="2733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176226" y="2592458"/>
            <a:ext cx="1" cy="273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7" idx="7"/>
          </p:cNvCxnSpPr>
          <p:nvPr/>
        </p:nvCxnSpPr>
        <p:spPr>
          <a:xfrm flipH="1">
            <a:off x="2385004" y="1779257"/>
            <a:ext cx="633512" cy="2943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Paciorek</dc:creator>
  <cp:lastModifiedBy>Christopher Paciorek</cp:lastModifiedBy>
  <cp:revision>4</cp:revision>
  <dcterms:created xsi:type="dcterms:W3CDTF">2016-03-30T19:10:07Z</dcterms:created>
  <dcterms:modified xsi:type="dcterms:W3CDTF">2016-03-30T19:46:19Z</dcterms:modified>
</cp:coreProperties>
</file>