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9D52F-AC61-4C40-97B3-C4EB8C7EF69A}" v="714" dt="2021-06-10T19:15:13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1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1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0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3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6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5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097281" y="-817240"/>
            <a:ext cx="10642947" cy="3566160"/>
          </a:xfrm>
        </p:spPr>
        <p:txBody>
          <a:bodyPr/>
          <a:lstStyle/>
          <a:p>
            <a:r>
              <a:rPr lang="sr-Latn-RS" dirty="0">
                <a:solidFill>
                  <a:schemeClr val="tx1"/>
                </a:solidFill>
                <a:cs typeface="Calibri Light"/>
              </a:rPr>
              <a:t>Projektovanje </a:t>
            </a:r>
            <a:r>
              <a:rPr lang="sr-Latn-RS" dirty="0" err="1">
                <a:solidFill>
                  <a:schemeClr val="tx1"/>
                </a:solidFill>
                <a:cs typeface="Calibri Light"/>
              </a:rPr>
              <a:t>IoT</a:t>
            </a:r>
            <a:r>
              <a:rPr lang="sr-Latn-RS" dirty="0">
                <a:solidFill>
                  <a:schemeClr val="tx1"/>
                </a:solidFill>
                <a:cs typeface="Calibri Light"/>
              </a:rPr>
              <a:t> sistema</a:t>
            </a:r>
            <a:endParaRPr lang="sr-Latn-RS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100051" y="362055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sr-Latn-RS" sz="4800" dirty="0">
                <a:solidFill>
                  <a:schemeClr val="tx1"/>
                </a:solidFill>
                <a:cs typeface="Calibri Light"/>
              </a:rPr>
              <a:t>Koncept Pametne bolnice</a:t>
            </a: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BE137953-7899-4419-B202-959B2E5A9395}"/>
              </a:ext>
            </a:extLst>
          </p:cNvPr>
          <p:cNvSpPr txBox="1"/>
          <p:nvPr/>
        </p:nvSpPr>
        <p:spPr>
          <a:xfrm>
            <a:off x="9703496" y="5455085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cs typeface="Calibri"/>
              </a:rPr>
              <a:t>Jovana </a:t>
            </a:r>
            <a:r>
              <a:rPr lang="sr-Latn-RS" dirty="0" err="1">
                <a:cs typeface="Calibri"/>
              </a:rPr>
              <a:t>Jezdimirović</a:t>
            </a:r>
            <a:r>
              <a:rPr lang="sr-Latn-RS" dirty="0">
                <a:cs typeface="Calibri"/>
              </a:rPr>
              <a:t> </a:t>
            </a:r>
          </a:p>
          <a:p>
            <a:r>
              <a:rPr lang="sr-Latn-RS" dirty="0">
                <a:cs typeface="Calibri"/>
              </a:rPr>
              <a:t>Đokić Đorđe</a:t>
            </a:r>
          </a:p>
          <a:p>
            <a:r>
              <a:rPr lang="sr-Latn-RS" dirty="0">
                <a:cs typeface="Calibri"/>
              </a:rPr>
              <a:t>Radenko Mihajlović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5F97A8-25A7-4C13-A236-259FC0F2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45753"/>
            <a:ext cx="10058400" cy="1450757"/>
          </a:xfrm>
        </p:spPr>
        <p:txBody>
          <a:bodyPr/>
          <a:lstStyle/>
          <a:p>
            <a:pPr algn="ctr"/>
            <a:r>
              <a:rPr lang="sr-Latn-RS" sz="4000" dirty="0">
                <a:latin typeface="Times New Roman"/>
                <a:cs typeface="Calibri Light"/>
              </a:rPr>
              <a:t>Komponente </a:t>
            </a:r>
            <a:r>
              <a:rPr lang="sr-Latn-RS" sz="4000" dirty="0" err="1">
                <a:latin typeface="Times New Roman"/>
                <a:cs typeface="Calibri Light"/>
              </a:rPr>
              <a:t>IoT</a:t>
            </a:r>
            <a:r>
              <a:rPr lang="sr-Latn-RS" sz="4000" dirty="0">
                <a:latin typeface="Times New Roman"/>
                <a:cs typeface="Calibri Light"/>
              </a:rPr>
              <a:t> sistema pametne bolnice</a:t>
            </a:r>
            <a:endParaRPr lang="sr-Latn-RS">
              <a:latin typeface="Times New Roman"/>
              <a:cs typeface="Times New Roman"/>
            </a:endParaRPr>
          </a:p>
        </p:txBody>
      </p:sp>
      <p:pic>
        <p:nvPicPr>
          <p:cNvPr id="7" name="Slika 7" descr="Slika na kojoj se nalazi sto&#10;&#10;Opis je automatski generisan">
            <a:extLst>
              <a:ext uri="{FF2B5EF4-FFF2-40B4-BE49-F238E27FC236}">
                <a16:creationId xmlns:a16="http://schemas.microsoft.com/office/drawing/2014/main" id="{6E2B832E-9231-4AF8-A803-A95426B0A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16315"/>
            <a:ext cx="10058401" cy="3859650"/>
          </a:xfrm>
        </p:spPr>
      </p:pic>
    </p:spTree>
    <p:extLst>
      <p:ext uri="{BB962C8B-B14F-4D97-AF65-F5344CB8AC3E}">
        <p14:creationId xmlns:p14="http://schemas.microsoft.com/office/powerpoint/2010/main" val="69247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BD58E6-39CC-422A-95B3-3646ED17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97945"/>
            <a:ext cx="10058400" cy="1450757"/>
          </a:xfrm>
        </p:spPr>
        <p:txBody>
          <a:bodyPr/>
          <a:lstStyle/>
          <a:p>
            <a:pPr algn="ctr"/>
            <a:r>
              <a:rPr lang="sr-Latn-RS" dirty="0">
                <a:solidFill>
                  <a:schemeClr val="tx1"/>
                </a:solidFill>
                <a:cs typeface="Calibri Light"/>
              </a:rPr>
              <a:t>Plan bolnice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62674CD-7AAF-4109-9EFC-07FDDC3D3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53952"/>
            <a:ext cx="10058400" cy="3606924"/>
          </a:xfrm>
        </p:spPr>
      </p:pic>
    </p:spTree>
    <p:extLst>
      <p:ext uri="{BB962C8B-B14F-4D97-AF65-F5344CB8AC3E}">
        <p14:creationId xmlns:p14="http://schemas.microsoft.com/office/powerpoint/2010/main" val="375249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EAC9FA-48CC-449A-B617-1DC73BA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06" y="-464958"/>
            <a:ext cx="10475934" cy="1450757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chemeClr val="tx1"/>
                </a:solidFill>
                <a:latin typeface="Time New Roman"/>
                <a:cs typeface="Calibri Light"/>
              </a:rPr>
              <a:t>Primer razmene poruka putem MQTT protokola</a:t>
            </a:r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BEB394E5-9FD3-4896-9F28-EE5350B96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47" y="1636967"/>
            <a:ext cx="10476652" cy="4680976"/>
          </a:xfrm>
        </p:spPr>
      </p:pic>
    </p:spTree>
    <p:extLst>
      <p:ext uri="{BB962C8B-B14F-4D97-AF65-F5344CB8AC3E}">
        <p14:creationId xmlns:p14="http://schemas.microsoft.com/office/powerpoint/2010/main" val="225404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DED487-51C6-4E45-8FC1-7E1A1C0B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tx1"/>
                </a:solidFill>
                <a:cs typeface="Calibri Light"/>
              </a:rPr>
              <a:t>MQTT teme:</a:t>
            </a:r>
          </a:p>
        </p:txBody>
      </p:sp>
      <p:pic>
        <p:nvPicPr>
          <p:cNvPr id="4" name="Slika 4" descr="Slika na kojoj se nalazi tekst, novine, dokument&#10;&#10;Opis je automatski generisan">
            <a:extLst>
              <a:ext uri="{FF2B5EF4-FFF2-40B4-BE49-F238E27FC236}">
                <a16:creationId xmlns:a16="http://schemas.microsoft.com/office/drawing/2014/main" id="{0E1A9F82-ADB2-448C-8184-12DE3F4C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67" y="2464025"/>
            <a:ext cx="10063227" cy="3099930"/>
          </a:xfrm>
        </p:spPr>
      </p:pic>
    </p:spTree>
    <p:extLst>
      <p:ext uri="{BB962C8B-B14F-4D97-AF65-F5344CB8AC3E}">
        <p14:creationId xmlns:p14="http://schemas.microsoft.com/office/powerpoint/2010/main" val="34597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E581BA-8EE7-4E7A-890C-9BFF9DE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13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chemeClr val="tx1"/>
                </a:solidFill>
                <a:latin typeface="Times New Roman"/>
                <a:cs typeface="Calibri Light"/>
              </a:rPr>
              <a:t>SSDP protokol</a:t>
            </a:r>
            <a:endParaRPr lang="sr-Latn-RS" sz="4000">
              <a:solidFill>
                <a:schemeClr val="tx1"/>
              </a:solidFill>
              <a:latin typeface="Times New Roman"/>
              <a:cs typeface="Calibri Light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54CCC4EB-D6DA-4D52-8C46-DC4EC5A8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12" y="2481247"/>
            <a:ext cx="5208739" cy="2574881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B11A2BEC-6D9F-4CC1-A822-8080AEB2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67" y="2564994"/>
            <a:ext cx="5217089" cy="2396070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96DA52E-2851-4416-9F40-B3E0FC3E1A96}"/>
              </a:ext>
            </a:extLst>
          </p:cNvPr>
          <p:cNvSpPr txBox="1"/>
          <p:nvPr/>
        </p:nvSpPr>
        <p:spPr>
          <a:xfrm>
            <a:off x="7688893" y="50584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Oglašavanje uređaja</a:t>
            </a:r>
            <a:endParaRPr lang="sr-Latn-RS" dirty="0">
              <a:cs typeface="Calibri"/>
            </a:endParaRPr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C62520A7-C5EB-43F4-B484-A4C82AB7FD2E}"/>
              </a:ext>
            </a:extLst>
          </p:cNvPr>
          <p:cNvSpPr txBox="1"/>
          <p:nvPr/>
        </p:nvSpPr>
        <p:spPr>
          <a:xfrm>
            <a:off x="2330754" y="50447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Oglašavanje kontrolera</a:t>
            </a:r>
            <a:endParaRPr lang="sr-Latn-R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86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B4BF16-3A35-4312-9796-6A88076E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cs typeface="Calibri Light"/>
              </a:rPr>
              <a:t>Kontrola stanja veze</a:t>
            </a:r>
            <a:endParaRPr lang="sr-Latn-RS">
              <a:cs typeface="Calibri Light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2441E849-C480-4A0D-83CE-751A3EDD5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147" y="2190199"/>
            <a:ext cx="5655680" cy="3626703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FBDA597E-F04C-4758-A838-CFF27EE5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2" y="2191011"/>
            <a:ext cx="5175336" cy="3457183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55501FBC-C670-40CF-8CA1-3BCA0DF8C65D}"/>
              </a:ext>
            </a:extLst>
          </p:cNvPr>
          <p:cNvSpPr txBox="1"/>
          <p:nvPr/>
        </p:nvSpPr>
        <p:spPr>
          <a:xfrm>
            <a:off x="3085578" y="58517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>
                <a:cs typeface="Calibri"/>
              </a:rPr>
              <a:t>Kontroler</a:t>
            </a:r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87F79B08-514A-41D3-807D-3694411562CF}"/>
              </a:ext>
            </a:extLst>
          </p:cNvPr>
          <p:cNvSpPr txBox="1"/>
          <p:nvPr/>
        </p:nvSpPr>
        <p:spPr>
          <a:xfrm>
            <a:off x="7643878" y="58380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Uređaj</a:t>
            </a:r>
          </a:p>
        </p:txBody>
      </p:sp>
    </p:spTree>
    <p:extLst>
      <p:ext uri="{BB962C8B-B14F-4D97-AF65-F5344CB8AC3E}">
        <p14:creationId xmlns:p14="http://schemas.microsoft.com/office/powerpoint/2010/main" val="309183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B01AC9-D37B-4060-996F-21ACBD09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7873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chemeClr val="tx1"/>
                </a:solidFill>
                <a:latin typeface="Times New Roman"/>
                <a:cs typeface="Calibri Light"/>
              </a:rPr>
              <a:t>Funkcionalnosti i kontrola uređaja na mreži</a:t>
            </a:r>
            <a:endParaRPr lang="sr-Latn-R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FD60B6E-7E5C-4EA7-966F-75B16F800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1" y="1929241"/>
            <a:ext cx="6165974" cy="3626703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9D04C2CB-74F5-4732-81AF-5427ADF4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58" y="1931928"/>
            <a:ext cx="6166981" cy="3620447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E6306F62-167C-4C64-8EAD-ACDCEBFA03BB}"/>
              </a:ext>
            </a:extLst>
          </p:cNvPr>
          <p:cNvSpPr txBox="1"/>
          <p:nvPr/>
        </p:nvSpPr>
        <p:spPr>
          <a:xfrm>
            <a:off x="8711852" y="56220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 err="1"/>
              <a:t>Subscriber</a:t>
            </a:r>
            <a:endParaRPr lang="sr-Latn-RS" dirty="0" err="1">
              <a:cs typeface="Calibri"/>
            </a:endParaRPr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2F5E6294-E225-4F2D-A17B-9241801DACD6}"/>
              </a:ext>
            </a:extLst>
          </p:cNvPr>
          <p:cNvSpPr txBox="1"/>
          <p:nvPr/>
        </p:nvSpPr>
        <p:spPr>
          <a:xfrm>
            <a:off x="2038481" y="56083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Publisher</a:t>
            </a:r>
            <a:endParaRPr lang="sr-Latn-R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07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32EAAA-B3D4-4808-9F02-E1697649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65" y="21353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sr-Latn-RS" sz="5400" dirty="0">
                <a:solidFill>
                  <a:schemeClr val="bg2">
                    <a:lumMod val="25000"/>
                  </a:schemeClr>
                </a:solidFill>
                <a:cs typeface="Calibri Light"/>
              </a:rPr>
              <a:t>Hvala na pažnji!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0A6B65BE-C42F-4915-9FDC-45A96A443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171" y="2200637"/>
            <a:ext cx="4929548" cy="3710209"/>
          </a:xfrm>
        </p:spPr>
      </p:pic>
    </p:spTree>
    <p:extLst>
      <p:ext uri="{BB962C8B-B14F-4D97-AF65-F5344CB8AC3E}">
        <p14:creationId xmlns:p14="http://schemas.microsoft.com/office/powerpoint/2010/main" val="2322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0" baseType="lpstr">
      <vt:lpstr>Retrospect</vt:lpstr>
      <vt:lpstr>Projektovanje IoT sistema</vt:lpstr>
      <vt:lpstr>Komponente IoT sistema pametne bolnice</vt:lpstr>
      <vt:lpstr>Plan bolnice</vt:lpstr>
      <vt:lpstr>Primer razmene poruka putem MQTT protokola</vt:lpstr>
      <vt:lpstr>MQTT teme:</vt:lpstr>
      <vt:lpstr>SSDP protokol</vt:lpstr>
      <vt:lpstr>Kontrola stanja veze</vt:lpstr>
      <vt:lpstr>Funkcionalnosti i kontrola uređaja na mreži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133</cp:revision>
  <dcterms:created xsi:type="dcterms:W3CDTF">2021-06-10T18:48:59Z</dcterms:created>
  <dcterms:modified xsi:type="dcterms:W3CDTF">2021-06-10T19:15:41Z</dcterms:modified>
</cp:coreProperties>
</file>