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9999-2271-428B-93C7-931E5CB13F62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D9C0-905F-4DA8-8941-A294C1979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42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9999-2271-428B-93C7-931E5CB13F62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D9C0-905F-4DA8-8941-A294C1979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26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9999-2271-428B-93C7-931E5CB13F62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D9C0-905F-4DA8-8941-A294C1979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69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9999-2271-428B-93C7-931E5CB13F62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D9C0-905F-4DA8-8941-A294C1979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93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9999-2271-428B-93C7-931E5CB13F62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D9C0-905F-4DA8-8941-A294C1979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5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9999-2271-428B-93C7-931E5CB13F62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D9C0-905F-4DA8-8941-A294C1979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67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9999-2271-428B-93C7-931E5CB13F62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D9C0-905F-4DA8-8941-A294C1979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52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9999-2271-428B-93C7-931E5CB13F62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D9C0-905F-4DA8-8941-A294C1979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50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9999-2271-428B-93C7-931E5CB13F62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D9C0-905F-4DA8-8941-A294C1979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55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9999-2271-428B-93C7-931E5CB13F62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D9C0-905F-4DA8-8941-A294C1979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81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9999-2271-428B-93C7-931E5CB13F62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D9C0-905F-4DA8-8941-A294C1979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42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29999-2271-428B-93C7-931E5CB13F62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BD9C0-905F-4DA8-8941-A294C19797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05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733B72-BD87-48F2-81C6-52211EEEA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26" t="20926" r="15942" b="27593"/>
          <a:stretch/>
        </p:blipFill>
        <p:spPr>
          <a:xfrm>
            <a:off x="1441450" y="800099"/>
            <a:ext cx="6299200" cy="540487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A620280D-098B-4105-BDC5-7E5F32A1197B}"/>
              </a:ext>
            </a:extLst>
          </p:cNvPr>
          <p:cNvSpPr/>
          <p:nvPr/>
        </p:nvSpPr>
        <p:spPr>
          <a:xfrm>
            <a:off x="5562600" y="1428750"/>
            <a:ext cx="19685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5682B9D-70DA-4E5E-BAD4-843417A81147}"/>
              </a:ext>
            </a:extLst>
          </p:cNvPr>
          <p:cNvSpPr/>
          <p:nvPr/>
        </p:nvSpPr>
        <p:spPr>
          <a:xfrm>
            <a:off x="1924050" y="5600700"/>
            <a:ext cx="19685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12F6D4-94A0-446D-85F2-B6E2AC4B16FA}"/>
              </a:ext>
            </a:extLst>
          </p:cNvPr>
          <p:cNvSpPr txBox="1"/>
          <p:nvPr/>
        </p:nvSpPr>
        <p:spPr>
          <a:xfrm>
            <a:off x="6009470" y="2040783"/>
            <a:ext cx="3724675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+mn-ea"/>
              </a:rPr>
              <a:t>クランプされた範囲</a:t>
            </a:r>
          </a:p>
          <a:p>
            <a:r>
              <a:rPr lang="en-US" altLang="ja-JP" sz="1200" dirty="0">
                <a:latin typeface="+mn-ea"/>
              </a:rPr>
              <a:t>s 130.1495361328125  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33.566567713582693</a:t>
            </a:r>
          </a:p>
          <a:p>
            <a:r>
              <a:rPr lang="en-US" altLang="ja-JP" sz="1200" dirty="0">
                <a:latin typeface="+mn-ea"/>
              </a:rPr>
              <a:t>e 130.16738891601563 33.583730305026648</a:t>
            </a:r>
          </a:p>
          <a:p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s 225844 105083</a:t>
            </a:r>
          </a:p>
          <a:p>
            <a:r>
              <a:rPr lang="en-US" altLang="ja-JP" sz="1200" dirty="0">
                <a:latin typeface="+mn-ea"/>
              </a:rPr>
              <a:t>e 225857 105098</a:t>
            </a:r>
          </a:p>
          <a:p>
            <a:r>
              <a:rPr lang="en-US" altLang="ja-JP" sz="1200" dirty="0">
                <a:latin typeface="+mn-ea"/>
              </a:rPr>
              <a:t>10z</a:t>
            </a:r>
          </a:p>
          <a:p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範囲が「経緯度方向に」</a:t>
            </a:r>
            <a:r>
              <a:rPr lang="en-US" altLang="ja-JP" sz="1200" dirty="0">
                <a:latin typeface="+mn-ea"/>
              </a:rPr>
              <a:t>1</a:t>
            </a:r>
            <a:r>
              <a:rPr lang="ja-JP" altLang="en-US" sz="1200" dirty="0">
                <a:latin typeface="+mn-ea"/>
              </a:rPr>
              <a:t>ポリゴン分足りていない。</a:t>
            </a:r>
          </a:p>
          <a:p>
            <a:endParaRPr lang="ja-JP" altLang="en-US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ワイヤにして見てみると、頂点が縦横</a:t>
            </a:r>
            <a:r>
              <a:rPr lang="en-US" altLang="ja-JP" sz="1200" dirty="0">
                <a:latin typeface="+mn-ea"/>
              </a:rPr>
              <a:t>1</a:t>
            </a:r>
            <a:r>
              <a:rPr lang="ja-JP" altLang="en-US" sz="1200" dirty="0">
                <a:latin typeface="+mn-ea"/>
              </a:rPr>
              <a:t>個ずつ足りない。クランプされた範囲の座標は合っている。</a:t>
            </a:r>
          </a:p>
        </p:txBody>
      </p:sp>
    </p:spTree>
    <p:extLst>
      <p:ext uri="{BB962C8B-B14F-4D97-AF65-F5344CB8AC3E}">
        <p14:creationId xmlns:p14="http://schemas.microsoft.com/office/powerpoint/2010/main" val="224818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53</Words>
  <Application>Microsoft Office PowerPoint</Application>
  <PresentationFormat>A4 210 x 297 mm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nimbus 1170</dc:creator>
  <cp:lastModifiedBy>nimbus 1170</cp:lastModifiedBy>
  <cp:revision>3</cp:revision>
  <dcterms:created xsi:type="dcterms:W3CDTF">2021-12-12T09:12:04Z</dcterms:created>
  <dcterms:modified xsi:type="dcterms:W3CDTF">2021-12-12T09:58:31Z</dcterms:modified>
</cp:coreProperties>
</file>