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10287000" cx="18288000"/>
  <p:notesSz cx="6858000" cy="9144000"/>
  <p:embeddedFontLst>
    <p:embeddedFont>
      <p:font typeface="Robo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4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40" orient="horz"/>
        <p:guide pos="57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150219c8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150219c8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150219c8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150219c8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150219c8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150219c8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4779fa1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4779fa1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150219c8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150219c8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150219c8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150219c8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1501e89cf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1501e89cf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1501e89cf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1501e89cf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1501e89c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1501e89c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150219c8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150219c8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150219c8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150219c8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150219c8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150219c8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50c2fe3bb092a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50c2fe3bb092a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1501e89cf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11501e89cf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1501e89cf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1501e89c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1501e89c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1501e89c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1501e89c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1501e89c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1501e89c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1501e89c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1501e89c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1501e89c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1501e89cf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1501e89cf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1501e89cf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1501e89cf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250" y="0"/>
            <a:ext cx="18288500" cy="87962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623400" y="1079450"/>
            <a:ext cx="17041200" cy="2565000"/>
          </a:xfrm>
          <a:prstGeom prst="rect">
            <a:avLst/>
          </a:prstGeom>
        </p:spPr>
        <p:txBody>
          <a:bodyPr anchorCtr="0" anchor="t" bIns="182850" lIns="182850" spcFirstLastPara="1" rIns="182850" wrap="square" tIns="182850">
            <a:norm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12" name="Google Shape;12;p2"/>
          <p:cNvSpPr txBox="1"/>
          <p:nvPr>
            <p:ph idx="1" type="subTitle"/>
          </p:nvPr>
        </p:nvSpPr>
        <p:spPr>
          <a:xfrm>
            <a:off x="623400" y="3757120"/>
            <a:ext cx="8485200" cy="1476600"/>
          </a:xfrm>
          <a:prstGeom prst="rect">
            <a:avLst/>
          </a:prstGeom>
        </p:spPr>
        <p:txBody>
          <a:bodyPr anchorCtr="0" anchor="t" bIns="182850" lIns="182850" spcFirstLastPara="1" rIns="182850" wrap="square" tIns="182850">
            <a:normAutofit/>
          </a:bodyPr>
          <a:lstStyle>
            <a:lvl1pPr lvl="0" rtl="0">
              <a:lnSpc>
                <a:spcPct val="100000"/>
              </a:lnSpc>
              <a:spcBef>
                <a:spcPts val="0"/>
              </a:spcBef>
              <a:spcAft>
                <a:spcPts val="0"/>
              </a:spcAft>
              <a:buClr>
                <a:schemeClr val="lt2"/>
              </a:buClr>
              <a:buSzPts val="3200"/>
              <a:buNone/>
              <a:defRPr sz="3200">
                <a:solidFill>
                  <a:schemeClr val="lt2"/>
                </a:solidFill>
              </a:defRPr>
            </a:lvl1pPr>
            <a:lvl2pPr lvl="1" rtl="0">
              <a:lnSpc>
                <a:spcPct val="100000"/>
              </a:lnSpc>
              <a:spcBef>
                <a:spcPts val="0"/>
              </a:spcBef>
              <a:spcAft>
                <a:spcPts val="0"/>
              </a:spcAft>
              <a:buClr>
                <a:schemeClr val="lt2"/>
              </a:buClr>
              <a:buSzPts val="3200"/>
              <a:buNone/>
              <a:defRPr sz="3200">
                <a:solidFill>
                  <a:schemeClr val="lt2"/>
                </a:solidFill>
              </a:defRPr>
            </a:lvl2pPr>
            <a:lvl3pPr lvl="2" rtl="0">
              <a:lnSpc>
                <a:spcPct val="100000"/>
              </a:lnSpc>
              <a:spcBef>
                <a:spcPts val="0"/>
              </a:spcBef>
              <a:spcAft>
                <a:spcPts val="0"/>
              </a:spcAft>
              <a:buClr>
                <a:schemeClr val="lt2"/>
              </a:buClr>
              <a:buSzPts val="3200"/>
              <a:buNone/>
              <a:defRPr sz="3200">
                <a:solidFill>
                  <a:schemeClr val="lt2"/>
                </a:solidFill>
              </a:defRPr>
            </a:lvl3pPr>
            <a:lvl4pPr lvl="3" rtl="0">
              <a:lnSpc>
                <a:spcPct val="100000"/>
              </a:lnSpc>
              <a:spcBef>
                <a:spcPts val="0"/>
              </a:spcBef>
              <a:spcAft>
                <a:spcPts val="0"/>
              </a:spcAft>
              <a:buClr>
                <a:schemeClr val="lt2"/>
              </a:buClr>
              <a:buSzPts val="3200"/>
              <a:buNone/>
              <a:defRPr sz="3200">
                <a:solidFill>
                  <a:schemeClr val="lt2"/>
                </a:solidFill>
              </a:defRPr>
            </a:lvl4pPr>
            <a:lvl5pPr lvl="4" rtl="0">
              <a:lnSpc>
                <a:spcPct val="100000"/>
              </a:lnSpc>
              <a:spcBef>
                <a:spcPts val="0"/>
              </a:spcBef>
              <a:spcAft>
                <a:spcPts val="0"/>
              </a:spcAft>
              <a:buClr>
                <a:schemeClr val="lt2"/>
              </a:buClr>
              <a:buSzPts val="3200"/>
              <a:buNone/>
              <a:defRPr sz="3200">
                <a:solidFill>
                  <a:schemeClr val="lt2"/>
                </a:solidFill>
              </a:defRPr>
            </a:lvl5pPr>
            <a:lvl6pPr lvl="5" rtl="0">
              <a:lnSpc>
                <a:spcPct val="100000"/>
              </a:lnSpc>
              <a:spcBef>
                <a:spcPts val="0"/>
              </a:spcBef>
              <a:spcAft>
                <a:spcPts val="0"/>
              </a:spcAft>
              <a:buClr>
                <a:schemeClr val="lt2"/>
              </a:buClr>
              <a:buSzPts val="3200"/>
              <a:buNone/>
              <a:defRPr sz="3200">
                <a:solidFill>
                  <a:schemeClr val="lt2"/>
                </a:solidFill>
              </a:defRPr>
            </a:lvl6pPr>
            <a:lvl7pPr lvl="6" rtl="0">
              <a:lnSpc>
                <a:spcPct val="100000"/>
              </a:lnSpc>
              <a:spcBef>
                <a:spcPts val="0"/>
              </a:spcBef>
              <a:spcAft>
                <a:spcPts val="0"/>
              </a:spcAft>
              <a:buClr>
                <a:schemeClr val="lt2"/>
              </a:buClr>
              <a:buSzPts val="3200"/>
              <a:buNone/>
              <a:defRPr sz="3200">
                <a:solidFill>
                  <a:schemeClr val="lt2"/>
                </a:solidFill>
              </a:defRPr>
            </a:lvl7pPr>
            <a:lvl8pPr lvl="7" rtl="0">
              <a:lnSpc>
                <a:spcPct val="100000"/>
              </a:lnSpc>
              <a:spcBef>
                <a:spcPts val="0"/>
              </a:spcBef>
              <a:spcAft>
                <a:spcPts val="0"/>
              </a:spcAft>
              <a:buClr>
                <a:schemeClr val="lt2"/>
              </a:buClr>
              <a:buSzPts val="3200"/>
              <a:buNone/>
              <a:defRPr sz="3200">
                <a:solidFill>
                  <a:schemeClr val="lt2"/>
                </a:solidFill>
              </a:defRPr>
            </a:lvl8pPr>
            <a:lvl9pPr lvl="8" rtl="0">
              <a:lnSpc>
                <a:spcPct val="100000"/>
              </a:lnSpc>
              <a:spcBef>
                <a:spcPts val="0"/>
              </a:spcBef>
              <a:spcAft>
                <a:spcPts val="0"/>
              </a:spcAft>
              <a:buClr>
                <a:schemeClr val="lt2"/>
              </a:buClr>
              <a:buSzPts val="3200"/>
              <a:buNone/>
              <a:defRPr sz="3200">
                <a:solidFill>
                  <a:schemeClr val="lt2"/>
                </a:solidFill>
              </a:defRPr>
            </a:lvl9pPr>
          </a:lstStyle>
          <a:p/>
        </p:txBody>
      </p:sp>
      <p:sp>
        <p:nvSpPr>
          <p:cNvPr id="13" name="Google Shape;13;p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623500" y="1662350"/>
            <a:ext cx="10669800" cy="2489400"/>
          </a:xfrm>
          <a:prstGeom prst="rect">
            <a:avLst/>
          </a:prstGeom>
        </p:spPr>
        <p:txBody>
          <a:bodyPr anchorCtr="0" anchor="b" bIns="182850" lIns="182850" spcFirstLastPara="1" rIns="182850" wrap="square" tIns="182850">
            <a:normAutofit/>
          </a:bodyPr>
          <a:lstStyle>
            <a:lvl1pPr lvl="0" rtl="0">
              <a:spcBef>
                <a:spcPts val="0"/>
              </a:spcBef>
              <a:spcAft>
                <a:spcPts val="0"/>
              </a:spcAft>
              <a:buClr>
                <a:schemeClr val="lt1"/>
              </a:buClr>
              <a:buSzPts val="20000"/>
              <a:buNone/>
              <a:defRPr sz="20000">
                <a:solidFill>
                  <a:schemeClr val="lt1"/>
                </a:solidFill>
              </a:defRPr>
            </a:lvl1pPr>
            <a:lvl2pPr lvl="1" rtl="0">
              <a:spcBef>
                <a:spcPts val="0"/>
              </a:spcBef>
              <a:spcAft>
                <a:spcPts val="0"/>
              </a:spcAft>
              <a:buClr>
                <a:schemeClr val="lt1"/>
              </a:buClr>
              <a:buSzPts val="20000"/>
              <a:buNone/>
              <a:defRPr sz="20000">
                <a:solidFill>
                  <a:schemeClr val="lt1"/>
                </a:solidFill>
              </a:defRPr>
            </a:lvl2pPr>
            <a:lvl3pPr lvl="2" rtl="0">
              <a:spcBef>
                <a:spcPts val="0"/>
              </a:spcBef>
              <a:spcAft>
                <a:spcPts val="0"/>
              </a:spcAft>
              <a:buClr>
                <a:schemeClr val="lt1"/>
              </a:buClr>
              <a:buSzPts val="20000"/>
              <a:buNone/>
              <a:defRPr sz="20000">
                <a:solidFill>
                  <a:schemeClr val="lt1"/>
                </a:solidFill>
              </a:defRPr>
            </a:lvl3pPr>
            <a:lvl4pPr lvl="3" rtl="0">
              <a:spcBef>
                <a:spcPts val="0"/>
              </a:spcBef>
              <a:spcAft>
                <a:spcPts val="0"/>
              </a:spcAft>
              <a:buClr>
                <a:schemeClr val="lt1"/>
              </a:buClr>
              <a:buSzPts val="20000"/>
              <a:buNone/>
              <a:defRPr sz="20000">
                <a:solidFill>
                  <a:schemeClr val="lt1"/>
                </a:solidFill>
              </a:defRPr>
            </a:lvl4pPr>
            <a:lvl5pPr lvl="4" rtl="0">
              <a:spcBef>
                <a:spcPts val="0"/>
              </a:spcBef>
              <a:spcAft>
                <a:spcPts val="0"/>
              </a:spcAft>
              <a:buClr>
                <a:schemeClr val="lt1"/>
              </a:buClr>
              <a:buSzPts val="20000"/>
              <a:buNone/>
              <a:defRPr sz="20000">
                <a:solidFill>
                  <a:schemeClr val="lt1"/>
                </a:solidFill>
              </a:defRPr>
            </a:lvl5pPr>
            <a:lvl6pPr lvl="5" rtl="0">
              <a:spcBef>
                <a:spcPts val="0"/>
              </a:spcBef>
              <a:spcAft>
                <a:spcPts val="0"/>
              </a:spcAft>
              <a:buClr>
                <a:schemeClr val="lt1"/>
              </a:buClr>
              <a:buSzPts val="20000"/>
              <a:buNone/>
              <a:defRPr sz="20000">
                <a:solidFill>
                  <a:schemeClr val="lt1"/>
                </a:solidFill>
              </a:defRPr>
            </a:lvl6pPr>
            <a:lvl7pPr lvl="6" rtl="0">
              <a:spcBef>
                <a:spcPts val="0"/>
              </a:spcBef>
              <a:spcAft>
                <a:spcPts val="0"/>
              </a:spcAft>
              <a:buClr>
                <a:schemeClr val="lt1"/>
              </a:buClr>
              <a:buSzPts val="20000"/>
              <a:buNone/>
              <a:defRPr sz="20000">
                <a:solidFill>
                  <a:schemeClr val="lt1"/>
                </a:solidFill>
              </a:defRPr>
            </a:lvl7pPr>
            <a:lvl8pPr lvl="7" rtl="0">
              <a:spcBef>
                <a:spcPts val="0"/>
              </a:spcBef>
              <a:spcAft>
                <a:spcPts val="0"/>
              </a:spcAft>
              <a:buClr>
                <a:schemeClr val="lt1"/>
              </a:buClr>
              <a:buSzPts val="20000"/>
              <a:buNone/>
              <a:defRPr sz="20000">
                <a:solidFill>
                  <a:schemeClr val="lt1"/>
                </a:solidFill>
              </a:defRPr>
            </a:lvl8pPr>
            <a:lvl9pPr lvl="8" rtl="0">
              <a:spcBef>
                <a:spcPts val="0"/>
              </a:spcBef>
              <a:spcAft>
                <a:spcPts val="0"/>
              </a:spcAft>
              <a:buClr>
                <a:schemeClr val="lt1"/>
              </a:buClr>
              <a:buSzPts val="20000"/>
              <a:buNone/>
              <a:defRPr sz="20000">
                <a:solidFill>
                  <a:schemeClr val="lt1"/>
                </a:solidFill>
              </a:defRPr>
            </a:lvl9pPr>
          </a:lstStyle>
          <a:p>
            <a:r>
              <a:t>xx%</a:t>
            </a:r>
          </a:p>
        </p:txBody>
      </p:sp>
      <p:sp>
        <p:nvSpPr>
          <p:cNvPr id="56" name="Google Shape;56;p11"/>
          <p:cNvSpPr txBox="1"/>
          <p:nvPr>
            <p:ph idx="1" type="body"/>
          </p:nvPr>
        </p:nvSpPr>
        <p:spPr>
          <a:xfrm>
            <a:off x="623400" y="4242850"/>
            <a:ext cx="10669800" cy="1885200"/>
          </a:xfrm>
          <a:prstGeom prst="rect">
            <a:avLst/>
          </a:prstGeom>
        </p:spPr>
        <p:txBody>
          <a:bodyPr anchorCtr="0" anchor="t" bIns="182850" lIns="182850" spcFirstLastPara="1" rIns="182850" wrap="square" tIns="182850">
            <a:normAutofit/>
          </a:bodyPr>
          <a:lstStyle>
            <a:lvl1pPr indent="-393700" lvl="0" marL="457200" rtl="0">
              <a:spcBef>
                <a:spcPts val="0"/>
              </a:spcBef>
              <a:spcAft>
                <a:spcPts val="0"/>
              </a:spcAft>
              <a:buClr>
                <a:schemeClr val="accent2"/>
              </a:buClr>
              <a:buSzPts val="2600"/>
              <a:buChar char="●"/>
              <a:defRPr>
                <a:solidFill>
                  <a:schemeClr val="accent2"/>
                </a:solidFill>
              </a:defRPr>
            </a:lvl1pPr>
            <a:lvl2pPr indent="-368300" lvl="1" marL="914400" rtl="0">
              <a:spcBef>
                <a:spcPts val="0"/>
              </a:spcBef>
              <a:spcAft>
                <a:spcPts val="0"/>
              </a:spcAft>
              <a:buClr>
                <a:schemeClr val="accent2"/>
              </a:buClr>
              <a:buSzPts val="2200"/>
              <a:buChar char="○"/>
              <a:defRPr>
                <a:solidFill>
                  <a:schemeClr val="accent2"/>
                </a:solidFill>
              </a:defRPr>
            </a:lvl2pPr>
            <a:lvl3pPr indent="-368300" lvl="2" marL="1371600" rtl="0">
              <a:spcBef>
                <a:spcPts val="0"/>
              </a:spcBef>
              <a:spcAft>
                <a:spcPts val="0"/>
              </a:spcAft>
              <a:buClr>
                <a:schemeClr val="accent2"/>
              </a:buClr>
              <a:buSzPts val="2200"/>
              <a:buChar char="■"/>
              <a:defRPr>
                <a:solidFill>
                  <a:schemeClr val="accent2"/>
                </a:solidFill>
              </a:defRPr>
            </a:lvl3pPr>
            <a:lvl4pPr indent="-368300" lvl="3" marL="1828800" rtl="0">
              <a:spcBef>
                <a:spcPts val="0"/>
              </a:spcBef>
              <a:spcAft>
                <a:spcPts val="0"/>
              </a:spcAft>
              <a:buClr>
                <a:schemeClr val="accent2"/>
              </a:buClr>
              <a:buSzPts val="2200"/>
              <a:buChar char="●"/>
              <a:defRPr>
                <a:solidFill>
                  <a:schemeClr val="accent2"/>
                </a:solidFill>
              </a:defRPr>
            </a:lvl4pPr>
            <a:lvl5pPr indent="-368300" lvl="4" marL="2286000" rtl="0">
              <a:spcBef>
                <a:spcPts val="0"/>
              </a:spcBef>
              <a:spcAft>
                <a:spcPts val="0"/>
              </a:spcAft>
              <a:buClr>
                <a:schemeClr val="accent2"/>
              </a:buClr>
              <a:buSzPts val="2200"/>
              <a:buChar char="○"/>
              <a:defRPr>
                <a:solidFill>
                  <a:schemeClr val="accent2"/>
                </a:solidFill>
              </a:defRPr>
            </a:lvl5pPr>
            <a:lvl6pPr indent="-368300" lvl="5" marL="2743200" rtl="0">
              <a:spcBef>
                <a:spcPts val="0"/>
              </a:spcBef>
              <a:spcAft>
                <a:spcPts val="0"/>
              </a:spcAft>
              <a:buClr>
                <a:schemeClr val="accent2"/>
              </a:buClr>
              <a:buSzPts val="2200"/>
              <a:buChar char="■"/>
              <a:defRPr>
                <a:solidFill>
                  <a:schemeClr val="accent2"/>
                </a:solidFill>
              </a:defRPr>
            </a:lvl6pPr>
            <a:lvl7pPr indent="-368300" lvl="6" marL="3200400" rtl="0">
              <a:spcBef>
                <a:spcPts val="0"/>
              </a:spcBef>
              <a:spcAft>
                <a:spcPts val="0"/>
              </a:spcAft>
              <a:buClr>
                <a:schemeClr val="accent2"/>
              </a:buClr>
              <a:buSzPts val="2200"/>
              <a:buChar char="●"/>
              <a:defRPr>
                <a:solidFill>
                  <a:schemeClr val="accent2"/>
                </a:solidFill>
              </a:defRPr>
            </a:lvl7pPr>
            <a:lvl8pPr indent="-368300" lvl="7" marL="3657600" rtl="0">
              <a:spcBef>
                <a:spcPts val="0"/>
              </a:spcBef>
              <a:spcAft>
                <a:spcPts val="0"/>
              </a:spcAft>
              <a:buClr>
                <a:schemeClr val="accent2"/>
              </a:buClr>
              <a:buSzPts val="2200"/>
              <a:buChar char="○"/>
              <a:defRPr>
                <a:solidFill>
                  <a:schemeClr val="accent2"/>
                </a:solidFill>
              </a:defRPr>
            </a:lvl8pPr>
            <a:lvl9pPr indent="-368300" lvl="8" marL="4114800" rtl="0">
              <a:spcBef>
                <a:spcPts val="0"/>
              </a:spcBef>
              <a:spcAft>
                <a:spcPts val="0"/>
              </a:spcAft>
              <a:buClr>
                <a:schemeClr val="accent2"/>
              </a:buClr>
              <a:buSzPts val="2200"/>
              <a:buChar char="■"/>
              <a:defRPr>
                <a:solidFill>
                  <a:schemeClr val="accent2"/>
                </a:solidFill>
              </a:defRPr>
            </a:lvl9pPr>
          </a:lstStyle>
          <a:p/>
        </p:txBody>
      </p:sp>
      <p:sp>
        <p:nvSpPr>
          <p:cNvPr id="57" name="Google Shape;57;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96198"/>
            <a:ext cx="18288500" cy="87962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18288500" cy="87962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623400" y="1079450"/>
            <a:ext cx="17041200" cy="2565000"/>
          </a:xfrm>
          <a:prstGeom prst="rect">
            <a:avLst/>
          </a:prstGeom>
        </p:spPr>
        <p:txBody>
          <a:bodyPr anchorCtr="0" anchor="t" bIns="182850" lIns="182850" spcFirstLastPara="1" rIns="182850" wrap="square" tIns="182850">
            <a:norm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18" name="Google Shape;18;p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8628000" cy="10287000"/>
          </a:xfrm>
          <a:prstGeom prst="rect">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1" name="Google Shape;21;p4"/>
          <p:cNvSpPr/>
          <p:nvPr/>
        </p:nvSpPr>
        <p:spPr>
          <a:xfrm>
            <a:off x="0" y="88250"/>
            <a:ext cx="8627250" cy="8798750"/>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250" y="0"/>
            <a:ext cx="8633800" cy="87912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623450" y="1001850"/>
            <a:ext cx="7413000" cy="5017800"/>
          </a:xfrm>
          <a:prstGeom prst="rect">
            <a:avLst/>
          </a:prstGeom>
        </p:spPr>
        <p:txBody>
          <a:bodyPr anchorCtr="0" anchor="t" bIns="182850" lIns="182850" spcFirstLastPara="1" rIns="182850" wrap="square" tIns="182850">
            <a:normAutofit/>
          </a:bodyPr>
          <a:lstStyle>
            <a:lvl1pPr lvl="0" rtl="0">
              <a:spcBef>
                <a:spcPts val="0"/>
              </a:spcBef>
              <a:spcAft>
                <a:spcPts val="0"/>
              </a:spcAft>
              <a:buClr>
                <a:schemeClr val="lt1"/>
              </a:buClr>
              <a:buSzPts val="5600"/>
              <a:buNone/>
              <a:defRPr>
                <a:solidFill>
                  <a:schemeClr val="lt1"/>
                </a:solidFill>
              </a:defRPr>
            </a:lvl1pPr>
            <a:lvl2pPr lvl="1" rtl="0">
              <a:spcBef>
                <a:spcPts val="0"/>
              </a:spcBef>
              <a:spcAft>
                <a:spcPts val="0"/>
              </a:spcAft>
              <a:buClr>
                <a:schemeClr val="lt1"/>
              </a:buClr>
              <a:buSzPts val="5600"/>
              <a:buNone/>
              <a:defRPr>
                <a:solidFill>
                  <a:schemeClr val="lt1"/>
                </a:solidFill>
              </a:defRPr>
            </a:lvl2pPr>
            <a:lvl3pPr lvl="2" rtl="0">
              <a:spcBef>
                <a:spcPts val="0"/>
              </a:spcBef>
              <a:spcAft>
                <a:spcPts val="0"/>
              </a:spcAft>
              <a:buClr>
                <a:schemeClr val="lt1"/>
              </a:buClr>
              <a:buSzPts val="5600"/>
              <a:buNone/>
              <a:defRPr>
                <a:solidFill>
                  <a:schemeClr val="lt1"/>
                </a:solidFill>
              </a:defRPr>
            </a:lvl3pPr>
            <a:lvl4pPr lvl="3" rtl="0">
              <a:spcBef>
                <a:spcPts val="0"/>
              </a:spcBef>
              <a:spcAft>
                <a:spcPts val="0"/>
              </a:spcAft>
              <a:buClr>
                <a:schemeClr val="lt1"/>
              </a:buClr>
              <a:buSzPts val="5600"/>
              <a:buNone/>
              <a:defRPr>
                <a:solidFill>
                  <a:schemeClr val="lt1"/>
                </a:solidFill>
              </a:defRPr>
            </a:lvl4pPr>
            <a:lvl5pPr lvl="4" rtl="0">
              <a:spcBef>
                <a:spcPts val="0"/>
              </a:spcBef>
              <a:spcAft>
                <a:spcPts val="0"/>
              </a:spcAft>
              <a:buClr>
                <a:schemeClr val="lt1"/>
              </a:buClr>
              <a:buSzPts val="5600"/>
              <a:buNone/>
              <a:defRPr>
                <a:solidFill>
                  <a:schemeClr val="lt1"/>
                </a:solidFill>
              </a:defRPr>
            </a:lvl5pPr>
            <a:lvl6pPr lvl="5" rtl="0">
              <a:spcBef>
                <a:spcPts val="0"/>
              </a:spcBef>
              <a:spcAft>
                <a:spcPts val="0"/>
              </a:spcAft>
              <a:buClr>
                <a:schemeClr val="lt1"/>
              </a:buClr>
              <a:buSzPts val="5600"/>
              <a:buNone/>
              <a:defRPr>
                <a:solidFill>
                  <a:schemeClr val="lt1"/>
                </a:solidFill>
              </a:defRPr>
            </a:lvl6pPr>
            <a:lvl7pPr lvl="6" rtl="0">
              <a:spcBef>
                <a:spcPts val="0"/>
              </a:spcBef>
              <a:spcAft>
                <a:spcPts val="0"/>
              </a:spcAft>
              <a:buClr>
                <a:schemeClr val="lt1"/>
              </a:buClr>
              <a:buSzPts val="5600"/>
              <a:buNone/>
              <a:defRPr>
                <a:solidFill>
                  <a:schemeClr val="lt1"/>
                </a:solidFill>
              </a:defRPr>
            </a:lvl7pPr>
            <a:lvl8pPr lvl="7" rtl="0">
              <a:spcBef>
                <a:spcPts val="0"/>
              </a:spcBef>
              <a:spcAft>
                <a:spcPts val="0"/>
              </a:spcAft>
              <a:buClr>
                <a:schemeClr val="lt1"/>
              </a:buClr>
              <a:buSzPts val="5600"/>
              <a:buNone/>
              <a:defRPr>
                <a:solidFill>
                  <a:schemeClr val="lt1"/>
                </a:solidFill>
              </a:defRPr>
            </a:lvl8pPr>
            <a:lvl9pPr lvl="8" rtl="0">
              <a:spcBef>
                <a:spcPts val="0"/>
              </a:spcBef>
              <a:spcAft>
                <a:spcPts val="0"/>
              </a:spcAft>
              <a:buClr>
                <a:schemeClr val="lt1"/>
              </a:buClr>
              <a:buSzPts val="5600"/>
              <a:buNone/>
              <a:defRPr>
                <a:solidFill>
                  <a:schemeClr val="lt1"/>
                </a:solidFill>
              </a:defRPr>
            </a:lvl9pPr>
          </a:lstStyle>
          <a:p/>
        </p:txBody>
      </p:sp>
      <p:sp>
        <p:nvSpPr>
          <p:cNvPr id="24" name="Google Shape;24;p4"/>
          <p:cNvSpPr txBox="1"/>
          <p:nvPr>
            <p:ph idx="1" type="body"/>
          </p:nvPr>
        </p:nvSpPr>
        <p:spPr>
          <a:xfrm>
            <a:off x="9289350" y="1001850"/>
            <a:ext cx="8332800" cy="8197200"/>
          </a:xfrm>
          <a:prstGeom prst="rect">
            <a:avLst/>
          </a:prstGeom>
        </p:spPr>
        <p:txBody>
          <a:bodyPr anchorCtr="0" anchor="t" bIns="182850" lIns="182850" spcFirstLastPara="1" rIns="182850" wrap="square" tIns="182850">
            <a:normAutofit/>
          </a:bodyPr>
          <a:lstStyle>
            <a:lvl1pPr indent="-393700" lvl="0" marL="457200" rtl="0">
              <a:spcBef>
                <a:spcPts val="0"/>
              </a:spcBef>
              <a:spcAft>
                <a:spcPts val="0"/>
              </a:spcAft>
              <a:buSzPts val="26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25" name="Google Shape;25;p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18288000" cy="2554200"/>
          </a:xfrm>
          <a:prstGeom prst="rect">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623450" y="1001850"/>
            <a:ext cx="17041200" cy="1247400"/>
          </a:xfrm>
          <a:prstGeom prst="rect">
            <a:avLst/>
          </a:prstGeom>
        </p:spPr>
        <p:txBody>
          <a:bodyPr anchorCtr="0" anchor="t" bIns="182850" lIns="182850" spcFirstLastPara="1" rIns="182850" wrap="square" tIns="182850">
            <a:normAutofit/>
          </a:bodyPr>
          <a:lstStyle>
            <a:lvl1pPr lvl="0" rtl="0">
              <a:spcBef>
                <a:spcPts val="0"/>
              </a:spcBef>
              <a:spcAft>
                <a:spcPts val="0"/>
              </a:spcAft>
              <a:buClr>
                <a:schemeClr val="lt1"/>
              </a:buClr>
              <a:buSzPts val="5600"/>
              <a:buNone/>
              <a:defRPr>
                <a:solidFill>
                  <a:schemeClr val="lt1"/>
                </a:solidFill>
              </a:defRPr>
            </a:lvl1pPr>
            <a:lvl2pPr lvl="1" rtl="0">
              <a:spcBef>
                <a:spcPts val="0"/>
              </a:spcBef>
              <a:spcAft>
                <a:spcPts val="0"/>
              </a:spcAft>
              <a:buClr>
                <a:schemeClr val="lt1"/>
              </a:buClr>
              <a:buSzPts val="5600"/>
              <a:buNone/>
              <a:defRPr>
                <a:solidFill>
                  <a:schemeClr val="lt1"/>
                </a:solidFill>
              </a:defRPr>
            </a:lvl2pPr>
            <a:lvl3pPr lvl="2" rtl="0">
              <a:spcBef>
                <a:spcPts val="0"/>
              </a:spcBef>
              <a:spcAft>
                <a:spcPts val="0"/>
              </a:spcAft>
              <a:buClr>
                <a:schemeClr val="lt1"/>
              </a:buClr>
              <a:buSzPts val="5600"/>
              <a:buNone/>
              <a:defRPr>
                <a:solidFill>
                  <a:schemeClr val="lt1"/>
                </a:solidFill>
              </a:defRPr>
            </a:lvl3pPr>
            <a:lvl4pPr lvl="3" rtl="0">
              <a:spcBef>
                <a:spcPts val="0"/>
              </a:spcBef>
              <a:spcAft>
                <a:spcPts val="0"/>
              </a:spcAft>
              <a:buClr>
                <a:schemeClr val="lt1"/>
              </a:buClr>
              <a:buSzPts val="5600"/>
              <a:buNone/>
              <a:defRPr>
                <a:solidFill>
                  <a:schemeClr val="lt1"/>
                </a:solidFill>
              </a:defRPr>
            </a:lvl4pPr>
            <a:lvl5pPr lvl="4" rtl="0">
              <a:spcBef>
                <a:spcPts val="0"/>
              </a:spcBef>
              <a:spcAft>
                <a:spcPts val="0"/>
              </a:spcAft>
              <a:buClr>
                <a:schemeClr val="lt1"/>
              </a:buClr>
              <a:buSzPts val="5600"/>
              <a:buNone/>
              <a:defRPr>
                <a:solidFill>
                  <a:schemeClr val="lt1"/>
                </a:solidFill>
              </a:defRPr>
            </a:lvl5pPr>
            <a:lvl6pPr lvl="5" rtl="0">
              <a:spcBef>
                <a:spcPts val="0"/>
              </a:spcBef>
              <a:spcAft>
                <a:spcPts val="0"/>
              </a:spcAft>
              <a:buClr>
                <a:schemeClr val="lt1"/>
              </a:buClr>
              <a:buSzPts val="5600"/>
              <a:buNone/>
              <a:defRPr>
                <a:solidFill>
                  <a:schemeClr val="lt1"/>
                </a:solidFill>
              </a:defRPr>
            </a:lvl6pPr>
            <a:lvl7pPr lvl="6" rtl="0">
              <a:spcBef>
                <a:spcPts val="0"/>
              </a:spcBef>
              <a:spcAft>
                <a:spcPts val="0"/>
              </a:spcAft>
              <a:buClr>
                <a:schemeClr val="lt1"/>
              </a:buClr>
              <a:buSzPts val="5600"/>
              <a:buNone/>
              <a:defRPr>
                <a:solidFill>
                  <a:schemeClr val="lt1"/>
                </a:solidFill>
              </a:defRPr>
            </a:lvl7pPr>
            <a:lvl8pPr lvl="7" rtl="0">
              <a:spcBef>
                <a:spcPts val="0"/>
              </a:spcBef>
              <a:spcAft>
                <a:spcPts val="0"/>
              </a:spcAft>
              <a:buClr>
                <a:schemeClr val="lt1"/>
              </a:buClr>
              <a:buSzPts val="5600"/>
              <a:buNone/>
              <a:defRPr>
                <a:solidFill>
                  <a:schemeClr val="lt1"/>
                </a:solidFill>
              </a:defRPr>
            </a:lvl8pPr>
            <a:lvl9pPr lvl="8" rtl="0">
              <a:spcBef>
                <a:spcPts val="0"/>
              </a:spcBef>
              <a:spcAft>
                <a:spcPts val="0"/>
              </a:spcAft>
              <a:buClr>
                <a:schemeClr val="lt1"/>
              </a:buClr>
              <a:buSzPts val="5600"/>
              <a:buNone/>
              <a:defRPr>
                <a:solidFill>
                  <a:schemeClr val="lt1"/>
                </a:solidFill>
              </a:defRPr>
            </a:lvl9pPr>
          </a:lstStyle>
          <a:p/>
        </p:txBody>
      </p:sp>
      <p:sp>
        <p:nvSpPr>
          <p:cNvPr id="29" name="Google Shape;29;p5"/>
          <p:cNvSpPr txBox="1"/>
          <p:nvPr>
            <p:ph idx="1" type="body"/>
          </p:nvPr>
        </p:nvSpPr>
        <p:spPr>
          <a:xfrm>
            <a:off x="623400" y="3011400"/>
            <a:ext cx="7999800" cy="6152400"/>
          </a:xfrm>
          <a:prstGeom prst="rect">
            <a:avLst/>
          </a:prstGeom>
        </p:spPr>
        <p:txBody>
          <a:bodyPr anchorCtr="0" anchor="t" bIns="182850" lIns="182850" spcFirstLastPara="1" rIns="182850" wrap="square" tIns="182850">
            <a:normAutofit/>
          </a:bodyPr>
          <a:lstStyle>
            <a:lvl1pPr indent="-393700" lvl="0" marL="457200" rtl="0">
              <a:spcBef>
                <a:spcPts val="0"/>
              </a:spcBef>
              <a:spcAft>
                <a:spcPts val="0"/>
              </a:spcAft>
              <a:buSzPts val="26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30" name="Google Shape;30;p5"/>
          <p:cNvSpPr txBox="1"/>
          <p:nvPr>
            <p:ph idx="2" type="body"/>
          </p:nvPr>
        </p:nvSpPr>
        <p:spPr>
          <a:xfrm>
            <a:off x="9664800" y="3011400"/>
            <a:ext cx="7999800" cy="6152400"/>
          </a:xfrm>
          <a:prstGeom prst="rect">
            <a:avLst/>
          </a:prstGeom>
        </p:spPr>
        <p:txBody>
          <a:bodyPr anchorCtr="0" anchor="t" bIns="182850" lIns="182850" spcFirstLastPara="1" rIns="182850" wrap="square" tIns="182850">
            <a:normAutofit/>
          </a:bodyPr>
          <a:lstStyle>
            <a:lvl1pPr indent="-393700" lvl="0" marL="457200" rtl="0">
              <a:spcBef>
                <a:spcPts val="0"/>
              </a:spcBef>
              <a:spcAft>
                <a:spcPts val="0"/>
              </a:spcAft>
              <a:buSzPts val="26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31" name="Google Shape;31;p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18288000" cy="2554200"/>
          </a:xfrm>
          <a:prstGeom prst="rect">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623450" y="1001850"/>
            <a:ext cx="17041200" cy="1247400"/>
          </a:xfrm>
          <a:prstGeom prst="rect">
            <a:avLst/>
          </a:prstGeom>
        </p:spPr>
        <p:txBody>
          <a:bodyPr anchorCtr="0" anchor="t" bIns="182850" lIns="182850" spcFirstLastPara="1" rIns="182850" wrap="square" tIns="182850">
            <a:normAutofit/>
          </a:bodyPr>
          <a:lstStyle>
            <a:lvl1pPr lvl="0" rtl="0">
              <a:spcBef>
                <a:spcPts val="0"/>
              </a:spcBef>
              <a:spcAft>
                <a:spcPts val="0"/>
              </a:spcAft>
              <a:buClr>
                <a:schemeClr val="lt1"/>
              </a:buClr>
              <a:buSzPts val="5600"/>
              <a:buNone/>
              <a:defRPr>
                <a:solidFill>
                  <a:schemeClr val="lt1"/>
                </a:solidFill>
              </a:defRPr>
            </a:lvl1pPr>
            <a:lvl2pPr lvl="1" rtl="0">
              <a:spcBef>
                <a:spcPts val="0"/>
              </a:spcBef>
              <a:spcAft>
                <a:spcPts val="0"/>
              </a:spcAft>
              <a:buClr>
                <a:schemeClr val="lt1"/>
              </a:buClr>
              <a:buSzPts val="5600"/>
              <a:buNone/>
              <a:defRPr>
                <a:solidFill>
                  <a:schemeClr val="lt1"/>
                </a:solidFill>
              </a:defRPr>
            </a:lvl2pPr>
            <a:lvl3pPr lvl="2" rtl="0">
              <a:spcBef>
                <a:spcPts val="0"/>
              </a:spcBef>
              <a:spcAft>
                <a:spcPts val="0"/>
              </a:spcAft>
              <a:buClr>
                <a:schemeClr val="lt1"/>
              </a:buClr>
              <a:buSzPts val="5600"/>
              <a:buNone/>
              <a:defRPr>
                <a:solidFill>
                  <a:schemeClr val="lt1"/>
                </a:solidFill>
              </a:defRPr>
            </a:lvl3pPr>
            <a:lvl4pPr lvl="3" rtl="0">
              <a:spcBef>
                <a:spcPts val="0"/>
              </a:spcBef>
              <a:spcAft>
                <a:spcPts val="0"/>
              </a:spcAft>
              <a:buClr>
                <a:schemeClr val="lt1"/>
              </a:buClr>
              <a:buSzPts val="5600"/>
              <a:buNone/>
              <a:defRPr>
                <a:solidFill>
                  <a:schemeClr val="lt1"/>
                </a:solidFill>
              </a:defRPr>
            </a:lvl4pPr>
            <a:lvl5pPr lvl="4" rtl="0">
              <a:spcBef>
                <a:spcPts val="0"/>
              </a:spcBef>
              <a:spcAft>
                <a:spcPts val="0"/>
              </a:spcAft>
              <a:buClr>
                <a:schemeClr val="lt1"/>
              </a:buClr>
              <a:buSzPts val="5600"/>
              <a:buNone/>
              <a:defRPr>
                <a:solidFill>
                  <a:schemeClr val="lt1"/>
                </a:solidFill>
              </a:defRPr>
            </a:lvl5pPr>
            <a:lvl6pPr lvl="5" rtl="0">
              <a:spcBef>
                <a:spcPts val="0"/>
              </a:spcBef>
              <a:spcAft>
                <a:spcPts val="0"/>
              </a:spcAft>
              <a:buClr>
                <a:schemeClr val="lt1"/>
              </a:buClr>
              <a:buSzPts val="5600"/>
              <a:buNone/>
              <a:defRPr>
                <a:solidFill>
                  <a:schemeClr val="lt1"/>
                </a:solidFill>
              </a:defRPr>
            </a:lvl6pPr>
            <a:lvl7pPr lvl="6" rtl="0">
              <a:spcBef>
                <a:spcPts val="0"/>
              </a:spcBef>
              <a:spcAft>
                <a:spcPts val="0"/>
              </a:spcAft>
              <a:buClr>
                <a:schemeClr val="lt1"/>
              </a:buClr>
              <a:buSzPts val="5600"/>
              <a:buNone/>
              <a:defRPr>
                <a:solidFill>
                  <a:schemeClr val="lt1"/>
                </a:solidFill>
              </a:defRPr>
            </a:lvl7pPr>
            <a:lvl8pPr lvl="7" rtl="0">
              <a:spcBef>
                <a:spcPts val="0"/>
              </a:spcBef>
              <a:spcAft>
                <a:spcPts val="0"/>
              </a:spcAft>
              <a:buClr>
                <a:schemeClr val="lt1"/>
              </a:buClr>
              <a:buSzPts val="5600"/>
              <a:buNone/>
              <a:defRPr>
                <a:solidFill>
                  <a:schemeClr val="lt1"/>
                </a:solidFill>
              </a:defRPr>
            </a:lvl8pPr>
            <a:lvl9pPr lvl="8" rtl="0">
              <a:spcBef>
                <a:spcPts val="0"/>
              </a:spcBef>
              <a:spcAft>
                <a:spcPts val="0"/>
              </a:spcAft>
              <a:buClr>
                <a:schemeClr val="lt1"/>
              </a:buClr>
              <a:buSzPts val="5600"/>
              <a:buNone/>
              <a:defRPr>
                <a:solidFill>
                  <a:schemeClr val="lt1"/>
                </a:solidFill>
              </a:defRPr>
            </a:lvl9pPr>
          </a:lstStyle>
          <a:p/>
        </p:txBody>
      </p:sp>
      <p:sp>
        <p:nvSpPr>
          <p:cNvPr id="35" name="Google Shape;35;p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7528800" cy="10287000"/>
          </a:xfrm>
          <a:prstGeom prst="rect">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623450" y="1001850"/>
            <a:ext cx="6255000" cy="3658200"/>
          </a:xfrm>
          <a:prstGeom prst="rect">
            <a:avLst/>
          </a:prstGeom>
        </p:spPr>
        <p:txBody>
          <a:bodyPr anchorCtr="0" anchor="t" bIns="182850" lIns="182850" spcFirstLastPara="1" rIns="182850" wrap="square" tIns="182850">
            <a:normAutofit/>
          </a:bodyPr>
          <a:lstStyle>
            <a:lvl1pPr lvl="0" rtl="0">
              <a:spcBef>
                <a:spcPts val="0"/>
              </a:spcBef>
              <a:spcAft>
                <a:spcPts val="0"/>
              </a:spcAft>
              <a:buClr>
                <a:schemeClr val="lt1"/>
              </a:buClr>
              <a:buSzPts val="5600"/>
              <a:buNone/>
              <a:defRPr>
                <a:solidFill>
                  <a:schemeClr val="lt1"/>
                </a:solidFill>
              </a:defRPr>
            </a:lvl1pPr>
            <a:lvl2pPr lvl="1" rtl="0">
              <a:spcBef>
                <a:spcPts val="0"/>
              </a:spcBef>
              <a:spcAft>
                <a:spcPts val="0"/>
              </a:spcAft>
              <a:buClr>
                <a:schemeClr val="lt1"/>
              </a:buClr>
              <a:buSzPts val="5600"/>
              <a:buNone/>
              <a:defRPr>
                <a:solidFill>
                  <a:schemeClr val="lt1"/>
                </a:solidFill>
              </a:defRPr>
            </a:lvl2pPr>
            <a:lvl3pPr lvl="2" rtl="0">
              <a:spcBef>
                <a:spcPts val="0"/>
              </a:spcBef>
              <a:spcAft>
                <a:spcPts val="0"/>
              </a:spcAft>
              <a:buClr>
                <a:schemeClr val="lt1"/>
              </a:buClr>
              <a:buSzPts val="5600"/>
              <a:buNone/>
              <a:defRPr>
                <a:solidFill>
                  <a:schemeClr val="lt1"/>
                </a:solidFill>
              </a:defRPr>
            </a:lvl3pPr>
            <a:lvl4pPr lvl="3" rtl="0">
              <a:spcBef>
                <a:spcPts val="0"/>
              </a:spcBef>
              <a:spcAft>
                <a:spcPts val="0"/>
              </a:spcAft>
              <a:buClr>
                <a:schemeClr val="lt1"/>
              </a:buClr>
              <a:buSzPts val="5600"/>
              <a:buNone/>
              <a:defRPr>
                <a:solidFill>
                  <a:schemeClr val="lt1"/>
                </a:solidFill>
              </a:defRPr>
            </a:lvl4pPr>
            <a:lvl5pPr lvl="4" rtl="0">
              <a:spcBef>
                <a:spcPts val="0"/>
              </a:spcBef>
              <a:spcAft>
                <a:spcPts val="0"/>
              </a:spcAft>
              <a:buClr>
                <a:schemeClr val="lt1"/>
              </a:buClr>
              <a:buSzPts val="5600"/>
              <a:buNone/>
              <a:defRPr>
                <a:solidFill>
                  <a:schemeClr val="lt1"/>
                </a:solidFill>
              </a:defRPr>
            </a:lvl5pPr>
            <a:lvl6pPr lvl="5" rtl="0">
              <a:spcBef>
                <a:spcPts val="0"/>
              </a:spcBef>
              <a:spcAft>
                <a:spcPts val="0"/>
              </a:spcAft>
              <a:buClr>
                <a:schemeClr val="lt1"/>
              </a:buClr>
              <a:buSzPts val="5600"/>
              <a:buNone/>
              <a:defRPr>
                <a:solidFill>
                  <a:schemeClr val="lt1"/>
                </a:solidFill>
              </a:defRPr>
            </a:lvl6pPr>
            <a:lvl7pPr lvl="6" rtl="0">
              <a:spcBef>
                <a:spcPts val="0"/>
              </a:spcBef>
              <a:spcAft>
                <a:spcPts val="0"/>
              </a:spcAft>
              <a:buClr>
                <a:schemeClr val="lt1"/>
              </a:buClr>
              <a:buSzPts val="5600"/>
              <a:buNone/>
              <a:defRPr>
                <a:solidFill>
                  <a:schemeClr val="lt1"/>
                </a:solidFill>
              </a:defRPr>
            </a:lvl7pPr>
            <a:lvl8pPr lvl="7" rtl="0">
              <a:spcBef>
                <a:spcPts val="0"/>
              </a:spcBef>
              <a:spcAft>
                <a:spcPts val="0"/>
              </a:spcAft>
              <a:buClr>
                <a:schemeClr val="lt1"/>
              </a:buClr>
              <a:buSzPts val="5600"/>
              <a:buNone/>
              <a:defRPr>
                <a:solidFill>
                  <a:schemeClr val="lt1"/>
                </a:solidFill>
              </a:defRPr>
            </a:lvl8pPr>
            <a:lvl9pPr lvl="8" rtl="0">
              <a:spcBef>
                <a:spcPts val="0"/>
              </a:spcBef>
              <a:spcAft>
                <a:spcPts val="0"/>
              </a:spcAft>
              <a:buClr>
                <a:schemeClr val="lt1"/>
              </a:buClr>
              <a:buSzPts val="5600"/>
              <a:buNone/>
              <a:defRPr>
                <a:solidFill>
                  <a:schemeClr val="lt1"/>
                </a:solidFill>
              </a:defRPr>
            </a:lvl9pPr>
          </a:lstStyle>
          <a:p/>
        </p:txBody>
      </p:sp>
      <p:sp>
        <p:nvSpPr>
          <p:cNvPr id="39" name="Google Shape;39;p7"/>
          <p:cNvSpPr txBox="1"/>
          <p:nvPr>
            <p:ph idx="1" type="body"/>
          </p:nvPr>
        </p:nvSpPr>
        <p:spPr>
          <a:xfrm>
            <a:off x="623400" y="4781300"/>
            <a:ext cx="6255000" cy="4596000"/>
          </a:xfrm>
          <a:prstGeom prst="rect">
            <a:avLst/>
          </a:prstGeom>
        </p:spPr>
        <p:txBody>
          <a:bodyPr anchorCtr="0" anchor="t" bIns="182850" lIns="182850" spcFirstLastPara="1" rIns="182850" wrap="square" tIns="182850">
            <a:normAutofit/>
          </a:bodyPr>
          <a:lstStyle>
            <a:lvl1pPr indent="-393700" lvl="0" marL="457200" rtl="0">
              <a:spcBef>
                <a:spcPts val="0"/>
              </a:spcBef>
              <a:spcAft>
                <a:spcPts val="0"/>
              </a:spcAft>
              <a:buClr>
                <a:schemeClr val="accent2"/>
              </a:buClr>
              <a:buSzPts val="2600"/>
              <a:buChar char="●"/>
              <a:defRPr>
                <a:solidFill>
                  <a:schemeClr val="accent2"/>
                </a:solidFill>
              </a:defRPr>
            </a:lvl1pPr>
            <a:lvl2pPr indent="-368300" lvl="1" marL="914400" rtl="0">
              <a:spcBef>
                <a:spcPts val="0"/>
              </a:spcBef>
              <a:spcAft>
                <a:spcPts val="0"/>
              </a:spcAft>
              <a:buClr>
                <a:schemeClr val="accent2"/>
              </a:buClr>
              <a:buSzPts val="2200"/>
              <a:buChar char="○"/>
              <a:defRPr>
                <a:solidFill>
                  <a:schemeClr val="accent2"/>
                </a:solidFill>
              </a:defRPr>
            </a:lvl2pPr>
            <a:lvl3pPr indent="-368300" lvl="2" marL="1371600" rtl="0">
              <a:spcBef>
                <a:spcPts val="0"/>
              </a:spcBef>
              <a:spcAft>
                <a:spcPts val="0"/>
              </a:spcAft>
              <a:buClr>
                <a:schemeClr val="accent2"/>
              </a:buClr>
              <a:buSzPts val="2200"/>
              <a:buChar char="■"/>
              <a:defRPr>
                <a:solidFill>
                  <a:schemeClr val="accent2"/>
                </a:solidFill>
              </a:defRPr>
            </a:lvl3pPr>
            <a:lvl4pPr indent="-368300" lvl="3" marL="1828800" rtl="0">
              <a:spcBef>
                <a:spcPts val="0"/>
              </a:spcBef>
              <a:spcAft>
                <a:spcPts val="0"/>
              </a:spcAft>
              <a:buClr>
                <a:schemeClr val="accent2"/>
              </a:buClr>
              <a:buSzPts val="2200"/>
              <a:buChar char="●"/>
              <a:defRPr>
                <a:solidFill>
                  <a:schemeClr val="accent2"/>
                </a:solidFill>
              </a:defRPr>
            </a:lvl4pPr>
            <a:lvl5pPr indent="-368300" lvl="4" marL="2286000" rtl="0">
              <a:spcBef>
                <a:spcPts val="0"/>
              </a:spcBef>
              <a:spcAft>
                <a:spcPts val="0"/>
              </a:spcAft>
              <a:buClr>
                <a:schemeClr val="accent2"/>
              </a:buClr>
              <a:buSzPts val="2200"/>
              <a:buChar char="○"/>
              <a:defRPr>
                <a:solidFill>
                  <a:schemeClr val="accent2"/>
                </a:solidFill>
              </a:defRPr>
            </a:lvl5pPr>
            <a:lvl6pPr indent="-368300" lvl="5" marL="2743200" rtl="0">
              <a:spcBef>
                <a:spcPts val="0"/>
              </a:spcBef>
              <a:spcAft>
                <a:spcPts val="0"/>
              </a:spcAft>
              <a:buClr>
                <a:schemeClr val="accent2"/>
              </a:buClr>
              <a:buSzPts val="2200"/>
              <a:buChar char="■"/>
              <a:defRPr>
                <a:solidFill>
                  <a:schemeClr val="accent2"/>
                </a:solidFill>
              </a:defRPr>
            </a:lvl6pPr>
            <a:lvl7pPr indent="-368300" lvl="6" marL="3200400" rtl="0">
              <a:spcBef>
                <a:spcPts val="0"/>
              </a:spcBef>
              <a:spcAft>
                <a:spcPts val="0"/>
              </a:spcAft>
              <a:buClr>
                <a:schemeClr val="accent2"/>
              </a:buClr>
              <a:buSzPts val="2200"/>
              <a:buChar char="●"/>
              <a:defRPr>
                <a:solidFill>
                  <a:schemeClr val="accent2"/>
                </a:solidFill>
              </a:defRPr>
            </a:lvl7pPr>
            <a:lvl8pPr indent="-368300" lvl="7" marL="3657600" rtl="0">
              <a:spcBef>
                <a:spcPts val="0"/>
              </a:spcBef>
              <a:spcAft>
                <a:spcPts val="0"/>
              </a:spcAft>
              <a:buClr>
                <a:schemeClr val="accent2"/>
              </a:buClr>
              <a:buSzPts val="2200"/>
              <a:buChar char="○"/>
              <a:defRPr>
                <a:solidFill>
                  <a:schemeClr val="accent2"/>
                </a:solidFill>
              </a:defRPr>
            </a:lvl8pPr>
            <a:lvl9pPr indent="-368300" lvl="8" marL="4114800" rtl="0">
              <a:spcBef>
                <a:spcPts val="0"/>
              </a:spcBef>
              <a:spcAft>
                <a:spcPts val="0"/>
              </a:spcAft>
              <a:buClr>
                <a:schemeClr val="accent2"/>
              </a:buClr>
              <a:buSzPts val="2200"/>
              <a:buChar char="■"/>
              <a:defRPr>
                <a:solidFill>
                  <a:schemeClr val="accent2"/>
                </a:solidFill>
              </a:defRPr>
            </a:lvl9pPr>
          </a:lstStyle>
          <a:p/>
        </p:txBody>
      </p:sp>
      <p:sp>
        <p:nvSpPr>
          <p:cNvPr id="40" name="Google Shape;40;p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623350" y="1597200"/>
            <a:ext cx="12495600" cy="7092600"/>
          </a:xfrm>
          <a:prstGeom prst="rect">
            <a:avLst/>
          </a:prstGeom>
        </p:spPr>
        <p:txBody>
          <a:bodyPr anchorCtr="0" anchor="ctr" bIns="182850" lIns="182850" spcFirstLastPara="1" rIns="182850" wrap="square" tIns="182850">
            <a:norm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43" name="Google Shape;43;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9144000" cy="10287000"/>
          </a:xfrm>
          <a:prstGeom prst="rect">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622600" y="1001850"/>
            <a:ext cx="7408800" cy="4099200"/>
          </a:xfrm>
          <a:prstGeom prst="rect">
            <a:avLst/>
          </a:prstGeom>
        </p:spPr>
        <p:txBody>
          <a:bodyPr anchorCtr="0" anchor="t" bIns="182850" lIns="182850" spcFirstLastPara="1" rIns="182850" wrap="square" tIns="182850">
            <a:normAutofit/>
          </a:bodyPr>
          <a:lstStyle>
            <a:lvl1pPr lvl="0" rtl="0">
              <a:spcBef>
                <a:spcPts val="0"/>
              </a:spcBef>
              <a:spcAft>
                <a:spcPts val="0"/>
              </a:spcAft>
              <a:buClr>
                <a:schemeClr val="lt1"/>
              </a:buClr>
              <a:buSzPts val="5600"/>
              <a:buNone/>
              <a:defRPr>
                <a:solidFill>
                  <a:schemeClr val="lt1"/>
                </a:solidFill>
              </a:defRPr>
            </a:lvl1pPr>
            <a:lvl2pPr lvl="1" rtl="0">
              <a:spcBef>
                <a:spcPts val="0"/>
              </a:spcBef>
              <a:spcAft>
                <a:spcPts val="0"/>
              </a:spcAft>
              <a:buClr>
                <a:schemeClr val="lt1"/>
              </a:buClr>
              <a:buSzPts val="5600"/>
              <a:buNone/>
              <a:defRPr>
                <a:solidFill>
                  <a:schemeClr val="lt1"/>
                </a:solidFill>
              </a:defRPr>
            </a:lvl2pPr>
            <a:lvl3pPr lvl="2" rtl="0">
              <a:spcBef>
                <a:spcPts val="0"/>
              </a:spcBef>
              <a:spcAft>
                <a:spcPts val="0"/>
              </a:spcAft>
              <a:buClr>
                <a:schemeClr val="lt1"/>
              </a:buClr>
              <a:buSzPts val="5600"/>
              <a:buNone/>
              <a:defRPr>
                <a:solidFill>
                  <a:schemeClr val="lt1"/>
                </a:solidFill>
              </a:defRPr>
            </a:lvl3pPr>
            <a:lvl4pPr lvl="3" rtl="0">
              <a:spcBef>
                <a:spcPts val="0"/>
              </a:spcBef>
              <a:spcAft>
                <a:spcPts val="0"/>
              </a:spcAft>
              <a:buClr>
                <a:schemeClr val="lt1"/>
              </a:buClr>
              <a:buSzPts val="5600"/>
              <a:buNone/>
              <a:defRPr>
                <a:solidFill>
                  <a:schemeClr val="lt1"/>
                </a:solidFill>
              </a:defRPr>
            </a:lvl4pPr>
            <a:lvl5pPr lvl="4" rtl="0">
              <a:spcBef>
                <a:spcPts val="0"/>
              </a:spcBef>
              <a:spcAft>
                <a:spcPts val="0"/>
              </a:spcAft>
              <a:buClr>
                <a:schemeClr val="lt1"/>
              </a:buClr>
              <a:buSzPts val="5600"/>
              <a:buNone/>
              <a:defRPr>
                <a:solidFill>
                  <a:schemeClr val="lt1"/>
                </a:solidFill>
              </a:defRPr>
            </a:lvl5pPr>
            <a:lvl6pPr lvl="5" rtl="0">
              <a:spcBef>
                <a:spcPts val="0"/>
              </a:spcBef>
              <a:spcAft>
                <a:spcPts val="0"/>
              </a:spcAft>
              <a:buClr>
                <a:schemeClr val="lt1"/>
              </a:buClr>
              <a:buSzPts val="5600"/>
              <a:buNone/>
              <a:defRPr>
                <a:solidFill>
                  <a:schemeClr val="lt1"/>
                </a:solidFill>
              </a:defRPr>
            </a:lvl6pPr>
            <a:lvl7pPr lvl="6" rtl="0">
              <a:spcBef>
                <a:spcPts val="0"/>
              </a:spcBef>
              <a:spcAft>
                <a:spcPts val="0"/>
              </a:spcAft>
              <a:buClr>
                <a:schemeClr val="lt1"/>
              </a:buClr>
              <a:buSzPts val="5600"/>
              <a:buNone/>
              <a:defRPr>
                <a:solidFill>
                  <a:schemeClr val="lt1"/>
                </a:solidFill>
              </a:defRPr>
            </a:lvl7pPr>
            <a:lvl8pPr lvl="7" rtl="0">
              <a:spcBef>
                <a:spcPts val="0"/>
              </a:spcBef>
              <a:spcAft>
                <a:spcPts val="0"/>
              </a:spcAft>
              <a:buClr>
                <a:schemeClr val="lt1"/>
              </a:buClr>
              <a:buSzPts val="5600"/>
              <a:buNone/>
              <a:defRPr>
                <a:solidFill>
                  <a:schemeClr val="lt1"/>
                </a:solidFill>
              </a:defRPr>
            </a:lvl8pPr>
            <a:lvl9pPr lvl="8" rtl="0">
              <a:spcBef>
                <a:spcPts val="0"/>
              </a:spcBef>
              <a:spcAft>
                <a:spcPts val="0"/>
              </a:spcAft>
              <a:buClr>
                <a:schemeClr val="lt1"/>
              </a:buClr>
              <a:buSzPts val="5600"/>
              <a:buNone/>
              <a:defRPr>
                <a:solidFill>
                  <a:schemeClr val="lt1"/>
                </a:solidFill>
              </a:defRPr>
            </a:lvl9pPr>
          </a:lstStyle>
          <a:p/>
        </p:txBody>
      </p:sp>
      <p:sp>
        <p:nvSpPr>
          <p:cNvPr id="47" name="Google Shape;47;p9"/>
          <p:cNvSpPr txBox="1"/>
          <p:nvPr>
            <p:ph idx="1" type="subTitle"/>
          </p:nvPr>
        </p:nvSpPr>
        <p:spPr>
          <a:xfrm>
            <a:off x="609600" y="5253450"/>
            <a:ext cx="7408800" cy="1853400"/>
          </a:xfrm>
          <a:prstGeom prst="rect">
            <a:avLst/>
          </a:prstGeom>
        </p:spPr>
        <p:txBody>
          <a:bodyPr anchorCtr="0" anchor="t" bIns="182850" lIns="182850" spcFirstLastPara="1" rIns="182850" wrap="square" tIns="182850">
            <a:normAutofit/>
          </a:bodyPr>
          <a:lstStyle>
            <a:lvl1pPr lvl="0" rtl="0">
              <a:lnSpc>
                <a:spcPct val="100000"/>
              </a:lnSpc>
              <a:spcBef>
                <a:spcPts val="0"/>
              </a:spcBef>
              <a:spcAft>
                <a:spcPts val="0"/>
              </a:spcAft>
              <a:buClr>
                <a:schemeClr val="accent2"/>
              </a:buClr>
              <a:buSzPts val="3200"/>
              <a:buNone/>
              <a:defRPr sz="3200">
                <a:solidFill>
                  <a:schemeClr val="accent2"/>
                </a:solidFill>
              </a:defRPr>
            </a:lvl1pPr>
            <a:lvl2pPr lvl="1" rtl="0">
              <a:lnSpc>
                <a:spcPct val="100000"/>
              </a:lnSpc>
              <a:spcBef>
                <a:spcPts val="0"/>
              </a:spcBef>
              <a:spcAft>
                <a:spcPts val="0"/>
              </a:spcAft>
              <a:buClr>
                <a:schemeClr val="accent2"/>
              </a:buClr>
              <a:buSzPts val="3200"/>
              <a:buNone/>
              <a:defRPr sz="3200">
                <a:solidFill>
                  <a:schemeClr val="accent2"/>
                </a:solidFill>
              </a:defRPr>
            </a:lvl2pPr>
            <a:lvl3pPr lvl="2" rtl="0">
              <a:lnSpc>
                <a:spcPct val="100000"/>
              </a:lnSpc>
              <a:spcBef>
                <a:spcPts val="0"/>
              </a:spcBef>
              <a:spcAft>
                <a:spcPts val="0"/>
              </a:spcAft>
              <a:buClr>
                <a:schemeClr val="accent2"/>
              </a:buClr>
              <a:buSzPts val="3200"/>
              <a:buNone/>
              <a:defRPr sz="3200">
                <a:solidFill>
                  <a:schemeClr val="accent2"/>
                </a:solidFill>
              </a:defRPr>
            </a:lvl3pPr>
            <a:lvl4pPr lvl="3" rtl="0">
              <a:lnSpc>
                <a:spcPct val="100000"/>
              </a:lnSpc>
              <a:spcBef>
                <a:spcPts val="0"/>
              </a:spcBef>
              <a:spcAft>
                <a:spcPts val="0"/>
              </a:spcAft>
              <a:buClr>
                <a:schemeClr val="accent2"/>
              </a:buClr>
              <a:buSzPts val="3200"/>
              <a:buNone/>
              <a:defRPr sz="3200">
                <a:solidFill>
                  <a:schemeClr val="accent2"/>
                </a:solidFill>
              </a:defRPr>
            </a:lvl4pPr>
            <a:lvl5pPr lvl="4" rtl="0">
              <a:lnSpc>
                <a:spcPct val="100000"/>
              </a:lnSpc>
              <a:spcBef>
                <a:spcPts val="0"/>
              </a:spcBef>
              <a:spcAft>
                <a:spcPts val="0"/>
              </a:spcAft>
              <a:buClr>
                <a:schemeClr val="accent2"/>
              </a:buClr>
              <a:buSzPts val="3200"/>
              <a:buNone/>
              <a:defRPr sz="3200">
                <a:solidFill>
                  <a:schemeClr val="accent2"/>
                </a:solidFill>
              </a:defRPr>
            </a:lvl5pPr>
            <a:lvl6pPr lvl="5" rtl="0">
              <a:lnSpc>
                <a:spcPct val="100000"/>
              </a:lnSpc>
              <a:spcBef>
                <a:spcPts val="0"/>
              </a:spcBef>
              <a:spcAft>
                <a:spcPts val="0"/>
              </a:spcAft>
              <a:buClr>
                <a:schemeClr val="accent2"/>
              </a:buClr>
              <a:buSzPts val="3200"/>
              <a:buNone/>
              <a:defRPr sz="3200">
                <a:solidFill>
                  <a:schemeClr val="accent2"/>
                </a:solidFill>
              </a:defRPr>
            </a:lvl6pPr>
            <a:lvl7pPr lvl="6" rtl="0">
              <a:lnSpc>
                <a:spcPct val="100000"/>
              </a:lnSpc>
              <a:spcBef>
                <a:spcPts val="0"/>
              </a:spcBef>
              <a:spcAft>
                <a:spcPts val="0"/>
              </a:spcAft>
              <a:buClr>
                <a:schemeClr val="accent2"/>
              </a:buClr>
              <a:buSzPts val="3200"/>
              <a:buNone/>
              <a:defRPr sz="3200">
                <a:solidFill>
                  <a:schemeClr val="accent2"/>
                </a:solidFill>
              </a:defRPr>
            </a:lvl7pPr>
            <a:lvl8pPr lvl="7" rtl="0">
              <a:lnSpc>
                <a:spcPct val="100000"/>
              </a:lnSpc>
              <a:spcBef>
                <a:spcPts val="0"/>
              </a:spcBef>
              <a:spcAft>
                <a:spcPts val="0"/>
              </a:spcAft>
              <a:buClr>
                <a:schemeClr val="accent2"/>
              </a:buClr>
              <a:buSzPts val="3200"/>
              <a:buNone/>
              <a:defRPr sz="3200">
                <a:solidFill>
                  <a:schemeClr val="accent2"/>
                </a:solidFill>
              </a:defRPr>
            </a:lvl8pPr>
            <a:lvl9pPr lvl="8" rtl="0">
              <a:lnSpc>
                <a:spcPct val="100000"/>
              </a:lnSpc>
              <a:spcBef>
                <a:spcPts val="0"/>
              </a:spcBef>
              <a:spcAft>
                <a:spcPts val="0"/>
              </a:spcAft>
              <a:buClr>
                <a:schemeClr val="accent2"/>
              </a:buClr>
              <a:buSzPts val="3200"/>
              <a:buNone/>
              <a:defRPr sz="3200">
                <a:solidFill>
                  <a:schemeClr val="accent2"/>
                </a:solidFill>
              </a:defRPr>
            </a:lvl9pPr>
          </a:lstStyle>
          <a:p/>
        </p:txBody>
      </p:sp>
      <p:sp>
        <p:nvSpPr>
          <p:cNvPr id="48" name="Google Shape;48;p9"/>
          <p:cNvSpPr txBox="1"/>
          <p:nvPr>
            <p:ph idx="2" type="body"/>
          </p:nvPr>
        </p:nvSpPr>
        <p:spPr>
          <a:xfrm>
            <a:off x="9758050" y="1001850"/>
            <a:ext cx="7908000" cy="8223000"/>
          </a:xfrm>
          <a:prstGeom prst="rect">
            <a:avLst/>
          </a:prstGeom>
        </p:spPr>
        <p:txBody>
          <a:bodyPr anchorCtr="0" anchor="t" bIns="182850" lIns="182850" spcFirstLastPara="1" rIns="182850" wrap="square" tIns="182850">
            <a:normAutofit/>
          </a:bodyPr>
          <a:lstStyle>
            <a:lvl1pPr indent="-393700" lvl="0" marL="457200" rtl="0">
              <a:spcBef>
                <a:spcPts val="0"/>
              </a:spcBef>
              <a:spcAft>
                <a:spcPts val="0"/>
              </a:spcAft>
              <a:buSzPts val="26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49" name="Google Shape;49;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8738000"/>
            <a:ext cx="18288000" cy="1548600"/>
          </a:xfrm>
          <a:prstGeom prst="rect">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623400" y="9042800"/>
            <a:ext cx="15958800" cy="921000"/>
          </a:xfrm>
          <a:prstGeom prst="rect">
            <a:avLst/>
          </a:prstGeom>
        </p:spPr>
        <p:txBody>
          <a:bodyPr anchorCtr="0" anchor="ctr" bIns="182850" lIns="182850" spcFirstLastPara="1" rIns="182850" wrap="square" tIns="182850">
            <a:normAutofit/>
          </a:bodyPr>
          <a:lstStyle>
            <a:lvl1pPr indent="-228600" lvl="0" marL="457200" rtl="0">
              <a:lnSpc>
                <a:spcPct val="100000"/>
              </a:lnSpc>
              <a:spcBef>
                <a:spcPts val="0"/>
              </a:spcBef>
              <a:spcAft>
                <a:spcPts val="0"/>
              </a:spcAft>
              <a:buClr>
                <a:schemeClr val="lt1"/>
              </a:buClr>
              <a:buSzPts val="26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rtl="0">
              <a:spcBef>
                <a:spcPts val="0"/>
              </a:spcBef>
              <a:spcAft>
                <a:spcPts val="0"/>
              </a:spcAft>
              <a:buClr>
                <a:schemeClr val="accent1"/>
              </a:buClr>
              <a:buSzPts val="5600"/>
              <a:buFont typeface="Merriweather"/>
              <a:buNone/>
              <a:defRPr sz="56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5600"/>
              <a:buFont typeface="Merriweather"/>
              <a:buNone/>
              <a:defRPr sz="56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5600"/>
              <a:buFont typeface="Merriweather"/>
              <a:buNone/>
              <a:defRPr sz="56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5600"/>
              <a:buFont typeface="Merriweather"/>
              <a:buNone/>
              <a:defRPr sz="56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5600"/>
              <a:buFont typeface="Merriweather"/>
              <a:buNone/>
              <a:defRPr sz="56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5600"/>
              <a:buFont typeface="Merriweather"/>
              <a:buNone/>
              <a:defRPr sz="56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5600"/>
              <a:buFont typeface="Merriweather"/>
              <a:buNone/>
              <a:defRPr sz="56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5600"/>
              <a:buFont typeface="Merriweather"/>
              <a:buNone/>
              <a:defRPr sz="56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5600"/>
              <a:buFont typeface="Merriweather"/>
              <a:buNone/>
              <a:defRPr sz="56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393700" lvl="0" marL="457200" rtl="0">
              <a:lnSpc>
                <a:spcPct val="115000"/>
              </a:lnSpc>
              <a:spcBef>
                <a:spcPts val="0"/>
              </a:spcBef>
              <a:spcAft>
                <a:spcPts val="0"/>
              </a:spcAft>
              <a:buClr>
                <a:schemeClr val="dk2"/>
              </a:buClr>
              <a:buSzPts val="2600"/>
              <a:buFont typeface="Roboto"/>
              <a:buChar char="●"/>
              <a:defRPr sz="2600">
                <a:solidFill>
                  <a:schemeClr val="dk2"/>
                </a:solidFill>
                <a:latin typeface="Roboto"/>
                <a:ea typeface="Roboto"/>
                <a:cs typeface="Roboto"/>
                <a:sym typeface="Roboto"/>
              </a:defRPr>
            </a:lvl1pPr>
            <a:lvl2pPr indent="-368300" lvl="1" marL="914400" rtl="0">
              <a:lnSpc>
                <a:spcPct val="115000"/>
              </a:lnSpc>
              <a:spcBef>
                <a:spcPts val="0"/>
              </a:spcBef>
              <a:spcAft>
                <a:spcPts val="0"/>
              </a:spcAft>
              <a:buClr>
                <a:schemeClr val="dk2"/>
              </a:buClr>
              <a:buSzPts val="2200"/>
              <a:buFont typeface="Roboto"/>
              <a:buChar char="○"/>
              <a:defRPr sz="2200">
                <a:solidFill>
                  <a:schemeClr val="dk2"/>
                </a:solidFill>
                <a:latin typeface="Roboto"/>
                <a:ea typeface="Roboto"/>
                <a:cs typeface="Roboto"/>
                <a:sym typeface="Roboto"/>
              </a:defRPr>
            </a:lvl2pPr>
            <a:lvl3pPr indent="-368300" lvl="2" marL="1371600" rtl="0">
              <a:lnSpc>
                <a:spcPct val="115000"/>
              </a:lnSpc>
              <a:spcBef>
                <a:spcPts val="0"/>
              </a:spcBef>
              <a:spcAft>
                <a:spcPts val="0"/>
              </a:spcAft>
              <a:buClr>
                <a:schemeClr val="dk2"/>
              </a:buClr>
              <a:buSzPts val="2200"/>
              <a:buFont typeface="Roboto"/>
              <a:buChar char="■"/>
              <a:defRPr sz="2200">
                <a:solidFill>
                  <a:schemeClr val="dk2"/>
                </a:solidFill>
                <a:latin typeface="Roboto"/>
                <a:ea typeface="Roboto"/>
                <a:cs typeface="Roboto"/>
                <a:sym typeface="Roboto"/>
              </a:defRPr>
            </a:lvl3pPr>
            <a:lvl4pPr indent="-368300" lvl="3" marL="1828800" rtl="0">
              <a:lnSpc>
                <a:spcPct val="115000"/>
              </a:lnSpc>
              <a:spcBef>
                <a:spcPts val="0"/>
              </a:spcBef>
              <a:spcAft>
                <a:spcPts val="0"/>
              </a:spcAft>
              <a:buClr>
                <a:schemeClr val="dk2"/>
              </a:buClr>
              <a:buSzPts val="2200"/>
              <a:buFont typeface="Roboto"/>
              <a:buChar char="●"/>
              <a:defRPr sz="2200">
                <a:solidFill>
                  <a:schemeClr val="dk2"/>
                </a:solidFill>
                <a:latin typeface="Roboto"/>
                <a:ea typeface="Roboto"/>
                <a:cs typeface="Roboto"/>
                <a:sym typeface="Roboto"/>
              </a:defRPr>
            </a:lvl4pPr>
            <a:lvl5pPr indent="-368300" lvl="4" marL="2286000" rtl="0">
              <a:lnSpc>
                <a:spcPct val="115000"/>
              </a:lnSpc>
              <a:spcBef>
                <a:spcPts val="0"/>
              </a:spcBef>
              <a:spcAft>
                <a:spcPts val="0"/>
              </a:spcAft>
              <a:buClr>
                <a:schemeClr val="dk2"/>
              </a:buClr>
              <a:buSzPts val="2200"/>
              <a:buFont typeface="Roboto"/>
              <a:buChar char="○"/>
              <a:defRPr sz="2200">
                <a:solidFill>
                  <a:schemeClr val="dk2"/>
                </a:solidFill>
                <a:latin typeface="Roboto"/>
                <a:ea typeface="Roboto"/>
                <a:cs typeface="Roboto"/>
                <a:sym typeface="Roboto"/>
              </a:defRPr>
            </a:lvl5pPr>
            <a:lvl6pPr indent="-368300" lvl="5" marL="2743200" rtl="0">
              <a:lnSpc>
                <a:spcPct val="115000"/>
              </a:lnSpc>
              <a:spcBef>
                <a:spcPts val="0"/>
              </a:spcBef>
              <a:spcAft>
                <a:spcPts val="0"/>
              </a:spcAft>
              <a:buClr>
                <a:schemeClr val="dk2"/>
              </a:buClr>
              <a:buSzPts val="2200"/>
              <a:buFont typeface="Roboto"/>
              <a:buChar char="■"/>
              <a:defRPr sz="2200">
                <a:solidFill>
                  <a:schemeClr val="dk2"/>
                </a:solidFill>
                <a:latin typeface="Roboto"/>
                <a:ea typeface="Roboto"/>
                <a:cs typeface="Roboto"/>
                <a:sym typeface="Roboto"/>
              </a:defRPr>
            </a:lvl6pPr>
            <a:lvl7pPr indent="-368300" lvl="6" marL="3200400" rtl="0">
              <a:lnSpc>
                <a:spcPct val="115000"/>
              </a:lnSpc>
              <a:spcBef>
                <a:spcPts val="0"/>
              </a:spcBef>
              <a:spcAft>
                <a:spcPts val="0"/>
              </a:spcAft>
              <a:buClr>
                <a:schemeClr val="dk2"/>
              </a:buClr>
              <a:buSzPts val="2200"/>
              <a:buFont typeface="Roboto"/>
              <a:buChar char="●"/>
              <a:defRPr sz="2200">
                <a:solidFill>
                  <a:schemeClr val="dk2"/>
                </a:solidFill>
                <a:latin typeface="Roboto"/>
                <a:ea typeface="Roboto"/>
                <a:cs typeface="Roboto"/>
                <a:sym typeface="Roboto"/>
              </a:defRPr>
            </a:lvl7pPr>
            <a:lvl8pPr indent="-368300" lvl="7" marL="3657600" rtl="0">
              <a:lnSpc>
                <a:spcPct val="115000"/>
              </a:lnSpc>
              <a:spcBef>
                <a:spcPts val="0"/>
              </a:spcBef>
              <a:spcAft>
                <a:spcPts val="0"/>
              </a:spcAft>
              <a:buClr>
                <a:schemeClr val="dk2"/>
              </a:buClr>
              <a:buSzPts val="2200"/>
              <a:buFont typeface="Roboto"/>
              <a:buChar char="○"/>
              <a:defRPr sz="2200">
                <a:solidFill>
                  <a:schemeClr val="dk2"/>
                </a:solidFill>
                <a:latin typeface="Roboto"/>
                <a:ea typeface="Roboto"/>
                <a:cs typeface="Roboto"/>
                <a:sym typeface="Roboto"/>
              </a:defRPr>
            </a:lvl8pPr>
            <a:lvl9pPr indent="-368300" lvl="8" marL="4114800" rtl="0">
              <a:lnSpc>
                <a:spcPct val="115000"/>
              </a:lnSpc>
              <a:spcBef>
                <a:spcPts val="0"/>
              </a:spcBef>
              <a:spcAft>
                <a:spcPts val="0"/>
              </a:spcAft>
              <a:buClr>
                <a:schemeClr val="dk2"/>
              </a:buClr>
              <a:buSzPts val="2200"/>
              <a:buFont typeface="Roboto"/>
              <a:buChar char="■"/>
              <a:defRPr sz="22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rtl="0" algn="r">
              <a:buNone/>
              <a:defRPr sz="2000">
                <a:solidFill>
                  <a:schemeClr val="dk2"/>
                </a:solidFill>
                <a:latin typeface="Roboto"/>
                <a:ea typeface="Roboto"/>
                <a:cs typeface="Roboto"/>
                <a:sym typeface="Roboto"/>
              </a:defRPr>
            </a:lvl1pPr>
            <a:lvl2pPr lvl="1" rtl="0" algn="r">
              <a:buNone/>
              <a:defRPr sz="2000">
                <a:solidFill>
                  <a:schemeClr val="dk2"/>
                </a:solidFill>
                <a:latin typeface="Roboto"/>
                <a:ea typeface="Roboto"/>
                <a:cs typeface="Roboto"/>
                <a:sym typeface="Roboto"/>
              </a:defRPr>
            </a:lvl2pPr>
            <a:lvl3pPr lvl="2" rtl="0" algn="r">
              <a:buNone/>
              <a:defRPr sz="2000">
                <a:solidFill>
                  <a:schemeClr val="dk2"/>
                </a:solidFill>
                <a:latin typeface="Roboto"/>
                <a:ea typeface="Roboto"/>
                <a:cs typeface="Roboto"/>
                <a:sym typeface="Roboto"/>
              </a:defRPr>
            </a:lvl3pPr>
            <a:lvl4pPr lvl="3" rtl="0" algn="r">
              <a:buNone/>
              <a:defRPr sz="2000">
                <a:solidFill>
                  <a:schemeClr val="dk2"/>
                </a:solidFill>
                <a:latin typeface="Roboto"/>
                <a:ea typeface="Roboto"/>
                <a:cs typeface="Roboto"/>
                <a:sym typeface="Roboto"/>
              </a:defRPr>
            </a:lvl4pPr>
            <a:lvl5pPr lvl="4" rtl="0" algn="r">
              <a:buNone/>
              <a:defRPr sz="2000">
                <a:solidFill>
                  <a:schemeClr val="dk2"/>
                </a:solidFill>
                <a:latin typeface="Roboto"/>
                <a:ea typeface="Roboto"/>
                <a:cs typeface="Roboto"/>
                <a:sym typeface="Roboto"/>
              </a:defRPr>
            </a:lvl5pPr>
            <a:lvl6pPr lvl="5" rtl="0" algn="r">
              <a:buNone/>
              <a:defRPr sz="2000">
                <a:solidFill>
                  <a:schemeClr val="dk2"/>
                </a:solidFill>
                <a:latin typeface="Roboto"/>
                <a:ea typeface="Roboto"/>
                <a:cs typeface="Roboto"/>
                <a:sym typeface="Roboto"/>
              </a:defRPr>
            </a:lvl6pPr>
            <a:lvl7pPr lvl="6" rtl="0" algn="r">
              <a:buNone/>
              <a:defRPr sz="2000">
                <a:solidFill>
                  <a:schemeClr val="dk2"/>
                </a:solidFill>
                <a:latin typeface="Roboto"/>
                <a:ea typeface="Roboto"/>
                <a:cs typeface="Roboto"/>
                <a:sym typeface="Roboto"/>
              </a:defRPr>
            </a:lvl7pPr>
            <a:lvl8pPr lvl="7" rtl="0" algn="r">
              <a:buNone/>
              <a:defRPr sz="2000">
                <a:solidFill>
                  <a:schemeClr val="dk2"/>
                </a:solidFill>
                <a:latin typeface="Roboto"/>
                <a:ea typeface="Roboto"/>
                <a:cs typeface="Roboto"/>
                <a:sym typeface="Roboto"/>
              </a:defRPr>
            </a:lvl8pPr>
            <a:lvl9pPr lvl="8" rtl="0" algn="r">
              <a:buNone/>
              <a:defRPr sz="2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hyperlink" Target="http://drive.google.com/file/d/1MdeKyrbKS6dcygZE47CzMb_ByMZJdzpI/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623400" y="1079450"/>
            <a:ext cx="17041200" cy="25650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
              <a:t>Nimbus </a:t>
            </a:r>
            <a:endParaRPr/>
          </a:p>
        </p:txBody>
      </p:sp>
      <p:sp>
        <p:nvSpPr>
          <p:cNvPr id="65" name="Google Shape;65;p13"/>
          <p:cNvSpPr txBox="1"/>
          <p:nvPr>
            <p:ph idx="1" type="subTitle"/>
          </p:nvPr>
        </p:nvSpPr>
        <p:spPr>
          <a:xfrm>
            <a:off x="623400" y="3757120"/>
            <a:ext cx="8485200" cy="14766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
              <a:t>CST383 </a:t>
            </a:r>
            <a:r>
              <a:rPr lang="en"/>
              <a:t>Final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623350" y="1597200"/>
            <a:ext cx="12495600" cy="7092600"/>
          </a:xfrm>
          <a:prstGeom prst="rect">
            <a:avLst/>
          </a:prstGeom>
        </p:spPr>
        <p:txBody>
          <a:bodyPr anchorCtr="0" anchor="ctr" bIns="182850" lIns="182850" spcFirstLastPara="1" rIns="182850" wrap="square" tIns="182850">
            <a:normAutofit/>
          </a:bodyPr>
          <a:lstStyle/>
          <a:p>
            <a:pPr indent="0" lvl="0" marL="0" rtl="0" algn="l">
              <a:spcBef>
                <a:spcPts val="0"/>
              </a:spcBef>
              <a:spcAft>
                <a:spcPts val="0"/>
              </a:spcAft>
              <a:buNone/>
            </a:pPr>
            <a:r>
              <a:rPr lang="en"/>
              <a:t>Results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623450" y="1001850"/>
            <a:ext cx="17041200" cy="12474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
              <a:t>Traffic Data</a:t>
            </a:r>
            <a:endParaRPr/>
          </a:p>
        </p:txBody>
      </p:sp>
      <p:pic>
        <p:nvPicPr>
          <p:cNvPr id="121" name="Google Shape;121;p23"/>
          <p:cNvPicPr preferRelativeResize="0"/>
          <p:nvPr/>
        </p:nvPicPr>
        <p:blipFill>
          <a:blip r:embed="rId3">
            <a:alphaModFix/>
          </a:blip>
          <a:stretch>
            <a:fillRect/>
          </a:stretch>
        </p:blipFill>
        <p:spPr>
          <a:xfrm>
            <a:off x="623450" y="2701050"/>
            <a:ext cx="17041202" cy="4884900"/>
          </a:xfrm>
          <a:prstGeom prst="rect">
            <a:avLst/>
          </a:prstGeom>
          <a:noFill/>
          <a:ln>
            <a:noFill/>
          </a:ln>
        </p:spPr>
      </p:pic>
      <p:sp>
        <p:nvSpPr>
          <p:cNvPr id="122" name="Google Shape;122;p23"/>
          <p:cNvSpPr txBox="1"/>
          <p:nvPr/>
        </p:nvSpPr>
        <p:spPr>
          <a:xfrm>
            <a:off x="623450" y="7585950"/>
            <a:ext cx="17041200" cy="2093400"/>
          </a:xfrm>
          <a:prstGeom prst="rect">
            <a:avLst/>
          </a:prstGeom>
          <a:noFill/>
          <a:ln>
            <a:noFill/>
          </a:ln>
        </p:spPr>
        <p:txBody>
          <a:bodyPr anchorCtr="0" anchor="t" bIns="182850" lIns="182850" spcFirstLastPara="1" rIns="182850" wrap="square" tIns="182850">
            <a:spAutoFit/>
          </a:bodyPr>
          <a:lstStyle/>
          <a:p>
            <a:pPr indent="0" lvl="0" marL="0" rtl="0" algn="l">
              <a:spcBef>
                <a:spcPts val="0"/>
              </a:spcBef>
              <a:spcAft>
                <a:spcPts val="0"/>
              </a:spcAft>
              <a:buNone/>
            </a:pPr>
            <a:r>
              <a:rPr lang="en" sz="2800">
                <a:latin typeface="Roboto"/>
                <a:ea typeface="Roboto"/>
                <a:cs typeface="Roboto"/>
                <a:sym typeface="Roboto"/>
              </a:rPr>
              <a:t>First we will explore variables from the data. On the left plot, we have the amount of citations vs warnings given. On the middle plot, we have traffic stops by sex of the individual stopped. And on the right plot, we see that if a search is made, an arrest is likely.</a:t>
            </a:r>
            <a:endParaRPr sz="2800">
              <a:latin typeface="Roboto"/>
              <a:ea typeface="Roboto"/>
              <a:cs typeface="Roboto"/>
              <a:sym typeface="Roboto"/>
            </a:endParaRPr>
          </a:p>
          <a:p>
            <a:pPr indent="0" lvl="0" marL="0" rtl="0" algn="l">
              <a:spcBef>
                <a:spcPts val="0"/>
              </a:spcBef>
              <a:spcAft>
                <a:spcPts val="0"/>
              </a:spcAft>
              <a:buNone/>
            </a:pPr>
            <a:r>
              <a:t/>
            </a:r>
            <a:endParaRPr sz="28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623450" y="1001850"/>
            <a:ext cx="17041200" cy="12474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
              <a:t>Traffic Data by Race</a:t>
            </a:r>
            <a:endParaRPr/>
          </a:p>
        </p:txBody>
      </p:sp>
      <p:sp>
        <p:nvSpPr>
          <p:cNvPr id="128" name="Google Shape;128;p24"/>
          <p:cNvSpPr txBox="1"/>
          <p:nvPr/>
        </p:nvSpPr>
        <p:spPr>
          <a:xfrm>
            <a:off x="623450" y="7585950"/>
            <a:ext cx="17041200" cy="2093400"/>
          </a:xfrm>
          <a:prstGeom prst="rect">
            <a:avLst/>
          </a:prstGeom>
          <a:noFill/>
          <a:ln>
            <a:noFill/>
          </a:ln>
        </p:spPr>
        <p:txBody>
          <a:bodyPr anchorCtr="0" anchor="t" bIns="182850" lIns="182850" spcFirstLastPara="1" rIns="182850" wrap="square" tIns="182850">
            <a:spAutoFit/>
          </a:bodyPr>
          <a:lstStyle/>
          <a:p>
            <a:pPr indent="0" lvl="0" marL="0" rtl="0" algn="l">
              <a:spcBef>
                <a:spcPts val="0"/>
              </a:spcBef>
              <a:spcAft>
                <a:spcPts val="0"/>
              </a:spcAft>
              <a:buNone/>
            </a:pPr>
            <a:r>
              <a:rPr lang="en" sz="2800">
                <a:latin typeface="Roboto"/>
                <a:ea typeface="Roboto"/>
                <a:cs typeface="Roboto"/>
                <a:sym typeface="Roboto"/>
              </a:rPr>
              <a:t>Police officers performed more vehicle searches on Black individuals when compared to other races.</a:t>
            </a:r>
            <a:endParaRPr sz="2800">
              <a:latin typeface="Roboto"/>
              <a:ea typeface="Roboto"/>
              <a:cs typeface="Roboto"/>
              <a:sym typeface="Roboto"/>
            </a:endParaRPr>
          </a:p>
          <a:p>
            <a:pPr indent="0" lvl="0" marL="0" rtl="0" algn="l">
              <a:spcBef>
                <a:spcPts val="0"/>
              </a:spcBef>
              <a:spcAft>
                <a:spcPts val="0"/>
              </a:spcAft>
              <a:buNone/>
            </a:pPr>
            <a:r>
              <a:t/>
            </a:r>
            <a:endParaRPr sz="2800">
              <a:latin typeface="Roboto"/>
              <a:ea typeface="Roboto"/>
              <a:cs typeface="Roboto"/>
              <a:sym typeface="Roboto"/>
            </a:endParaRPr>
          </a:p>
          <a:p>
            <a:pPr indent="0" lvl="0" marL="0" rtl="0" algn="l">
              <a:spcBef>
                <a:spcPts val="0"/>
              </a:spcBef>
              <a:spcAft>
                <a:spcPts val="0"/>
              </a:spcAft>
              <a:buNone/>
            </a:pPr>
            <a:r>
              <a:rPr lang="en" sz="2800">
                <a:latin typeface="Roboto"/>
                <a:ea typeface="Roboto"/>
                <a:cs typeface="Roboto"/>
                <a:sym typeface="Roboto"/>
              </a:rPr>
              <a:t>P</a:t>
            </a:r>
            <a:r>
              <a:rPr lang="en" sz="2800">
                <a:latin typeface="Roboto"/>
                <a:ea typeface="Roboto"/>
                <a:cs typeface="Roboto"/>
                <a:sym typeface="Roboto"/>
              </a:rPr>
              <a:t>olice officers are arresting White individuals more than other races.</a:t>
            </a:r>
            <a:endParaRPr sz="2800">
              <a:latin typeface="Roboto"/>
              <a:ea typeface="Roboto"/>
              <a:cs typeface="Roboto"/>
              <a:sym typeface="Roboto"/>
            </a:endParaRPr>
          </a:p>
          <a:p>
            <a:pPr indent="0" lvl="0" marL="0" rtl="0" algn="l">
              <a:spcBef>
                <a:spcPts val="0"/>
              </a:spcBef>
              <a:spcAft>
                <a:spcPts val="0"/>
              </a:spcAft>
              <a:buNone/>
            </a:pPr>
            <a:r>
              <a:t/>
            </a:r>
            <a:endParaRPr sz="2800">
              <a:latin typeface="Roboto"/>
              <a:ea typeface="Roboto"/>
              <a:cs typeface="Roboto"/>
              <a:sym typeface="Roboto"/>
            </a:endParaRPr>
          </a:p>
        </p:txBody>
      </p:sp>
      <p:pic>
        <p:nvPicPr>
          <p:cNvPr id="129" name="Google Shape;129;p24"/>
          <p:cNvPicPr preferRelativeResize="0"/>
          <p:nvPr/>
        </p:nvPicPr>
        <p:blipFill>
          <a:blip r:embed="rId3">
            <a:alphaModFix/>
          </a:blip>
          <a:stretch>
            <a:fillRect/>
          </a:stretch>
        </p:blipFill>
        <p:spPr>
          <a:xfrm>
            <a:off x="623450" y="2779950"/>
            <a:ext cx="17041200" cy="4727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623450" y="1001850"/>
            <a:ext cx="17041200" cy="12474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
              <a:t>Distribution of Subject Race</a:t>
            </a:r>
            <a:endParaRPr/>
          </a:p>
        </p:txBody>
      </p:sp>
      <p:pic>
        <p:nvPicPr>
          <p:cNvPr id="135" name="Google Shape;135;p25"/>
          <p:cNvPicPr preferRelativeResize="0"/>
          <p:nvPr/>
        </p:nvPicPr>
        <p:blipFill>
          <a:blip r:embed="rId3">
            <a:alphaModFix/>
          </a:blip>
          <a:stretch>
            <a:fillRect/>
          </a:stretch>
        </p:blipFill>
        <p:spPr>
          <a:xfrm>
            <a:off x="5804375" y="2649400"/>
            <a:ext cx="6679350" cy="4988200"/>
          </a:xfrm>
          <a:prstGeom prst="rect">
            <a:avLst/>
          </a:prstGeom>
          <a:noFill/>
          <a:ln>
            <a:noFill/>
          </a:ln>
        </p:spPr>
      </p:pic>
      <p:sp>
        <p:nvSpPr>
          <p:cNvPr id="136" name="Google Shape;136;p25"/>
          <p:cNvSpPr txBox="1"/>
          <p:nvPr/>
        </p:nvSpPr>
        <p:spPr>
          <a:xfrm>
            <a:off x="623450" y="8133475"/>
            <a:ext cx="17041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latin typeface="Roboto"/>
                <a:ea typeface="Roboto"/>
                <a:cs typeface="Roboto"/>
                <a:sym typeface="Roboto"/>
              </a:rPr>
              <a:t>There are more white subjects in the dataset.</a:t>
            </a:r>
            <a:endParaRPr sz="2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623450" y="1001850"/>
            <a:ext cx="17041200" cy="12474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
              <a:t>Traffic Data by Age</a:t>
            </a:r>
            <a:endParaRPr/>
          </a:p>
        </p:txBody>
      </p:sp>
      <p:sp>
        <p:nvSpPr>
          <p:cNvPr id="142" name="Google Shape;142;p26"/>
          <p:cNvSpPr txBox="1"/>
          <p:nvPr/>
        </p:nvSpPr>
        <p:spPr>
          <a:xfrm>
            <a:off x="623450" y="7585950"/>
            <a:ext cx="17041200" cy="1662300"/>
          </a:xfrm>
          <a:prstGeom prst="rect">
            <a:avLst/>
          </a:prstGeom>
          <a:noFill/>
          <a:ln>
            <a:noFill/>
          </a:ln>
        </p:spPr>
        <p:txBody>
          <a:bodyPr anchorCtr="0" anchor="t" bIns="182850" lIns="182850" spcFirstLastPara="1" rIns="182850" wrap="square" tIns="182850">
            <a:spAutoFit/>
          </a:bodyPr>
          <a:lstStyle/>
          <a:p>
            <a:pPr indent="0" lvl="0" marL="0" rtl="0" algn="l">
              <a:spcBef>
                <a:spcPts val="0"/>
              </a:spcBef>
              <a:spcAft>
                <a:spcPts val="0"/>
              </a:spcAft>
              <a:buNone/>
            </a:pPr>
            <a:r>
              <a:rPr lang="en" sz="2800">
                <a:latin typeface="Roboto"/>
                <a:ea typeface="Roboto"/>
                <a:cs typeface="Roboto"/>
                <a:sym typeface="Roboto"/>
              </a:rPr>
              <a:t>The dataset has a high density of subjects ranging from 20-30 years old. We used a </a:t>
            </a:r>
            <a:r>
              <a:rPr lang="en" sz="2800">
                <a:latin typeface="Roboto"/>
                <a:ea typeface="Roboto"/>
                <a:cs typeface="Roboto"/>
                <a:sym typeface="Roboto"/>
              </a:rPr>
              <a:t>violin plot</a:t>
            </a:r>
            <a:r>
              <a:rPr lang="en" sz="2800">
                <a:latin typeface="Roboto"/>
                <a:ea typeface="Roboto"/>
                <a:cs typeface="Roboto"/>
                <a:sym typeface="Roboto"/>
              </a:rPr>
              <a:t> to represent the age of people stopped, distributed by race.</a:t>
            </a:r>
            <a:endParaRPr sz="2800">
              <a:latin typeface="Roboto"/>
              <a:ea typeface="Roboto"/>
              <a:cs typeface="Roboto"/>
              <a:sym typeface="Roboto"/>
            </a:endParaRPr>
          </a:p>
          <a:p>
            <a:pPr indent="0" lvl="0" marL="0" rtl="0" algn="l">
              <a:spcBef>
                <a:spcPts val="0"/>
              </a:spcBef>
              <a:spcAft>
                <a:spcPts val="0"/>
              </a:spcAft>
              <a:buNone/>
            </a:pPr>
            <a:r>
              <a:t/>
            </a:r>
            <a:endParaRPr sz="2800">
              <a:latin typeface="Roboto"/>
              <a:ea typeface="Roboto"/>
              <a:cs typeface="Roboto"/>
              <a:sym typeface="Roboto"/>
            </a:endParaRPr>
          </a:p>
        </p:txBody>
      </p:sp>
      <p:pic>
        <p:nvPicPr>
          <p:cNvPr id="143" name="Google Shape;143;p26"/>
          <p:cNvPicPr preferRelativeResize="0"/>
          <p:nvPr/>
        </p:nvPicPr>
        <p:blipFill>
          <a:blip r:embed="rId3">
            <a:alphaModFix/>
          </a:blip>
          <a:stretch>
            <a:fillRect/>
          </a:stretch>
        </p:blipFill>
        <p:spPr>
          <a:xfrm>
            <a:off x="623450" y="2779950"/>
            <a:ext cx="17041200" cy="4727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623350" y="1597200"/>
            <a:ext cx="12495600" cy="7092600"/>
          </a:xfrm>
          <a:prstGeom prst="rect">
            <a:avLst/>
          </a:prstGeom>
        </p:spPr>
        <p:txBody>
          <a:bodyPr anchorCtr="0" anchor="ctr" bIns="182850" lIns="182850" spcFirstLastPara="1" rIns="182850" wrap="square" tIns="182850">
            <a:normAutofit/>
          </a:bodyPr>
          <a:lstStyle/>
          <a:p>
            <a:pPr indent="0" lvl="0" marL="0" rtl="0" algn="l">
              <a:spcBef>
                <a:spcPts val="0"/>
              </a:spcBef>
              <a:spcAft>
                <a:spcPts val="0"/>
              </a:spcAft>
              <a:buNone/>
            </a:pPr>
            <a:r>
              <a:rPr lang="en"/>
              <a:t>Discussion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623450" y="1001850"/>
            <a:ext cx="7413000" cy="50178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
              <a:t>Discussion</a:t>
            </a:r>
            <a:endParaRPr/>
          </a:p>
        </p:txBody>
      </p:sp>
      <p:sp>
        <p:nvSpPr>
          <p:cNvPr id="154" name="Google Shape;154;p28"/>
          <p:cNvSpPr txBox="1"/>
          <p:nvPr>
            <p:ph idx="1" type="body"/>
          </p:nvPr>
        </p:nvSpPr>
        <p:spPr>
          <a:xfrm>
            <a:off x="9289350" y="1001850"/>
            <a:ext cx="8332800" cy="8197200"/>
          </a:xfrm>
          <a:prstGeom prst="rect">
            <a:avLst/>
          </a:prstGeom>
        </p:spPr>
        <p:txBody>
          <a:bodyPr anchorCtr="0" anchor="t" bIns="182850" lIns="182850" spcFirstLastPara="1" rIns="182850" wrap="square" tIns="182850">
            <a:normAutofit fontScale="32500" lnSpcReduction="20000"/>
          </a:bodyPr>
          <a:lstStyle/>
          <a:p>
            <a:pPr indent="0" lvl="0" marL="0" rtl="0" algn="l">
              <a:spcBef>
                <a:spcPts val="0"/>
              </a:spcBef>
              <a:spcAft>
                <a:spcPts val="0"/>
              </a:spcAft>
              <a:buNone/>
            </a:pPr>
            <a:r>
              <a:rPr lang="en" sz="7088"/>
              <a:t>During our project, we encountered some challenges with accuracy, as our initial results were largely under 40% when trying to predict between all races. However, we were able to increase our accuracy to 60% by simplifying the models to predict between White and not White victims.</a:t>
            </a:r>
            <a:endParaRPr sz="7088"/>
          </a:p>
          <a:p>
            <a:pPr indent="0" lvl="0" marL="0" rtl="0" algn="l">
              <a:spcBef>
                <a:spcPts val="2400"/>
              </a:spcBef>
              <a:spcAft>
                <a:spcPts val="0"/>
              </a:spcAft>
              <a:buNone/>
            </a:pPr>
            <a:r>
              <a:rPr lang="en" sz="7088"/>
              <a:t>Despite this improvement, we noticed that our models tended to overfit the data. One possible explanation for this is that we had to use a small sample size in order to run the models on Collaboratory. To produce conclusive results, we believe it would be beneficial to leverage a better platform for running these models.</a:t>
            </a:r>
            <a:endParaRPr sz="7088"/>
          </a:p>
          <a:p>
            <a:pPr indent="0" lvl="0" marL="0" rtl="0" algn="l">
              <a:spcBef>
                <a:spcPts val="2400"/>
              </a:spcBef>
              <a:spcAft>
                <a:spcPts val="0"/>
              </a:spcAft>
              <a:buNone/>
            </a:pPr>
            <a:r>
              <a:rPr lang="en" sz="7088"/>
              <a:t>Additionally, our findings did not coincide with other research that suggests Black drivers are more likely to be pulled over. We used three different classification algorithms - KNN, Non-Linear SVC, and Decision Tree - but found that they were not fast enough to process all of the data before Collaboratory would time out. In future iterations of this project, we would consider using other algorithms such as Random Forest or Xgboost to improve processing times.</a:t>
            </a:r>
            <a:endParaRPr sz="7088"/>
          </a:p>
          <a:p>
            <a:pPr indent="0" lvl="0" marL="0" rtl="0" algn="l">
              <a:spcBef>
                <a:spcPts val="2400"/>
              </a:spcBef>
              <a:spcAft>
                <a:spcPts val="24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623350" y="1597200"/>
            <a:ext cx="12495600" cy="7092600"/>
          </a:xfrm>
          <a:prstGeom prst="rect">
            <a:avLst/>
          </a:prstGeom>
        </p:spPr>
        <p:txBody>
          <a:bodyPr anchorCtr="0" anchor="ctr" bIns="182850" lIns="182850" spcFirstLastPara="1" rIns="182850" wrap="square" tIns="182850">
            <a:normAutofit/>
          </a:bodyPr>
          <a:lstStyle/>
          <a:p>
            <a:pPr indent="0" lvl="0" marL="0" rtl="0" algn="l">
              <a:spcBef>
                <a:spcPts val="0"/>
              </a:spcBef>
              <a:spcAft>
                <a:spcPts val="0"/>
              </a:spcAft>
              <a:buNone/>
            </a:pPr>
            <a:r>
              <a:rPr lang="en"/>
              <a:t>Summary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623450" y="1001850"/>
            <a:ext cx="7413000" cy="50178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
              <a:t>Summary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5" name="Google Shape;165;p30"/>
          <p:cNvSpPr txBox="1"/>
          <p:nvPr>
            <p:ph idx="1" type="body"/>
          </p:nvPr>
        </p:nvSpPr>
        <p:spPr>
          <a:xfrm>
            <a:off x="9289350" y="1001850"/>
            <a:ext cx="8332800" cy="8197200"/>
          </a:xfrm>
          <a:prstGeom prst="rect">
            <a:avLst/>
          </a:prstGeom>
        </p:spPr>
        <p:txBody>
          <a:bodyPr anchorCtr="0" anchor="t" bIns="182850" lIns="182850" spcFirstLastPara="1" rIns="182850" wrap="square" tIns="182850">
            <a:noAutofit/>
          </a:bodyPr>
          <a:lstStyle/>
          <a:p>
            <a:pPr indent="0" lvl="0" marL="0" rtl="0" algn="l">
              <a:lnSpc>
                <a:spcPct val="95000"/>
              </a:lnSpc>
              <a:spcBef>
                <a:spcPts val="0"/>
              </a:spcBef>
              <a:spcAft>
                <a:spcPts val="0"/>
              </a:spcAft>
              <a:buSzPts val="1700"/>
              <a:buNone/>
            </a:pPr>
            <a:r>
              <a:rPr lang="en" sz="2000"/>
              <a:t>For this project we used three different models: KNN, Decision Tree, and SVC. There was a total of six observations. In the first three observations we used all races in the dataset ('asian/pacific islander', 'black','hispanic', 'white', 'other'). We noticed a low accuracy scores for these models. There was a slight improvement in accuracy score when we used the Decision Tree and SVC models but overall scores remained below 50%. </a:t>
            </a:r>
            <a:endParaRPr sz="2000"/>
          </a:p>
          <a:p>
            <a:pPr indent="0" lvl="0" marL="0" rtl="0" algn="l">
              <a:lnSpc>
                <a:spcPct val="95000"/>
              </a:lnSpc>
              <a:spcBef>
                <a:spcPts val="2400"/>
              </a:spcBef>
              <a:spcAft>
                <a:spcPts val="0"/>
              </a:spcAft>
              <a:buSzPts val="1700"/>
              <a:buNone/>
            </a:pPr>
            <a:r>
              <a:rPr lang="en" sz="2000"/>
              <a:t>Based on the </a:t>
            </a:r>
            <a:r>
              <a:rPr lang="en" sz="2000"/>
              <a:t>distribution</a:t>
            </a:r>
            <a:r>
              <a:rPr lang="en" sz="2000"/>
              <a:t> of race on the dataset, we wanted to see how the models would predict if the subject was White or another race. This led us to conduct 3 additional observations. To do this we combined all the other races that are not Black and performed the same three models. Our accuracy scores improved from tuning our data and obtained scores higher than 50%. The Decision Tree model gave us the best accuracy score. </a:t>
            </a:r>
            <a:endParaRPr sz="2000"/>
          </a:p>
          <a:p>
            <a:pPr indent="0" lvl="0" marL="0" rtl="0" algn="l">
              <a:lnSpc>
                <a:spcPct val="95000"/>
              </a:lnSpc>
              <a:spcBef>
                <a:spcPts val="2400"/>
              </a:spcBef>
              <a:spcAft>
                <a:spcPts val="0"/>
              </a:spcAft>
              <a:buSzPts val="1700"/>
              <a:buNone/>
            </a:pPr>
            <a:r>
              <a:rPr lang="en" sz="2000"/>
              <a:t>Apart from our models we also examined the effect of features. We noticed that increasing the number of predictor features did not improve our accuracy score.We also saw how increasing the training set size did not improve our test accuracy score. In addition, we saw cases of both overfitting and underfitting in our learning curves. </a:t>
            </a:r>
            <a:endParaRPr sz="2000"/>
          </a:p>
          <a:p>
            <a:pPr indent="0" lvl="0" marL="0" rtl="0" algn="l">
              <a:lnSpc>
                <a:spcPct val="95000"/>
              </a:lnSpc>
              <a:spcBef>
                <a:spcPts val="2400"/>
              </a:spcBef>
              <a:spcAft>
                <a:spcPts val="2400"/>
              </a:spcAft>
              <a:buSzPts val="1700"/>
              <a:buNone/>
            </a:pPr>
            <a:r>
              <a:rPr lang="en" sz="2000"/>
              <a:t>Our project's objective was to see if we can predict the subject's race based on two features, outcome and subject age. Based on our models, our results show that there is a better chance of predicting if the subject is either Black or another race.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623350" y="1597200"/>
            <a:ext cx="12495600" cy="7092600"/>
          </a:xfrm>
          <a:prstGeom prst="rect">
            <a:avLst/>
          </a:prstGeom>
        </p:spPr>
        <p:txBody>
          <a:bodyPr anchorCtr="0" anchor="ctr" bIns="182850" lIns="182850" spcFirstLastPara="1" rIns="182850" wrap="square" tIns="182850">
            <a:normAutofit/>
          </a:bodyPr>
          <a:lstStyle/>
          <a:p>
            <a:pPr indent="0" lvl="0" marL="0" rtl="0" algn="l">
              <a:spcBef>
                <a:spcPts val="0"/>
              </a:spcBef>
              <a:spcAft>
                <a:spcPts val="0"/>
              </a:spcAft>
              <a:buNone/>
            </a:pPr>
            <a:r>
              <a:rPr lang="en"/>
              <a:t>References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623450" y="1001850"/>
            <a:ext cx="7413000" cy="50178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
              <a:t>Table of Contents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1" name="Google Shape;71;p14"/>
          <p:cNvSpPr txBox="1"/>
          <p:nvPr>
            <p:ph idx="1" type="body"/>
          </p:nvPr>
        </p:nvSpPr>
        <p:spPr>
          <a:xfrm>
            <a:off x="9287800" y="2084700"/>
            <a:ext cx="8332800" cy="61176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None/>
            </a:pPr>
            <a:r>
              <a:rPr b="1" lang="en" sz="4000"/>
              <a:t>Introduction</a:t>
            </a:r>
            <a:endParaRPr b="1" sz="4000"/>
          </a:p>
          <a:p>
            <a:pPr indent="0" lvl="0" marL="0" rtl="0" algn="l">
              <a:spcBef>
                <a:spcPts val="2400"/>
              </a:spcBef>
              <a:spcAft>
                <a:spcPts val="0"/>
              </a:spcAft>
              <a:buNone/>
            </a:pPr>
            <a:r>
              <a:rPr b="1" lang="en" sz="4000"/>
              <a:t>Selection of Data</a:t>
            </a:r>
            <a:endParaRPr b="1" sz="4000"/>
          </a:p>
          <a:p>
            <a:pPr indent="0" lvl="0" marL="0" rtl="0" algn="l">
              <a:spcBef>
                <a:spcPts val="2400"/>
              </a:spcBef>
              <a:spcAft>
                <a:spcPts val="0"/>
              </a:spcAft>
              <a:buNone/>
            </a:pPr>
            <a:r>
              <a:rPr b="1" lang="en" sz="4000"/>
              <a:t>Methods</a:t>
            </a:r>
            <a:endParaRPr b="1" sz="4000"/>
          </a:p>
          <a:p>
            <a:pPr indent="0" lvl="0" marL="0" rtl="0" algn="l">
              <a:spcBef>
                <a:spcPts val="2400"/>
              </a:spcBef>
              <a:spcAft>
                <a:spcPts val="0"/>
              </a:spcAft>
              <a:buNone/>
            </a:pPr>
            <a:r>
              <a:rPr b="1" lang="en" sz="4000"/>
              <a:t>Results</a:t>
            </a:r>
            <a:endParaRPr b="1" sz="4000"/>
          </a:p>
          <a:p>
            <a:pPr indent="0" lvl="0" marL="0" rtl="0" algn="l">
              <a:spcBef>
                <a:spcPts val="2400"/>
              </a:spcBef>
              <a:spcAft>
                <a:spcPts val="0"/>
              </a:spcAft>
              <a:buNone/>
            </a:pPr>
            <a:r>
              <a:rPr b="1" lang="en" sz="4000"/>
              <a:t>Discussion</a:t>
            </a:r>
            <a:endParaRPr b="1" sz="4000"/>
          </a:p>
          <a:p>
            <a:pPr indent="0" lvl="0" marL="0" rtl="0" algn="l">
              <a:spcBef>
                <a:spcPts val="2400"/>
              </a:spcBef>
              <a:spcAft>
                <a:spcPts val="0"/>
              </a:spcAft>
              <a:buNone/>
            </a:pPr>
            <a:r>
              <a:rPr b="1" lang="en" sz="4000"/>
              <a:t>Summary</a:t>
            </a:r>
            <a:endParaRPr b="1" sz="4000"/>
          </a:p>
          <a:p>
            <a:pPr indent="0" lvl="0" marL="0" rtl="0" algn="l">
              <a:spcBef>
                <a:spcPts val="2400"/>
              </a:spcBef>
              <a:spcAft>
                <a:spcPts val="0"/>
              </a:spcAft>
              <a:buNone/>
            </a:pPr>
            <a:r>
              <a:t/>
            </a:r>
            <a:endParaRPr b="1" sz="4000"/>
          </a:p>
          <a:p>
            <a:pPr indent="0" lvl="0" marL="0" rtl="0" algn="l">
              <a:spcBef>
                <a:spcPts val="2400"/>
              </a:spcBef>
              <a:spcAft>
                <a:spcPts val="2400"/>
              </a:spcAft>
              <a:buNone/>
            </a:pPr>
            <a:r>
              <a:t/>
            </a:r>
            <a:endParaRPr b="1" sz="4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623450" y="1001850"/>
            <a:ext cx="7413000" cy="50178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6" name="Google Shape;176;p32"/>
          <p:cNvSpPr txBox="1"/>
          <p:nvPr>
            <p:ph idx="1" type="body"/>
          </p:nvPr>
        </p:nvSpPr>
        <p:spPr>
          <a:xfrm>
            <a:off x="9289350" y="1001850"/>
            <a:ext cx="8332800" cy="8197200"/>
          </a:xfrm>
          <a:prstGeom prst="rect">
            <a:avLst/>
          </a:prstGeom>
        </p:spPr>
        <p:txBody>
          <a:bodyPr anchorCtr="0" anchor="t" bIns="182850" lIns="182850" spcFirstLastPara="1" rIns="182850" wrap="square" tIns="182850">
            <a:noAutofit/>
          </a:bodyPr>
          <a:lstStyle/>
          <a:p>
            <a:pPr indent="0" lvl="0" marL="0" rtl="0" algn="l">
              <a:lnSpc>
                <a:spcPct val="95000"/>
              </a:lnSpc>
              <a:spcBef>
                <a:spcPts val="0"/>
              </a:spcBef>
              <a:spcAft>
                <a:spcPts val="2400"/>
              </a:spcAft>
              <a:buSzPts val="1700"/>
              <a:buNone/>
            </a:pPr>
            <a:r>
              <a:rPr b="1" lang="en" sz="2200"/>
              <a:t>Stanford Open Policing Project et al. (2020-04-03) U.S. Police Traffic Stop Data by City &amp; State 2020 v4. Stanford Digital Repository. Available at: http://purl.stanford.edu/yg821jf8611</a:t>
            </a:r>
            <a:endParaRPr b="1"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623400" y="1079450"/>
            <a:ext cx="17041200" cy="25650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
              <a:t>Demo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idx="1" type="body"/>
          </p:nvPr>
        </p:nvSpPr>
        <p:spPr>
          <a:xfrm>
            <a:off x="623400" y="9042800"/>
            <a:ext cx="15958800" cy="921000"/>
          </a:xfrm>
          <a:prstGeom prst="rect">
            <a:avLst/>
          </a:prstGeom>
        </p:spPr>
        <p:txBody>
          <a:bodyPr anchorCtr="0" anchor="ctr" bIns="182850" lIns="182850" spcFirstLastPara="1" rIns="182850" wrap="square" tIns="182850">
            <a:normAutofit/>
          </a:bodyPr>
          <a:lstStyle/>
          <a:p>
            <a:pPr indent="0" lvl="0" marL="0" rtl="0" algn="l">
              <a:spcBef>
                <a:spcPts val="0"/>
              </a:spcBef>
              <a:spcAft>
                <a:spcPts val="0"/>
              </a:spcAft>
              <a:buNone/>
            </a:pPr>
            <a:r>
              <a:rPr lang="en"/>
              <a:t>Demo by Saul </a:t>
            </a:r>
            <a:r>
              <a:rPr lang="en"/>
              <a:t>Saul Mendoza-Loera</a:t>
            </a:r>
            <a:endParaRPr/>
          </a:p>
        </p:txBody>
      </p:sp>
      <p:pic>
        <p:nvPicPr>
          <p:cNvPr id="187" name="Google Shape;187;p34" title="Demo.mp4">
            <a:hlinkClick r:id="rId3"/>
          </p:cNvPr>
          <p:cNvPicPr preferRelativeResize="0"/>
          <p:nvPr/>
        </p:nvPicPr>
        <p:blipFill>
          <a:blip r:embed="rId4">
            <a:alphaModFix/>
          </a:blip>
          <a:stretch>
            <a:fillRect/>
          </a:stretch>
        </p:blipFill>
        <p:spPr>
          <a:xfrm>
            <a:off x="2828900" y="0"/>
            <a:ext cx="13403525" cy="8767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623350" y="1597200"/>
            <a:ext cx="12495600" cy="7092600"/>
          </a:xfrm>
          <a:prstGeom prst="rect">
            <a:avLst/>
          </a:prstGeom>
        </p:spPr>
        <p:txBody>
          <a:bodyPr anchorCtr="0" anchor="ctr" bIns="182850" lIns="182850" spcFirstLastPara="1" rIns="182850" wrap="square" tIns="182850">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623450" y="1001850"/>
            <a:ext cx="7413000" cy="50178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
              <a:t>Team</a:t>
            </a:r>
            <a:endParaRPr/>
          </a:p>
        </p:txBody>
      </p:sp>
      <p:sp>
        <p:nvSpPr>
          <p:cNvPr id="82" name="Google Shape;82;p16"/>
          <p:cNvSpPr txBox="1"/>
          <p:nvPr>
            <p:ph idx="1" type="body"/>
          </p:nvPr>
        </p:nvSpPr>
        <p:spPr>
          <a:xfrm>
            <a:off x="9225450" y="3708600"/>
            <a:ext cx="8332800" cy="2869800"/>
          </a:xfrm>
          <a:prstGeom prst="rect">
            <a:avLst/>
          </a:prstGeom>
        </p:spPr>
        <p:txBody>
          <a:bodyPr anchorCtr="0" anchor="t" bIns="182850" lIns="182850" spcFirstLastPara="1" rIns="182850" wrap="square" tIns="182850">
            <a:noAutofit/>
          </a:bodyPr>
          <a:lstStyle/>
          <a:p>
            <a:pPr indent="0" lvl="0" marL="0" rtl="0" algn="l">
              <a:spcBef>
                <a:spcPts val="0"/>
              </a:spcBef>
              <a:spcAft>
                <a:spcPts val="0"/>
              </a:spcAft>
              <a:buClr>
                <a:schemeClr val="dk2"/>
              </a:buClr>
              <a:buSzPts val="2200"/>
              <a:buFont typeface="Arial"/>
              <a:buNone/>
            </a:pPr>
            <a:r>
              <a:rPr b="1" lang="en" sz="4000"/>
              <a:t>1) Layla Gallez</a:t>
            </a:r>
            <a:endParaRPr b="1" sz="4000"/>
          </a:p>
          <a:p>
            <a:pPr indent="0" lvl="0" marL="0" rtl="0" algn="l">
              <a:spcBef>
                <a:spcPts val="2400"/>
              </a:spcBef>
              <a:spcAft>
                <a:spcPts val="0"/>
              </a:spcAft>
              <a:buClr>
                <a:schemeClr val="dk2"/>
              </a:buClr>
              <a:buSzPts val="2200"/>
              <a:buFont typeface="Arial"/>
              <a:buNone/>
            </a:pPr>
            <a:r>
              <a:rPr b="1" lang="en" sz="4000"/>
              <a:t>2) Saul Mendoza-Loera</a:t>
            </a:r>
            <a:endParaRPr b="1" sz="4000"/>
          </a:p>
          <a:p>
            <a:pPr indent="0" lvl="0" marL="0" rtl="0" algn="l">
              <a:spcBef>
                <a:spcPts val="2400"/>
              </a:spcBef>
              <a:spcAft>
                <a:spcPts val="0"/>
              </a:spcAft>
              <a:buClr>
                <a:schemeClr val="dk2"/>
              </a:buClr>
              <a:buSzPts val="2200"/>
              <a:buFont typeface="Arial"/>
              <a:buNone/>
            </a:pPr>
            <a:r>
              <a:rPr b="1" lang="en" sz="4000"/>
              <a:t>3)Yavik Kapadia </a:t>
            </a:r>
            <a:endParaRPr sz="4000"/>
          </a:p>
          <a:p>
            <a:pPr indent="0" lvl="0" marL="0" rtl="0" algn="l">
              <a:spcBef>
                <a:spcPts val="2400"/>
              </a:spcBef>
              <a:spcAft>
                <a:spcPts val="2400"/>
              </a:spcAft>
              <a:buNone/>
            </a:pPr>
            <a:r>
              <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623450" y="1001850"/>
            <a:ext cx="7413000" cy="50178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
              <a:t>Project</a:t>
            </a:r>
            <a:endParaRPr/>
          </a:p>
        </p:txBody>
      </p:sp>
      <p:sp>
        <p:nvSpPr>
          <p:cNvPr id="88" name="Google Shape;88;p17"/>
          <p:cNvSpPr txBox="1"/>
          <p:nvPr>
            <p:ph idx="1" type="body"/>
          </p:nvPr>
        </p:nvSpPr>
        <p:spPr>
          <a:xfrm>
            <a:off x="9305300" y="2334900"/>
            <a:ext cx="8332800" cy="56172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
              <a:t>According to data provided by the </a:t>
            </a:r>
            <a:r>
              <a:rPr lang="en"/>
              <a:t>Stanford Open</a:t>
            </a:r>
            <a:r>
              <a:rPr lang="en"/>
              <a:t> Policing Project, law enforcement officers in the U.S. perform around 50,000 traffic stops every day. The project has collected traffic stop data from 40 different states.</a:t>
            </a:r>
            <a:endParaRPr/>
          </a:p>
          <a:p>
            <a:pPr indent="0" lvl="0" marL="0" rtl="0" algn="l">
              <a:spcBef>
                <a:spcPts val="2400"/>
              </a:spcBef>
              <a:spcAft>
                <a:spcPts val="2400"/>
              </a:spcAft>
              <a:buNone/>
            </a:pPr>
            <a:r>
              <a:rPr lang="en"/>
              <a:t>Previous research suggests that racial profiling and bias may play a role in who gets pulled over. Our project aims to predict the race of individuals who were stopped for traffic violations based on the individual’s age and the outcome of the traffic stop.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623350" y="1597200"/>
            <a:ext cx="12495600" cy="7092600"/>
          </a:xfrm>
          <a:prstGeom prst="rect">
            <a:avLst/>
          </a:prstGeom>
        </p:spPr>
        <p:txBody>
          <a:bodyPr anchorCtr="0" anchor="ctr" bIns="182850" lIns="182850" spcFirstLastPara="1" rIns="182850" wrap="square" tIns="182850">
            <a:normAutofit/>
          </a:bodyPr>
          <a:lstStyle/>
          <a:p>
            <a:pPr indent="0" lvl="0" marL="0" rtl="0" algn="l">
              <a:spcBef>
                <a:spcPts val="0"/>
              </a:spcBef>
              <a:spcAft>
                <a:spcPts val="0"/>
              </a:spcAft>
              <a:buNone/>
            </a:pPr>
            <a:r>
              <a:rPr lang="en"/>
              <a:t>Selection of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623450" y="1001850"/>
            <a:ext cx="7413000" cy="50178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
              <a:t>Selection of Data</a:t>
            </a:r>
            <a:endParaRPr/>
          </a:p>
          <a:p>
            <a:pPr indent="0" lvl="0" marL="0" rtl="0" algn="l">
              <a:spcBef>
                <a:spcPts val="0"/>
              </a:spcBef>
              <a:spcAft>
                <a:spcPts val="0"/>
              </a:spcAft>
              <a:buNone/>
            </a:pPr>
            <a:r>
              <a:t/>
            </a:r>
            <a:endParaRPr/>
          </a:p>
        </p:txBody>
      </p:sp>
      <p:sp>
        <p:nvSpPr>
          <p:cNvPr id="99" name="Google Shape;99;p19"/>
          <p:cNvSpPr txBox="1"/>
          <p:nvPr>
            <p:ph idx="1" type="body"/>
          </p:nvPr>
        </p:nvSpPr>
        <p:spPr>
          <a:xfrm>
            <a:off x="9289350" y="1001850"/>
            <a:ext cx="8332800" cy="81972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
              <a:t>Due to the breath of data provided in the </a:t>
            </a:r>
            <a:r>
              <a:rPr lang="en"/>
              <a:t>Policing Project</a:t>
            </a:r>
            <a:r>
              <a:rPr lang="en"/>
              <a:t>, our group decided to focus on San Francisco, CA as the location for testing and training our model. The </a:t>
            </a:r>
            <a:r>
              <a:rPr lang="en"/>
              <a:t>San Francisco </a:t>
            </a:r>
            <a:r>
              <a:rPr lang="en"/>
              <a:t>Police Traffic Stop data contains 905,070 entries from 2008 to 2014 and includes 22 features. As part of our data pre-processing, we dropped all entries containing N/A values along with columns that were not relevant to our project.</a:t>
            </a:r>
            <a:endParaRPr/>
          </a:p>
          <a:p>
            <a:pPr indent="0" lvl="0" marL="0" rtl="0" algn="l">
              <a:spcBef>
                <a:spcPts val="2400"/>
              </a:spcBef>
              <a:spcAft>
                <a:spcPts val="0"/>
              </a:spcAft>
              <a:buNone/>
            </a:pPr>
            <a:r>
              <a:rPr lang="en"/>
              <a:t>After pre-processing, we have 10 columns. Five of our features are of the boolean data type, 2 are int64, 2 are an object, and 1 is of float64 data type.</a:t>
            </a:r>
            <a:endParaRPr/>
          </a:p>
          <a:p>
            <a:pPr indent="0" lvl="0" marL="0" rtl="0" algn="l">
              <a:spcBef>
                <a:spcPts val="2400"/>
              </a:spcBef>
              <a:spcAft>
                <a:spcPts val="0"/>
              </a:spcAft>
              <a:buNone/>
            </a:pPr>
            <a:r>
              <a:rPr lang="en"/>
              <a:t>Target: [subject_race]</a:t>
            </a:r>
            <a:endParaRPr/>
          </a:p>
          <a:p>
            <a:pPr indent="0" lvl="0" marL="0" rtl="0" algn="l">
              <a:spcBef>
                <a:spcPts val="2400"/>
              </a:spcBef>
              <a:spcAft>
                <a:spcPts val="2400"/>
              </a:spcAft>
              <a:buNone/>
            </a:pPr>
            <a:r>
              <a:rPr lang="en"/>
              <a:t>Predictors: [outcome, subject_age]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623350" y="1597200"/>
            <a:ext cx="12495600" cy="7092600"/>
          </a:xfrm>
          <a:prstGeom prst="rect">
            <a:avLst/>
          </a:prstGeom>
        </p:spPr>
        <p:txBody>
          <a:bodyPr anchorCtr="0" anchor="ctr" bIns="182850" lIns="182850" spcFirstLastPara="1" rIns="182850" wrap="square" tIns="182850">
            <a:normAutofit/>
          </a:bodyPr>
          <a:lstStyle/>
          <a:p>
            <a:pPr indent="0" lvl="0" marL="0" rtl="0" algn="l">
              <a:spcBef>
                <a:spcPts val="0"/>
              </a:spcBef>
              <a:spcAft>
                <a:spcPts val="0"/>
              </a:spcAft>
              <a:buNone/>
            </a:pPr>
            <a:r>
              <a:rPr lang="en"/>
              <a:t>Methods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623450" y="1001850"/>
            <a:ext cx="7413000" cy="50178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
              <a:t>Methods</a:t>
            </a:r>
            <a:endParaRPr/>
          </a:p>
        </p:txBody>
      </p:sp>
      <p:sp>
        <p:nvSpPr>
          <p:cNvPr id="110" name="Google Shape;110;p21"/>
          <p:cNvSpPr txBox="1"/>
          <p:nvPr>
            <p:ph idx="1" type="body"/>
          </p:nvPr>
        </p:nvSpPr>
        <p:spPr>
          <a:xfrm>
            <a:off x="9289350" y="1001850"/>
            <a:ext cx="8332800" cy="8197200"/>
          </a:xfrm>
          <a:prstGeom prst="rect">
            <a:avLst/>
          </a:prstGeom>
        </p:spPr>
        <p:txBody>
          <a:bodyPr anchorCtr="0" anchor="t" bIns="182850" lIns="182850" spcFirstLastPara="1" rIns="182850" wrap="square" tIns="182850">
            <a:noAutofit/>
          </a:bodyPr>
          <a:lstStyle/>
          <a:p>
            <a:pPr indent="-685800" lvl="0" marL="914400" rtl="0" algn="l">
              <a:spcBef>
                <a:spcPts val="0"/>
              </a:spcBef>
              <a:spcAft>
                <a:spcPts val="0"/>
              </a:spcAft>
              <a:buSzPts val="3600"/>
              <a:buChar char="●"/>
            </a:pPr>
            <a:r>
              <a:rPr lang="en" sz="3600"/>
              <a:t>D</a:t>
            </a:r>
            <a:r>
              <a:rPr lang="en" sz="3600"/>
              <a:t>ata analysis and visualization: </a:t>
            </a:r>
            <a:endParaRPr sz="3600"/>
          </a:p>
          <a:p>
            <a:pPr indent="-685800" lvl="1" marL="1828800" rtl="0" algn="l">
              <a:spcBef>
                <a:spcPts val="0"/>
              </a:spcBef>
              <a:spcAft>
                <a:spcPts val="0"/>
              </a:spcAft>
              <a:buSzPts val="3600"/>
              <a:buChar char="○"/>
            </a:pPr>
            <a:r>
              <a:rPr lang="en" sz="3600"/>
              <a:t>Numpy, Pandas, Matplotlib, and Seaborn </a:t>
            </a:r>
            <a:endParaRPr sz="3600"/>
          </a:p>
          <a:p>
            <a:pPr indent="-685800" lvl="0" marL="914400" rtl="0" algn="l">
              <a:spcBef>
                <a:spcPts val="0"/>
              </a:spcBef>
              <a:spcAft>
                <a:spcPts val="0"/>
              </a:spcAft>
              <a:buSzPts val="3600"/>
              <a:buChar char="●"/>
            </a:pPr>
            <a:r>
              <a:rPr lang="en" sz="3600"/>
              <a:t>Scikit-learn </a:t>
            </a:r>
            <a:endParaRPr sz="3600"/>
          </a:p>
          <a:p>
            <a:pPr indent="-685800" lvl="0" marL="914400" rtl="0" algn="l">
              <a:spcBef>
                <a:spcPts val="0"/>
              </a:spcBef>
              <a:spcAft>
                <a:spcPts val="0"/>
              </a:spcAft>
              <a:buSzPts val="3600"/>
              <a:buChar char="●"/>
            </a:pPr>
            <a:r>
              <a:rPr lang="en" sz="3600"/>
              <a:t>Models: </a:t>
            </a:r>
            <a:endParaRPr sz="3600"/>
          </a:p>
          <a:p>
            <a:pPr indent="-685800" lvl="1" marL="1828800" rtl="0" algn="l">
              <a:spcBef>
                <a:spcPts val="0"/>
              </a:spcBef>
              <a:spcAft>
                <a:spcPts val="0"/>
              </a:spcAft>
              <a:buSzPts val="3600"/>
              <a:buChar char="○"/>
            </a:pPr>
            <a:r>
              <a:rPr lang="en" sz="3600"/>
              <a:t>kNN Classification </a:t>
            </a:r>
            <a:endParaRPr sz="3600"/>
          </a:p>
          <a:p>
            <a:pPr indent="-685800" lvl="1" marL="1828800" rtl="0" algn="l">
              <a:spcBef>
                <a:spcPts val="0"/>
              </a:spcBef>
              <a:spcAft>
                <a:spcPts val="0"/>
              </a:spcAft>
              <a:buSzPts val="3600"/>
              <a:buChar char="○"/>
            </a:pPr>
            <a:r>
              <a:rPr lang="en" sz="3600"/>
              <a:t>Forward Selection</a:t>
            </a:r>
            <a:endParaRPr sz="3600"/>
          </a:p>
          <a:p>
            <a:pPr indent="-685800" lvl="1" marL="1828800" rtl="0" algn="l">
              <a:spcBef>
                <a:spcPts val="0"/>
              </a:spcBef>
              <a:spcAft>
                <a:spcPts val="0"/>
              </a:spcAft>
              <a:buSzPts val="3600"/>
              <a:buChar char="○"/>
            </a:pPr>
            <a:r>
              <a:rPr lang="en" sz="3600"/>
              <a:t>Decision Tree Classification</a:t>
            </a:r>
            <a:endParaRPr sz="3600"/>
          </a:p>
          <a:p>
            <a:pPr indent="-685800" lvl="1" marL="1828800" rtl="0" algn="l">
              <a:spcBef>
                <a:spcPts val="0"/>
              </a:spcBef>
              <a:spcAft>
                <a:spcPts val="0"/>
              </a:spcAft>
              <a:buSzPts val="3600"/>
              <a:buChar char="○"/>
            </a:pPr>
            <a:r>
              <a:rPr lang="en" sz="3600"/>
              <a:t>Non-Linear SVC Classification</a:t>
            </a:r>
            <a:endParaRPr sz="3600"/>
          </a:p>
          <a:p>
            <a:pPr indent="-685800" lvl="0" marL="914400" rtl="0" algn="l">
              <a:spcBef>
                <a:spcPts val="0"/>
              </a:spcBef>
              <a:spcAft>
                <a:spcPts val="0"/>
              </a:spcAft>
              <a:buSzPts val="3600"/>
              <a:buChar char="●"/>
            </a:pPr>
            <a:r>
              <a:rPr lang="en" sz="3600"/>
              <a:t>Features: </a:t>
            </a:r>
            <a:endParaRPr sz="3600"/>
          </a:p>
          <a:p>
            <a:pPr indent="-685800" lvl="1" marL="1828800" rtl="0" algn="l">
              <a:spcBef>
                <a:spcPts val="0"/>
              </a:spcBef>
              <a:spcAft>
                <a:spcPts val="0"/>
              </a:spcAft>
              <a:buSzPts val="3600"/>
              <a:buChar char="○"/>
            </a:pPr>
            <a:r>
              <a:rPr lang="en" sz="3600"/>
              <a:t>StandardScaler</a:t>
            </a:r>
            <a:endParaRPr sz="3600"/>
          </a:p>
          <a:p>
            <a:pPr indent="-685800" lvl="1" marL="1828800" rtl="0" algn="l">
              <a:spcBef>
                <a:spcPts val="0"/>
              </a:spcBef>
              <a:spcAft>
                <a:spcPts val="0"/>
              </a:spcAft>
              <a:buSzPts val="3600"/>
              <a:buChar char="○"/>
            </a:pPr>
            <a:r>
              <a:rPr lang="en" sz="3600"/>
              <a:t>LabelEncoder</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