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6" r:id="rId2"/>
    <p:sldId id="343" r:id="rId3"/>
    <p:sldId id="257" r:id="rId4"/>
    <p:sldId id="260" r:id="rId5"/>
    <p:sldId id="261" r:id="rId6"/>
    <p:sldId id="344" r:id="rId7"/>
    <p:sldId id="345" r:id="rId8"/>
    <p:sldId id="346" r:id="rId9"/>
    <p:sldId id="347" r:id="rId10"/>
    <p:sldId id="263" r:id="rId11"/>
    <p:sldId id="267" r:id="rId12"/>
    <p:sldId id="268" r:id="rId13"/>
    <p:sldId id="342" r:id="rId14"/>
    <p:sldId id="368" r:id="rId15"/>
    <p:sldId id="273" r:id="rId16"/>
    <p:sldId id="284" r:id="rId17"/>
    <p:sldId id="286"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48" r:id="rId31"/>
    <p:sldId id="349" r:id="rId32"/>
    <p:sldId id="350" r:id="rId33"/>
    <p:sldId id="351" r:id="rId34"/>
    <p:sldId id="352" r:id="rId35"/>
    <p:sldId id="353" r:id="rId36"/>
    <p:sldId id="354" r:id="rId37"/>
    <p:sldId id="355" r:id="rId38"/>
    <p:sldId id="356" r:id="rId39"/>
    <p:sldId id="357" r:id="rId40"/>
    <p:sldId id="358" r:id="rId41"/>
    <p:sldId id="359" r:id="rId42"/>
    <p:sldId id="360" r:id="rId43"/>
    <p:sldId id="361" r:id="rId44"/>
    <p:sldId id="362" r:id="rId45"/>
    <p:sldId id="363" r:id="rId46"/>
    <p:sldId id="367" r:id="rId47"/>
    <p:sldId id="365" r:id="rId48"/>
    <p:sldId id="341" r:id="rId49"/>
    <p:sldId id="25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33CC"/>
    <a:srgbClr val="E44D26"/>
    <a:srgbClr val="E94F27"/>
    <a:srgbClr val="FF33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01" autoAdjust="0"/>
  </p:normalViewPr>
  <p:slideViewPr>
    <p:cSldViewPr snapToGrid="0">
      <p:cViewPr varScale="1">
        <p:scale>
          <a:sx n="62" d="100"/>
          <a:sy n="62" d="100"/>
        </p:scale>
        <p:origin x="10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3880FF-419E-4A99-9430-ED8F472A7266}" type="datetimeFigureOut">
              <a:rPr lang="en-US" smtClean="0"/>
              <a:t>22-Dec-21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CA5E5-48CB-4C22-B8A3-E76DE4D52AB6}" type="slidenum">
              <a:rPr lang="en-US" smtClean="0"/>
              <a:t>‹#›</a:t>
            </a:fld>
            <a:endParaRPr lang="en-US"/>
          </a:p>
        </p:txBody>
      </p:sp>
    </p:spTree>
    <p:extLst>
      <p:ext uri="{BB962C8B-B14F-4D97-AF65-F5344CB8AC3E}">
        <p14:creationId xmlns:p14="http://schemas.microsoft.com/office/powerpoint/2010/main" val="33382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 you are using variables, you will have to create 500 variables whereas you can do the same with a single array. </a:t>
            </a:r>
          </a:p>
          <a:p>
            <a:endParaRPr lang="en-US" dirty="0"/>
          </a:p>
        </p:txBody>
      </p:sp>
      <p:sp>
        <p:nvSpPr>
          <p:cNvPr id="4" name="Slide Number Placeholder 3"/>
          <p:cNvSpPr>
            <a:spLocks noGrp="1"/>
          </p:cNvSpPr>
          <p:nvPr>
            <p:ph type="sldNum" sz="quarter" idx="10"/>
          </p:nvPr>
        </p:nvSpPr>
        <p:spPr/>
        <p:txBody>
          <a:bodyPr/>
          <a:lstStyle/>
          <a:p>
            <a:fld id="{D4CCA5E5-48CB-4C22-B8A3-E76DE4D52AB6}" type="slidenum">
              <a:rPr lang="en-US" smtClean="0"/>
              <a:t>11</a:t>
            </a:fld>
            <a:endParaRPr lang="en-US"/>
          </a:p>
        </p:txBody>
      </p:sp>
    </p:spTree>
    <p:extLst>
      <p:ext uri="{BB962C8B-B14F-4D97-AF65-F5344CB8AC3E}">
        <p14:creationId xmlns:p14="http://schemas.microsoft.com/office/powerpoint/2010/main" val="2015543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code</a:t>
            </a:r>
            <a:endParaRPr lang="en-US" dirty="0"/>
          </a:p>
        </p:txBody>
      </p:sp>
      <p:sp>
        <p:nvSpPr>
          <p:cNvPr id="4" name="Slide Number Placeholder 3"/>
          <p:cNvSpPr>
            <a:spLocks noGrp="1"/>
          </p:cNvSpPr>
          <p:nvPr>
            <p:ph type="sldNum" sz="quarter" idx="10"/>
          </p:nvPr>
        </p:nvSpPr>
        <p:spPr/>
        <p:txBody>
          <a:bodyPr/>
          <a:lstStyle/>
          <a:p>
            <a:fld id="{D4CCA5E5-48CB-4C22-B8A3-E76DE4D52AB6}" type="slidenum">
              <a:rPr lang="en-US" smtClean="0"/>
              <a:t>28</a:t>
            </a:fld>
            <a:endParaRPr lang="en-US"/>
          </a:p>
        </p:txBody>
      </p:sp>
    </p:spTree>
    <p:extLst>
      <p:ext uri="{BB962C8B-B14F-4D97-AF65-F5344CB8AC3E}">
        <p14:creationId xmlns:p14="http://schemas.microsoft.com/office/powerpoint/2010/main" val="390466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DOM methods</a:t>
            </a:r>
            <a:endParaRPr lang="en-US" dirty="0"/>
          </a:p>
        </p:txBody>
      </p:sp>
      <p:sp>
        <p:nvSpPr>
          <p:cNvPr id="4" name="Slide Number Placeholder 3"/>
          <p:cNvSpPr>
            <a:spLocks noGrp="1"/>
          </p:cNvSpPr>
          <p:nvPr>
            <p:ph type="sldNum" sz="quarter" idx="10"/>
          </p:nvPr>
        </p:nvSpPr>
        <p:spPr/>
        <p:txBody>
          <a:bodyPr/>
          <a:lstStyle/>
          <a:p>
            <a:fld id="{D4CCA5E5-48CB-4C22-B8A3-E76DE4D52AB6}" type="slidenum">
              <a:rPr lang="en-US" smtClean="0"/>
              <a:t>39</a:t>
            </a:fld>
            <a:endParaRPr lang="en-US"/>
          </a:p>
        </p:txBody>
      </p:sp>
    </p:spTree>
    <p:extLst>
      <p:ext uri="{BB962C8B-B14F-4D97-AF65-F5344CB8AC3E}">
        <p14:creationId xmlns:p14="http://schemas.microsoft.com/office/powerpoint/2010/main" val="3137372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2DF393-036B-48DC-A501-A793C001DD52}"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1064257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779CE6-7C89-4CE7-AA65-16F74E5A3A91}"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366320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8B3FE-62EE-432E-866D-0462A731BA43}"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367535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a:t>
            </a:fld>
            <a:endParaRPr lang="en-US"/>
          </a:p>
        </p:txBody>
      </p:sp>
      <p:pic>
        <p:nvPicPr>
          <p:cNvPr id="2050" name="Picture 2" descr="Unofficial logo from JSConf EU 20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301" y="90150"/>
            <a:ext cx="437883" cy="43788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08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278774-BAFF-42B6-AAA7-58B83D454DF5}"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3636101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49FBF5-C4B1-416B-8EF1-DF949EFB64A3}" type="datetime1">
              <a:rPr lang="en-US" smtClean="0"/>
              <a:t>22-Dec-21</a:t>
            </a:fld>
            <a:endParaRPr lang="en-US"/>
          </a:p>
        </p:txBody>
      </p:sp>
      <p:sp>
        <p:nvSpPr>
          <p:cNvPr id="6" name="Footer Placeholder 5"/>
          <p:cNvSpPr>
            <a:spLocks noGrp="1"/>
          </p:cNvSpPr>
          <p:nvPr>
            <p:ph type="ftr" sz="quarter" idx="11"/>
          </p:nvPr>
        </p:nvSpPr>
        <p:spPr/>
        <p:txBody>
          <a:bodyPr/>
          <a:lstStyle/>
          <a:p>
            <a:r>
              <a:rPr lang="en-US" smtClean="0"/>
              <a:t>OSTL - JavaScript</a:t>
            </a:r>
            <a:endParaRPr lang="en-US"/>
          </a:p>
        </p:txBody>
      </p:sp>
      <p:sp>
        <p:nvSpPr>
          <p:cNvPr id="7" name="Slide Number Placeholder 6"/>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156114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8AB0FD-CA4C-41B0-AE22-83B48957FB36}" type="datetime1">
              <a:rPr lang="en-US" smtClean="0"/>
              <a:t>22-Dec-21</a:t>
            </a:fld>
            <a:endParaRPr lang="en-US"/>
          </a:p>
        </p:txBody>
      </p:sp>
      <p:sp>
        <p:nvSpPr>
          <p:cNvPr id="8" name="Footer Placeholder 7"/>
          <p:cNvSpPr>
            <a:spLocks noGrp="1"/>
          </p:cNvSpPr>
          <p:nvPr>
            <p:ph type="ftr" sz="quarter" idx="11"/>
          </p:nvPr>
        </p:nvSpPr>
        <p:spPr/>
        <p:txBody>
          <a:bodyPr/>
          <a:lstStyle/>
          <a:p>
            <a:r>
              <a:rPr lang="en-US" smtClean="0"/>
              <a:t>OSTL - JavaScript</a:t>
            </a:r>
            <a:endParaRPr lang="en-US"/>
          </a:p>
        </p:txBody>
      </p:sp>
      <p:sp>
        <p:nvSpPr>
          <p:cNvPr id="9" name="Slide Number Placeholder 8"/>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395602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3617B7-B96D-450E-B6A6-70FB71DA4B12}" type="datetime1">
              <a:rPr lang="en-US" smtClean="0"/>
              <a:t>22-Dec-21</a:t>
            </a:fld>
            <a:endParaRPr lang="en-US"/>
          </a:p>
        </p:txBody>
      </p:sp>
      <p:sp>
        <p:nvSpPr>
          <p:cNvPr id="4" name="Footer Placeholder 3"/>
          <p:cNvSpPr>
            <a:spLocks noGrp="1"/>
          </p:cNvSpPr>
          <p:nvPr>
            <p:ph type="ftr" sz="quarter" idx="11"/>
          </p:nvPr>
        </p:nvSpPr>
        <p:spPr/>
        <p:txBody>
          <a:bodyPr/>
          <a:lstStyle/>
          <a:p>
            <a:r>
              <a:rPr lang="en-US" smtClean="0"/>
              <a:t>OSTL - JavaScript</a:t>
            </a:r>
            <a:endParaRPr lang="en-US"/>
          </a:p>
        </p:txBody>
      </p:sp>
      <p:sp>
        <p:nvSpPr>
          <p:cNvPr id="5" name="Slide Number Placeholder 4"/>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1702062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0E07D-FA63-4EA7-BB75-A4ABAB8571D3}" type="datetime1">
              <a:rPr lang="en-US" smtClean="0"/>
              <a:t>22-Dec-21</a:t>
            </a:fld>
            <a:endParaRPr lang="en-US"/>
          </a:p>
        </p:txBody>
      </p:sp>
      <p:sp>
        <p:nvSpPr>
          <p:cNvPr id="3" name="Footer Placeholder 2"/>
          <p:cNvSpPr>
            <a:spLocks noGrp="1"/>
          </p:cNvSpPr>
          <p:nvPr>
            <p:ph type="ftr" sz="quarter" idx="11"/>
          </p:nvPr>
        </p:nvSpPr>
        <p:spPr/>
        <p:txBody>
          <a:bodyPr/>
          <a:lstStyle/>
          <a:p>
            <a:r>
              <a:rPr lang="en-US" smtClean="0"/>
              <a:t>OSTL - JavaScript</a:t>
            </a:r>
            <a:endParaRPr lang="en-US"/>
          </a:p>
        </p:txBody>
      </p:sp>
      <p:sp>
        <p:nvSpPr>
          <p:cNvPr id="4" name="Slide Number Placeholder 3"/>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63371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399E25-570E-4E3B-9117-EC7AD31F1424}" type="datetime1">
              <a:rPr lang="en-US" smtClean="0"/>
              <a:t>22-Dec-21</a:t>
            </a:fld>
            <a:endParaRPr lang="en-US"/>
          </a:p>
        </p:txBody>
      </p:sp>
      <p:sp>
        <p:nvSpPr>
          <p:cNvPr id="6" name="Footer Placeholder 5"/>
          <p:cNvSpPr>
            <a:spLocks noGrp="1"/>
          </p:cNvSpPr>
          <p:nvPr>
            <p:ph type="ftr" sz="quarter" idx="11"/>
          </p:nvPr>
        </p:nvSpPr>
        <p:spPr/>
        <p:txBody>
          <a:bodyPr/>
          <a:lstStyle/>
          <a:p>
            <a:r>
              <a:rPr lang="en-US" smtClean="0"/>
              <a:t>OSTL - JavaScript</a:t>
            </a:r>
            <a:endParaRPr lang="en-US"/>
          </a:p>
        </p:txBody>
      </p:sp>
      <p:sp>
        <p:nvSpPr>
          <p:cNvPr id="7" name="Slide Number Placeholder 6"/>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357838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A04327-AD22-47FA-BD48-5B94A3A7CB78}" type="datetime1">
              <a:rPr lang="en-US" smtClean="0"/>
              <a:t>22-Dec-21</a:t>
            </a:fld>
            <a:endParaRPr lang="en-US"/>
          </a:p>
        </p:txBody>
      </p:sp>
      <p:sp>
        <p:nvSpPr>
          <p:cNvPr id="6" name="Footer Placeholder 5"/>
          <p:cNvSpPr>
            <a:spLocks noGrp="1"/>
          </p:cNvSpPr>
          <p:nvPr>
            <p:ph type="ftr" sz="quarter" idx="11"/>
          </p:nvPr>
        </p:nvSpPr>
        <p:spPr/>
        <p:txBody>
          <a:bodyPr/>
          <a:lstStyle/>
          <a:p>
            <a:r>
              <a:rPr lang="en-US" smtClean="0"/>
              <a:t>OSTL - JavaScript</a:t>
            </a:r>
            <a:endParaRPr lang="en-US"/>
          </a:p>
        </p:txBody>
      </p:sp>
      <p:sp>
        <p:nvSpPr>
          <p:cNvPr id="7" name="Slide Number Placeholder 6"/>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6079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03B7C-F5C4-4626-BF05-7B0BA254BA4C}" type="datetime1">
              <a:rPr lang="en-US" smtClean="0"/>
              <a:t>22-Dec-21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OSTL - JavaScript</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7DC13-78C1-42AC-B2C1-B0BA7E4EE52B}" type="slidenum">
              <a:rPr lang="en-US" smtClean="0"/>
              <a:t>‹#›</a:t>
            </a:fld>
            <a:endParaRPr lang="en-US"/>
          </a:p>
        </p:txBody>
      </p:sp>
      <p:pic>
        <p:nvPicPr>
          <p:cNvPr id="7" name="Picture 6"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970950" y="45064"/>
            <a:ext cx="5183488" cy="689032"/>
          </a:xfrm>
          <a:prstGeom prst="rect">
            <a:avLst/>
          </a:prstGeom>
        </p:spPr>
      </p:pic>
    </p:spTree>
    <p:extLst>
      <p:ext uri="{BB962C8B-B14F-4D97-AF65-F5344CB8AC3E}">
        <p14:creationId xmlns:p14="http://schemas.microsoft.com/office/powerpoint/2010/main" val="2789474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673" y="4729594"/>
            <a:ext cx="11693235"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latin typeface="Lucida Sans Typewriter" panose="020B0509030504030204" pitchFamily="49" charset="0"/>
              </a:rPr>
              <a:t>Open source Technologies Lab</a:t>
            </a:r>
            <a:endParaRPr lang="en-US" sz="2800" dirty="0">
              <a:effectLst>
                <a:outerShdw blurRad="38100" dist="38100" dir="2700000" algn="tl">
                  <a:srgbClr val="000000">
                    <a:alpha val="43137"/>
                  </a:srgbClr>
                </a:outerShdw>
              </a:effectLst>
              <a:latin typeface="Lucida Sans Typewriter" panose="020B0509030504030204" pitchFamily="49" charset="0"/>
            </a:endParaRPr>
          </a:p>
        </p:txBody>
      </p:sp>
      <p:pic>
        <p:nvPicPr>
          <p:cNvPr id="2" name="Picture 2" descr="Javascript, logo Free Icon of Vecto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1181" y="1825948"/>
            <a:ext cx="48768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021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Variables</a:t>
            </a:r>
          </a:p>
        </p:txBody>
      </p:sp>
      <p:sp>
        <p:nvSpPr>
          <p:cNvPr id="3" name="Content Placeholder 2"/>
          <p:cNvSpPr>
            <a:spLocks noGrp="1"/>
          </p:cNvSpPr>
          <p:nvPr>
            <p:ph idx="1"/>
          </p:nvPr>
        </p:nvSpPr>
        <p:spPr/>
        <p:txBody>
          <a:bodyPr/>
          <a:lstStyle/>
          <a:p>
            <a:pPr marL="0" indent="0">
              <a:buNone/>
            </a:pPr>
            <a:r>
              <a:rPr lang="en-US" dirty="0" smtClean="0"/>
              <a:t>We will see an example…</a:t>
            </a:r>
            <a:endParaRPr lang="en-US" dirty="0"/>
          </a:p>
        </p:txBody>
      </p:sp>
      <p:sp>
        <p:nvSpPr>
          <p:cNvPr id="4" name="Date Placeholder 3"/>
          <p:cNvSpPr>
            <a:spLocks noGrp="1"/>
          </p:cNvSpPr>
          <p:nvPr>
            <p:ph type="dt" sz="half" idx="10"/>
          </p:nvPr>
        </p:nvSpPr>
        <p:spPr/>
        <p:txBody>
          <a:bodyPr/>
          <a:lstStyle/>
          <a:p>
            <a:fld id="{7B8922CA-3472-4F1D-A1FF-019780305A7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10</a:t>
            </a:fld>
            <a:endParaRPr lang="en-US"/>
          </a:p>
        </p:txBody>
      </p:sp>
    </p:spTree>
    <p:extLst>
      <p:ext uri="{BB962C8B-B14F-4D97-AF65-F5344CB8AC3E}">
        <p14:creationId xmlns:p14="http://schemas.microsoft.com/office/powerpoint/2010/main" val="1222014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Array Methods </a:t>
            </a:r>
          </a:p>
        </p:txBody>
      </p:sp>
      <p:sp>
        <p:nvSpPr>
          <p:cNvPr id="3" name="Content Placeholder 2"/>
          <p:cNvSpPr>
            <a:spLocks noGrp="1"/>
          </p:cNvSpPr>
          <p:nvPr>
            <p:ph idx="1"/>
          </p:nvPr>
        </p:nvSpPr>
        <p:spPr/>
        <p:txBody>
          <a:bodyPr>
            <a:normAutofit/>
          </a:bodyPr>
          <a:lstStyle/>
          <a:p>
            <a:pPr marL="0" indent="0" algn="just">
              <a:buNone/>
            </a:pPr>
            <a:r>
              <a:rPr lang="en-US" b="1" dirty="0"/>
              <a:t>What is an Array?</a:t>
            </a:r>
          </a:p>
          <a:p>
            <a:pPr algn="just"/>
            <a:r>
              <a:rPr lang="en-US" dirty="0"/>
              <a:t>An array is an object that can store a </a:t>
            </a:r>
            <a:r>
              <a:rPr lang="en-US" b="1" dirty="0"/>
              <a:t>collection of items</a:t>
            </a:r>
            <a:r>
              <a:rPr lang="en-US" dirty="0"/>
              <a:t>. Arrays become really useful when you need to store large amounts of data of the same type. </a:t>
            </a:r>
            <a:endParaRPr lang="en-US" dirty="0" smtClean="0"/>
          </a:p>
          <a:p>
            <a:pPr algn="just"/>
            <a:r>
              <a:rPr lang="en-US" dirty="0" smtClean="0"/>
              <a:t>Suppose </a:t>
            </a:r>
            <a:r>
              <a:rPr lang="en-US" dirty="0"/>
              <a:t>you want to store details of 500 employees. </a:t>
            </a:r>
            <a:endParaRPr lang="en-US" dirty="0" smtClean="0"/>
          </a:p>
          <a:p>
            <a:pPr algn="just"/>
            <a:r>
              <a:rPr lang="en-US" dirty="0" smtClean="0"/>
              <a:t>You </a:t>
            </a:r>
            <a:r>
              <a:rPr lang="en-US" dirty="0"/>
              <a:t>can access the items in an array by referring to its </a:t>
            </a:r>
            <a:r>
              <a:rPr lang="en-US" b="1" dirty="0" err="1"/>
              <a:t>indexnumber</a:t>
            </a:r>
            <a:r>
              <a:rPr lang="en-US" dirty="0"/>
              <a:t> and the index of the </a:t>
            </a:r>
            <a:r>
              <a:rPr lang="en-US" dirty="0" smtClean="0"/>
              <a:t>first </a:t>
            </a:r>
            <a:r>
              <a:rPr lang="en-US" dirty="0"/>
              <a:t>element of an array is </a:t>
            </a:r>
            <a:r>
              <a:rPr lang="en-US" dirty="0">
                <a:effectLst>
                  <a:outerShdw blurRad="38100" dist="38100" dir="2700000" algn="tl">
                    <a:srgbClr val="000000">
                      <a:alpha val="43137"/>
                    </a:srgbClr>
                  </a:outerShdw>
                </a:effectLst>
              </a:rPr>
              <a:t>zero</a:t>
            </a:r>
            <a:r>
              <a:rPr lang="en-US" dirty="0" smtClean="0"/>
              <a:t>.</a:t>
            </a:r>
          </a:p>
          <a:p>
            <a:pPr algn="just"/>
            <a:r>
              <a:rPr lang="en-US" dirty="0"/>
              <a:t>You can create an array in JavaScript </a:t>
            </a:r>
            <a:r>
              <a:rPr lang="en-US" dirty="0" smtClean="0"/>
              <a:t>as</a:t>
            </a:r>
          </a:p>
          <a:p>
            <a:pPr marL="0" indent="0" algn="just">
              <a:buNone/>
            </a:pPr>
            <a:r>
              <a:rPr lang="en-US" dirty="0"/>
              <a:t>	</a:t>
            </a:r>
            <a:r>
              <a:rPr lang="nn-NO"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var </a:t>
            </a:r>
            <a:r>
              <a:rPr lang="nn-NO" dirty="0">
                <a:solidFill>
                  <a:srgbClr val="0066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students</a:t>
            </a:r>
            <a:r>
              <a:rPr lang="nn-NO"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r>
              <a:rPr lang="nn-NO" dirty="0">
                <a:solidFill>
                  <a:srgbClr val="0066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John</a:t>
            </a:r>
            <a:r>
              <a:rPr lang="nn-NO"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nn-NO" dirty="0">
                <a:solidFill>
                  <a:srgbClr val="0066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Ann</a:t>
            </a:r>
            <a:r>
              <a:rPr lang="nn-NO"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nn-NO" dirty="0">
                <a:solidFill>
                  <a:srgbClr val="0066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Kevin</a:t>
            </a:r>
            <a:r>
              <a:rPr lang="nn-NO"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F45CF8AD-060B-48D5-A671-605DD8519F85}"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11</a:t>
            </a:fld>
            <a:endParaRPr lang="en-US"/>
          </a:p>
        </p:txBody>
      </p:sp>
    </p:spTree>
    <p:extLst>
      <p:ext uri="{BB962C8B-B14F-4D97-AF65-F5344CB8AC3E}">
        <p14:creationId xmlns:p14="http://schemas.microsoft.com/office/powerpoint/2010/main" val="3765701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Array Methods </a:t>
            </a:r>
          </a:p>
        </p:txBody>
      </p:sp>
      <p:sp>
        <p:nvSpPr>
          <p:cNvPr id="3" name="Content Placeholder 2"/>
          <p:cNvSpPr>
            <a:spLocks noGrp="1"/>
          </p:cNvSpPr>
          <p:nvPr>
            <p:ph idx="1"/>
          </p:nvPr>
        </p:nvSpPr>
        <p:spPr>
          <a:xfrm>
            <a:off x="838200" y="1360210"/>
            <a:ext cx="10515600" cy="4918650"/>
          </a:xfrm>
        </p:spPr>
        <p:txBody>
          <a:bodyPr>
            <a:noAutofit/>
          </a:bodyPr>
          <a:lstStyle/>
          <a:p>
            <a:pPr marL="0" indent="0" algn="just">
              <a:lnSpc>
                <a:spcPct val="100000"/>
              </a:lnSpc>
              <a:spcBef>
                <a:spcPts val="300"/>
              </a:spcBef>
              <a:spcAft>
                <a:spcPts val="300"/>
              </a:spcAft>
              <a:buNone/>
            </a:pPr>
            <a:r>
              <a:rPr lang="en-US" dirty="0"/>
              <a:t>Here, you are initializing your array as and when it is created with values “John”, “Ann” and “</a:t>
            </a:r>
            <a:r>
              <a:rPr lang="en-US" dirty="0" err="1"/>
              <a:t>Kevin”.The</a:t>
            </a:r>
            <a:r>
              <a:rPr lang="en-US" dirty="0"/>
              <a:t> index of “John”, “Ann” and “Kevin” is 0, 1 and 2 respectively. If you want to add more elements to the students array, you can do it like this</a:t>
            </a:r>
            <a:r>
              <a:rPr lang="en-US" dirty="0" smtClean="0"/>
              <a:t>:</a:t>
            </a:r>
          </a:p>
          <a:p>
            <a:pPr marL="457200" lvl="1" indent="0" algn="just">
              <a:lnSpc>
                <a:spcPct val="100000"/>
              </a:lnSpc>
              <a:spcBef>
                <a:spcPts val="300"/>
              </a:spcBef>
              <a:spcAft>
                <a:spcPts val="300"/>
              </a:spcAft>
              <a:buNone/>
            </a:pPr>
            <a:r>
              <a:rPr lang="en-US"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students[3] = "Emma";</a:t>
            </a:r>
          </a:p>
          <a:p>
            <a:pPr marL="457200" lvl="1" indent="0" algn="just">
              <a:lnSpc>
                <a:spcPct val="100000"/>
              </a:lnSpc>
              <a:spcBef>
                <a:spcPts val="300"/>
              </a:spcBef>
              <a:spcAft>
                <a:spcPts val="300"/>
              </a:spcAft>
              <a:buNone/>
            </a:pPr>
            <a:r>
              <a:rPr lang="en-US"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students[4] = "Rose</a:t>
            </a:r>
            <a:r>
              <a:rPr lang="en-US"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lgn="just">
              <a:lnSpc>
                <a:spcPct val="100000"/>
              </a:lnSpc>
              <a:spcBef>
                <a:spcPts val="300"/>
              </a:spcBef>
              <a:spcAft>
                <a:spcPts val="300"/>
              </a:spcAft>
              <a:buNone/>
            </a:pPr>
            <a:r>
              <a:rPr lang="en-US" dirty="0"/>
              <a:t>You can also create an array using Array constructor like this</a:t>
            </a:r>
            <a:r>
              <a:rPr lang="en-US" dirty="0" smtClean="0"/>
              <a:t>:</a:t>
            </a:r>
          </a:p>
          <a:p>
            <a:pPr marL="0" indent="0" algn="just">
              <a:lnSpc>
                <a:spcPct val="100000"/>
              </a:lnSpc>
              <a:spcBef>
                <a:spcPts val="300"/>
              </a:spcBef>
              <a:spcAft>
                <a:spcPts val="300"/>
              </a:spcAft>
              <a:buNone/>
            </a:pPr>
            <a:r>
              <a:rPr lang="en-US" sz="24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var</a:t>
            </a:r>
            <a:r>
              <a:rPr lang="en-US" sz="24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students = new Array("John", "Ann", "Kevin</a:t>
            </a:r>
            <a:r>
              <a:rPr lang="en-US" sz="24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lgn="just">
              <a:lnSpc>
                <a:spcPct val="100000"/>
              </a:lnSpc>
              <a:spcBef>
                <a:spcPts val="300"/>
              </a:spcBef>
              <a:spcAft>
                <a:spcPts val="300"/>
              </a:spcAft>
              <a:buNone/>
            </a:pPr>
            <a:endParaRPr lang="en-US" sz="24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lnSpc>
                <a:spcPct val="100000"/>
              </a:lnSpc>
              <a:spcBef>
                <a:spcPts val="300"/>
              </a:spcBef>
              <a:spcAft>
                <a:spcPts val="300"/>
              </a:spcAft>
              <a:buNone/>
            </a:pPr>
            <a:r>
              <a:rPr lang="en-US" sz="24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dirty="0"/>
              <a:t>or</a:t>
            </a:r>
          </a:p>
          <a:p>
            <a:pPr marL="0" indent="0" algn="just">
              <a:lnSpc>
                <a:spcPct val="100000"/>
              </a:lnSpc>
              <a:spcBef>
                <a:spcPts val="300"/>
              </a:spcBef>
              <a:spcAft>
                <a:spcPts val="300"/>
              </a:spcAft>
              <a:buNone/>
            </a:pPr>
            <a:endParaRPr lang="en-US"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9D5F5FFA-08B3-421E-959B-0EA8EDF8B0DC}" type="datetime1">
              <a:rPr lang="en-US" smtClean="0"/>
              <a:t>22-Dec-21</a:t>
            </a:fld>
            <a:endParaRPr lang="en-US" dirty="0"/>
          </a:p>
        </p:txBody>
      </p:sp>
      <p:sp>
        <p:nvSpPr>
          <p:cNvPr id="5" name="Footer Placeholder 4"/>
          <p:cNvSpPr>
            <a:spLocks noGrp="1"/>
          </p:cNvSpPr>
          <p:nvPr>
            <p:ph type="ftr" sz="quarter" idx="11"/>
          </p:nvPr>
        </p:nvSpPr>
        <p:spPr/>
        <p:txBody>
          <a:bodyPr/>
          <a:lstStyle/>
          <a:p>
            <a:r>
              <a:rPr lang="en-US" smtClean="0"/>
              <a:t>OSTL - JavaScript</a:t>
            </a:r>
            <a:endParaRPr lang="en-US" dirty="0"/>
          </a:p>
        </p:txBody>
      </p:sp>
      <p:sp>
        <p:nvSpPr>
          <p:cNvPr id="6" name="Slide Number Placeholder 5"/>
          <p:cNvSpPr>
            <a:spLocks noGrp="1"/>
          </p:cNvSpPr>
          <p:nvPr>
            <p:ph type="sldNum" sz="quarter" idx="12"/>
          </p:nvPr>
        </p:nvSpPr>
        <p:spPr/>
        <p:txBody>
          <a:bodyPr/>
          <a:lstStyle/>
          <a:p>
            <a:fld id="{31C7DC13-78C1-42AC-B2C1-B0BA7E4EE52B}" type="slidenum">
              <a:rPr lang="en-US" smtClean="0"/>
              <a:t>12</a:t>
            </a:fld>
            <a:endParaRPr lang="en-US"/>
          </a:p>
        </p:txBody>
      </p:sp>
      <p:sp>
        <p:nvSpPr>
          <p:cNvPr id="8" name="Rectangle 2"/>
          <p:cNvSpPr>
            <a:spLocks noChangeArrowheads="1"/>
          </p:cNvSpPr>
          <p:nvPr/>
        </p:nvSpPr>
        <p:spPr bwMode="auto">
          <a:xfrm>
            <a:off x="3581400" y="5074870"/>
            <a:ext cx="5346335" cy="164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66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var</a:t>
            </a:r>
            <a:r>
              <a:rPr kumimoji="0" lang="en-US" altLang="en-US" sz="2400" b="0" i="0" u="none" strike="noStrike" cap="none" normalizeH="0" baseline="0" dirty="0" smtClean="0">
                <a:ln>
                  <a:noFill/>
                </a:ln>
                <a:solidFill>
                  <a:srgbClr val="0066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students = new Array();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66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students[0] = "John";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66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students[1] = "Ann";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66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students[2] = "Kevin";</a:t>
            </a:r>
            <a:r>
              <a:rPr kumimoji="0" lang="en-US" altLang="en-US" sz="3200" b="0" i="0" u="none" strike="noStrike" cap="none" normalizeH="0" baseline="0" dirty="0" smtClean="0">
                <a:ln>
                  <a:noFill/>
                </a:ln>
                <a:solidFill>
                  <a:srgbClr val="0066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endParaRPr kumimoji="0" lang="en-US" altLang="en-US" sz="4800" b="0" i="0" u="none" strike="noStrike" cap="none" normalizeH="0" baseline="0" dirty="0" smtClean="0">
              <a:ln>
                <a:noFill/>
              </a:ln>
              <a:solidFill>
                <a:srgbClr val="0066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0513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Array Methods</a:t>
            </a:r>
          </a:p>
        </p:txBody>
      </p:sp>
      <p:sp>
        <p:nvSpPr>
          <p:cNvPr id="3" name="Content Placeholder 2"/>
          <p:cNvSpPr>
            <a:spLocks noGrp="1"/>
          </p:cNvSpPr>
          <p:nvPr>
            <p:ph idx="1"/>
          </p:nvPr>
        </p:nvSpPr>
        <p:spPr>
          <a:xfrm>
            <a:off x="838200" y="1345180"/>
            <a:ext cx="10515600" cy="5241600"/>
          </a:xfrm>
        </p:spPr>
        <p:txBody>
          <a:bodyPr>
            <a:noAutofit/>
          </a:bodyPr>
          <a:lstStyle/>
          <a:p>
            <a:pPr algn="just">
              <a:lnSpc>
                <a:spcPct val="150000"/>
              </a:lnSpc>
            </a:pPr>
            <a:r>
              <a:rPr lang="en-US" sz="2400" dirty="0"/>
              <a:t>The Array object has many properties and methods which help developers to handle arrays easily and efficiently. You can get the value of a property by </a:t>
            </a:r>
            <a:r>
              <a:rPr lang="en-US" sz="2400" dirty="0">
                <a:solidFill>
                  <a:srgbClr val="FF0000"/>
                </a:solidFill>
                <a:effectLst>
                  <a:outerShdw blurRad="38100" dist="38100" dir="2700000" algn="tl">
                    <a:srgbClr val="000000">
                      <a:alpha val="43137"/>
                    </a:srgbClr>
                  </a:outerShdw>
                </a:effectLst>
              </a:rPr>
              <a:t>specifying </a:t>
            </a:r>
            <a:r>
              <a:rPr lang="en-US" sz="2400" dirty="0" err="1" smtClean="0">
                <a:solidFill>
                  <a:srgbClr val="FF0000"/>
                </a:solidFill>
                <a:effectLst>
                  <a:outerShdw blurRad="38100" dist="38100" dir="2700000" algn="tl">
                    <a:srgbClr val="000000">
                      <a:alpha val="43137"/>
                    </a:srgbClr>
                  </a:outerShdw>
                </a:effectLst>
              </a:rPr>
              <a:t>arrayname.property</a:t>
            </a:r>
            <a:r>
              <a:rPr lang="en-US" sz="2400" dirty="0" smtClean="0"/>
              <a:t>.</a:t>
            </a:r>
          </a:p>
          <a:p>
            <a:pPr algn="just">
              <a:lnSpc>
                <a:spcPct val="150000"/>
              </a:lnSpc>
              <a:spcBef>
                <a:spcPts val="0"/>
              </a:spcBef>
            </a:pPr>
            <a:r>
              <a:rPr lang="en-US" sz="2400" b="1" dirty="0" smtClean="0"/>
              <a:t>length property</a:t>
            </a:r>
            <a:r>
              <a:rPr lang="en-US" sz="2400" dirty="0" smtClean="0"/>
              <a:t>  </a:t>
            </a:r>
          </a:p>
          <a:p>
            <a:pPr lvl="1" algn="just">
              <a:lnSpc>
                <a:spcPct val="150000"/>
              </a:lnSpc>
              <a:spcBef>
                <a:spcPts val="0"/>
              </a:spcBef>
              <a:buFont typeface="Wingdings" panose="05000000000000000000" pitchFamily="2" charset="2"/>
              <a:buChar char="ü"/>
            </a:pPr>
            <a:r>
              <a:rPr lang="en-US" dirty="0" smtClean="0"/>
              <a:t> If </a:t>
            </a:r>
            <a:r>
              <a:rPr lang="en-US" dirty="0"/>
              <a:t>you want to know the number of elements in an array, you can use the length property.</a:t>
            </a:r>
          </a:p>
          <a:p>
            <a:pPr algn="just">
              <a:lnSpc>
                <a:spcPct val="150000"/>
              </a:lnSpc>
              <a:spcBef>
                <a:spcPts val="0"/>
              </a:spcBef>
            </a:pPr>
            <a:r>
              <a:rPr lang="en-US" sz="2400" b="1" dirty="0"/>
              <a:t>prototype property</a:t>
            </a:r>
            <a:r>
              <a:rPr lang="en-US" sz="2400" dirty="0"/>
              <a:t> </a:t>
            </a:r>
            <a:endParaRPr lang="en-US" sz="2400" dirty="0" smtClean="0"/>
          </a:p>
          <a:p>
            <a:pPr lvl="1" algn="just">
              <a:lnSpc>
                <a:spcPct val="150000"/>
              </a:lnSpc>
              <a:spcBef>
                <a:spcPts val="0"/>
              </a:spcBef>
              <a:buFont typeface="Wingdings" panose="05000000000000000000" pitchFamily="2" charset="2"/>
              <a:buChar char="ü"/>
            </a:pPr>
            <a:r>
              <a:rPr lang="en-US" dirty="0" smtClean="0"/>
              <a:t> If </a:t>
            </a:r>
            <a:r>
              <a:rPr lang="en-US" dirty="0"/>
              <a:t>you want to add new properties and methods, you can use the prototype property</a:t>
            </a:r>
            <a:r>
              <a:rPr lang="en-US" dirty="0" smtClean="0"/>
              <a:t>.</a:t>
            </a:r>
            <a:endParaRPr lang="en-US" dirty="0"/>
          </a:p>
        </p:txBody>
      </p:sp>
      <p:sp>
        <p:nvSpPr>
          <p:cNvPr id="4" name="Date Placeholder 3"/>
          <p:cNvSpPr>
            <a:spLocks noGrp="1"/>
          </p:cNvSpPr>
          <p:nvPr>
            <p:ph type="dt" sz="half" idx="10"/>
          </p:nvPr>
        </p:nvSpPr>
        <p:spPr/>
        <p:txBody>
          <a:bodyPr/>
          <a:lstStyle/>
          <a:p>
            <a:fld id="{5CCDD9BC-235A-48C2-98D7-AE558623F6BF}"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13</a:t>
            </a:fld>
            <a:endParaRPr lang="en-US"/>
          </a:p>
        </p:txBody>
      </p:sp>
    </p:spTree>
    <p:extLst>
      <p:ext uri="{BB962C8B-B14F-4D97-AF65-F5344CB8AC3E}">
        <p14:creationId xmlns:p14="http://schemas.microsoft.com/office/powerpoint/2010/main" val="1283055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Array Methods</a:t>
            </a:r>
          </a:p>
        </p:txBody>
      </p:sp>
      <p:sp>
        <p:nvSpPr>
          <p:cNvPr id="3" name="Content Placeholder 2"/>
          <p:cNvSpPr>
            <a:spLocks noGrp="1"/>
          </p:cNvSpPr>
          <p:nvPr>
            <p:ph idx="1"/>
          </p:nvPr>
        </p:nvSpPr>
        <p:spPr>
          <a:xfrm>
            <a:off x="838200" y="1345180"/>
            <a:ext cx="10515600" cy="5241600"/>
          </a:xfrm>
        </p:spPr>
        <p:txBody>
          <a:bodyPr>
            <a:noAutofit/>
          </a:bodyPr>
          <a:lstStyle/>
          <a:p>
            <a:pPr algn="just">
              <a:lnSpc>
                <a:spcPct val="120000"/>
              </a:lnSpc>
            </a:pPr>
            <a:r>
              <a:rPr lang="en-US" sz="2400" dirty="0" smtClean="0"/>
              <a:t>You </a:t>
            </a:r>
            <a:r>
              <a:rPr lang="en-US" sz="2400" dirty="0"/>
              <a:t>can get </a:t>
            </a:r>
            <a:r>
              <a:rPr lang="en-US" sz="2400" dirty="0" smtClean="0"/>
              <a:t>output </a:t>
            </a:r>
            <a:r>
              <a:rPr lang="en-US" sz="2400" dirty="0"/>
              <a:t>of a method by specifying </a:t>
            </a:r>
            <a:r>
              <a:rPr lang="en-US" sz="2400" dirty="0" err="1">
                <a:solidFill>
                  <a:srgbClr val="FF0000"/>
                </a:solidFill>
                <a:effectLst>
                  <a:outerShdw blurRad="38100" dist="38100" dir="2700000" algn="tl">
                    <a:srgbClr val="000000">
                      <a:alpha val="43137"/>
                    </a:srgbClr>
                  </a:outerShdw>
                </a:effectLst>
              </a:rPr>
              <a:t>arrayname.method</a:t>
            </a:r>
            <a:r>
              <a:rPr lang="en-US" sz="2400" dirty="0" smtClean="0">
                <a:solidFill>
                  <a:srgbClr val="FF0000"/>
                </a:solidFill>
                <a:effectLst>
                  <a:outerShdw blurRad="38100" dist="38100" dir="2700000" algn="tl">
                    <a:srgbClr val="000000">
                      <a:alpha val="43137"/>
                    </a:srgbClr>
                  </a:outerShdw>
                </a:effectLst>
              </a:rPr>
              <a:t>()</a:t>
            </a:r>
            <a:endParaRPr lang="en-US" sz="2400" dirty="0" smtClean="0"/>
          </a:p>
          <a:p>
            <a:pPr algn="just">
              <a:lnSpc>
                <a:spcPct val="120000"/>
              </a:lnSpc>
              <a:spcBef>
                <a:spcPts val="0"/>
              </a:spcBef>
            </a:pPr>
            <a:r>
              <a:rPr lang="en-US" sz="2400" b="1" dirty="0" smtClean="0"/>
              <a:t>reverse </a:t>
            </a:r>
            <a:r>
              <a:rPr lang="en-US" sz="2400" b="1" dirty="0"/>
              <a:t>method</a:t>
            </a:r>
            <a:r>
              <a:rPr lang="en-US" sz="2400" dirty="0"/>
              <a:t> </a:t>
            </a:r>
            <a:endParaRPr lang="en-US" sz="2400" dirty="0" smtClean="0"/>
          </a:p>
          <a:p>
            <a:pPr lvl="1" algn="just">
              <a:lnSpc>
                <a:spcPct val="120000"/>
              </a:lnSpc>
              <a:spcBef>
                <a:spcPts val="0"/>
              </a:spcBef>
              <a:buFont typeface="Wingdings" panose="05000000000000000000" pitchFamily="2" charset="2"/>
              <a:buChar char="ü"/>
            </a:pPr>
            <a:r>
              <a:rPr lang="en-US" dirty="0" smtClean="0"/>
              <a:t> You </a:t>
            </a:r>
            <a:r>
              <a:rPr lang="en-US" dirty="0"/>
              <a:t>can reverse the order of items in an array using a reverse method.</a:t>
            </a:r>
          </a:p>
          <a:p>
            <a:pPr algn="just">
              <a:lnSpc>
                <a:spcPct val="120000"/>
              </a:lnSpc>
              <a:spcBef>
                <a:spcPts val="0"/>
              </a:spcBef>
            </a:pPr>
            <a:r>
              <a:rPr lang="en-US" sz="2400" b="1" dirty="0"/>
              <a:t>sort method </a:t>
            </a:r>
            <a:endParaRPr lang="en-US" sz="2400" dirty="0" smtClean="0"/>
          </a:p>
          <a:p>
            <a:pPr lvl="1" algn="just">
              <a:lnSpc>
                <a:spcPct val="120000"/>
              </a:lnSpc>
              <a:spcBef>
                <a:spcPts val="0"/>
              </a:spcBef>
              <a:buFont typeface="Wingdings" panose="05000000000000000000" pitchFamily="2" charset="2"/>
              <a:buChar char="ü"/>
            </a:pPr>
            <a:r>
              <a:rPr lang="en-US" dirty="0" smtClean="0"/>
              <a:t> You </a:t>
            </a:r>
            <a:r>
              <a:rPr lang="en-US" dirty="0"/>
              <a:t>can sort the items in an array using sort method.</a:t>
            </a:r>
          </a:p>
          <a:p>
            <a:pPr algn="just">
              <a:lnSpc>
                <a:spcPct val="120000"/>
              </a:lnSpc>
              <a:spcBef>
                <a:spcPts val="0"/>
              </a:spcBef>
            </a:pPr>
            <a:r>
              <a:rPr lang="en-US" sz="2400" b="1" dirty="0"/>
              <a:t>pop method</a:t>
            </a:r>
            <a:r>
              <a:rPr lang="en-US" sz="2400" dirty="0"/>
              <a:t> </a:t>
            </a:r>
            <a:endParaRPr lang="en-US" sz="2400" dirty="0" smtClean="0"/>
          </a:p>
          <a:p>
            <a:pPr lvl="1" algn="just">
              <a:lnSpc>
                <a:spcPct val="120000"/>
              </a:lnSpc>
              <a:spcBef>
                <a:spcPts val="0"/>
              </a:spcBef>
              <a:buFont typeface="Wingdings" panose="05000000000000000000" pitchFamily="2" charset="2"/>
              <a:buChar char="ü"/>
            </a:pPr>
            <a:r>
              <a:rPr lang="en-US" dirty="0" smtClean="0"/>
              <a:t> You </a:t>
            </a:r>
            <a:r>
              <a:rPr lang="en-US" dirty="0"/>
              <a:t>can remove the last item of an array using a pop method.</a:t>
            </a:r>
          </a:p>
          <a:p>
            <a:pPr algn="just">
              <a:lnSpc>
                <a:spcPct val="120000"/>
              </a:lnSpc>
              <a:spcBef>
                <a:spcPts val="0"/>
              </a:spcBef>
            </a:pPr>
            <a:r>
              <a:rPr lang="en-US" sz="2400" b="1" dirty="0"/>
              <a:t>shift method</a:t>
            </a:r>
            <a:r>
              <a:rPr lang="en-US" sz="2400" dirty="0"/>
              <a:t> </a:t>
            </a:r>
          </a:p>
          <a:p>
            <a:pPr lvl="1" algn="just">
              <a:lnSpc>
                <a:spcPct val="120000"/>
              </a:lnSpc>
              <a:spcBef>
                <a:spcPts val="0"/>
              </a:spcBef>
              <a:buFont typeface="Wingdings" panose="05000000000000000000" pitchFamily="2" charset="2"/>
              <a:buChar char="ü"/>
            </a:pPr>
            <a:r>
              <a:rPr lang="en-US" dirty="0" smtClean="0"/>
              <a:t> You </a:t>
            </a:r>
            <a:r>
              <a:rPr lang="en-US" dirty="0"/>
              <a:t>can remove the first item of an array using shift method.</a:t>
            </a:r>
          </a:p>
          <a:p>
            <a:pPr algn="just">
              <a:lnSpc>
                <a:spcPct val="120000"/>
              </a:lnSpc>
              <a:spcBef>
                <a:spcPts val="0"/>
              </a:spcBef>
            </a:pPr>
            <a:r>
              <a:rPr lang="en-US" sz="2400" b="1" dirty="0"/>
              <a:t>push method</a:t>
            </a:r>
            <a:r>
              <a:rPr lang="en-US" sz="2400" dirty="0"/>
              <a:t> </a:t>
            </a:r>
          </a:p>
          <a:p>
            <a:pPr lvl="1" algn="just">
              <a:lnSpc>
                <a:spcPct val="120000"/>
              </a:lnSpc>
              <a:spcBef>
                <a:spcPts val="0"/>
              </a:spcBef>
              <a:buFont typeface="Wingdings" panose="05000000000000000000" pitchFamily="2" charset="2"/>
              <a:buChar char="ü"/>
            </a:pPr>
            <a:r>
              <a:rPr lang="en-US" dirty="0" smtClean="0"/>
              <a:t> You </a:t>
            </a:r>
            <a:r>
              <a:rPr lang="en-US" dirty="0"/>
              <a:t>can add a value as the last item of the array</a:t>
            </a:r>
            <a:r>
              <a:rPr lang="en-US" dirty="0" smtClean="0"/>
              <a:t>.</a:t>
            </a:r>
            <a:endParaRPr lang="en-US" dirty="0"/>
          </a:p>
        </p:txBody>
      </p:sp>
      <p:sp>
        <p:nvSpPr>
          <p:cNvPr id="4" name="Date Placeholder 3"/>
          <p:cNvSpPr>
            <a:spLocks noGrp="1"/>
          </p:cNvSpPr>
          <p:nvPr>
            <p:ph type="dt" sz="half" idx="10"/>
          </p:nvPr>
        </p:nvSpPr>
        <p:spPr/>
        <p:txBody>
          <a:bodyPr/>
          <a:lstStyle/>
          <a:p>
            <a:fld id="{5CCDD9BC-235A-48C2-98D7-AE558623F6BF}" type="datetime1">
              <a:rPr lang="en-US" smtClean="0"/>
              <a:t>22-Dec-21</a:t>
            </a:fld>
            <a:endParaRPr lang="en-US" dirty="0"/>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14</a:t>
            </a:fld>
            <a:endParaRPr lang="en-US"/>
          </a:p>
        </p:txBody>
      </p:sp>
    </p:spTree>
    <p:extLst>
      <p:ext uri="{BB962C8B-B14F-4D97-AF65-F5344CB8AC3E}">
        <p14:creationId xmlns:p14="http://schemas.microsoft.com/office/powerpoint/2010/main" val="1631608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Array Methods</a:t>
            </a:r>
          </a:p>
        </p:txBody>
      </p:sp>
      <p:sp>
        <p:nvSpPr>
          <p:cNvPr id="3" name="Content Placeholder 2"/>
          <p:cNvSpPr>
            <a:spLocks noGrp="1"/>
          </p:cNvSpPr>
          <p:nvPr>
            <p:ph idx="1"/>
          </p:nvPr>
        </p:nvSpPr>
        <p:spPr/>
        <p:txBody>
          <a:bodyPr>
            <a:normAutofit/>
          </a:bodyPr>
          <a:lstStyle/>
          <a:p>
            <a:pPr marL="0" indent="0">
              <a:buNone/>
            </a:pPr>
            <a:r>
              <a:rPr lang="en-US" dirty="0" smtClean="0"/>
              <a:t>We will see an example</a:t>
            </a:r>
            <a:endParaRPr lang="en-US" dirty="0"/>
          </a:p>
        </p:txBody>
      </p:sp>
      <p:sp>
        <p:nvSpPr>
          <p:cNvPr id="4" name="Date Placeholder 3"/>
          <p:cNvSpPr>
            <a:spLocks noGrp="1"/>
          </p:cNvSpPr>
          <p:nvPr>
            <p:ph type="dt" sz="half" idx="10"/>
          </p:nvPr>
        </p:nvSpPr>
        <p:spPr/>
        <p:txBody>
          <a:bodyPr/>
          <a:lstStyle/>
          <a:p>
            <a:fld id="{29CCD392-EC44-409E-AF2A-B41ACCF354BA}"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15</a:t>
            </a:fld>
            <a:endParaRPr lang="en-US"/>
          </a:p>
        </p:txBody>
      </p:sp>
    </p:spTree>
    <p:extLst>
      <p:ext uri="{BB962C8B-B14F-4D97-AF65-F5344CB8AC3E}">
        <p14:creationId xmlns:p14="http://schemas.microsoft.com/office/powerpoint/2010/main" val="2422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Loops</a:t>
            </a:r>
            <a:endParaRPr lang="en-US" b="1" dirty="0"/>
          </a:p>
        </p:txBody>
      </p:sp>
      <p:sp>
        <p:nvSpPr>
          <p:cNvPr id="3" name="Content Placeholder 2"/>
          <p:cNvSpPr>
            <a:spLocks noGrp="1"/>
          </p:cNvSpPr>
          <p:nvPr>
            <p:ph idx="1"/>
          </p:nvPr>
        </p:nvSpPr>
        <p:spPr/>
        <p:txBody>
          <a:bodyPr/>
          <a:lstStyle/>
          <a:p>
            <a:pPr marL="0" indent="0">
              <a:buNone/>
            </a:pPr>
            <a:r>
              <a:rPr lang="en-US" dirty="0"/>
              <a:t>There are mainly four types of loops in JavaScript.</a:t>
            </a:r>
          </a:p>
          <a:p>
            <a:pPr marL="971550" lvl="1" indent="-514350">
              <a:lnSpc>
                <a:spcPct val="150000"/>
              </a:lnSpc>
              <a:buFont typeface="+mj-lt"/>
              <a:buAutoNum type="arabicPeriod"/>
            </a:pPr>
            <a:r>
              <a:rPr lang="en-US" sz="2800" dirty="0">
                <a:effectLst>
                  <a:outerShdw blurRad="38100" dist="38100" dir="2700000" algn="tl">
                    <a:srgbClr val="000000">
                      <a:alpha val="43137"/>
                    </a:srgbClr>
                  </a:outerShdw>
                </a:effectLst>
              </a:rPr>
              <a:t>for loop</a:t>
            </a:r>
          </a:p>
          <a:p>
            <a:pPr marL="971550" lvl="1" indent="-514350">
              <a:lnSpc>
                <a:spcPct val="150000"/>
              </a:lnSpc>
              <a:buFont typeface="+mj-lt"/>
              <a:buAutoNum type="arabicPeriod"/>
            </a:pPr>
            <a:r>
              <a:rPr lang="en-US" sz="2800" dirty="0"/>
              <a:t>for/in a loop </a:t>
            </a:r>
            <a:r>
              <a:rPr lang="en-US" sz="2800" dirty="0" smtClean="0"/>
              <a:t>(</a:t>
            </a:r>
            <a:r>
              <a:rPr lang="en-US" sz="2800" dirty="0" smtClean="0">
                <a:solidFill>
                  <a:srgbClr val="0000FF"/>
                </a:solidFill>
                <a:effectLst>
                  <a:outerShdw blurRad="38100" dist="38100" dir="2700000" algn="tl">
                    <a:srgbClr val="000000">
                      <a:alpha val="43137"/>
                    </a:srgbClr>
                  </a:outerShdw>
                </a:effectLst>
              </a:rPr>
              <a:t>explore yourself</a:t>
            </a:r>
            <a:r>
              <a:rPr lang="en-US" sz="2800" dirty="0" smtClean="0"/>
              <a:t>)</a:t>
            </a:r>
            <a:endParaRPr lang="en-US" sz="2800" dirty="0"/>
          </a:p>
          <a:p>
            <a:pPr marL="971550" lvl="1" indent="-514350">
              <a:lnSpc>
                <a:spcPct val="150000"/>
              </a:lnSpc>
              <a:buFont typeface="+mj-lt"/>
              <a:buAutoNum type="arabicPeriod"/>
            </a:pPr>
            <a:r>
              <a:rPr lang="en-US" sz="2800" dirty="0">
                <a:effectLst>
                  <a:outerShdw blurRad="38100" dist="38100" dir="2700000" algn="tl">
                    <a:srgbClr val="000000">
                      <a:alpha val="43137"/>
                    </a:srgbClr>
                  </a:outerShdw>
                </a:effectLst>
              </a:rPr>
              <a:t>while loop</a:t>
            </a:r>
          </a:p>
          <a:p>
            <a:pPr marL="971550" lvl="1" indent="-514350">
              <a:lnSpc>
                <a:spcPct val="150000"/>
              </a:lnSpc>
              <a:buFont typeface="+mj-lt"/>
              <a:buAutoNum type="arabicPeriod"/>
            </a:pPr>
            <a:r>
              <a:rPr lang="en-US" sz="2800" dirty="0">
                <a:effectLst>
                  <a:outerShdw blurRad="38100" dist="38100" dir="2700000" algn="tl">
                    <a:srgbClr val="000000">
                      <a:alpha val="43137"/>
                    </a:srgbClr>
                  </a:outerShdw>
                </a:effectLst>
              </a:rPr>
              <a:t>do…while loop</a:t>
            </a:r>
          </a:p>
        </p:txBody>
      </p:sp>
      <p:sp>
        <p:nvSpPr>
          <p:cNvPr id="4" name="Date Placeholder 3"/>
          <p:cNvSpPr>
            <a:spLocks noGrp="1"/>
          </p:cNvSpPr>
          <p:nvPr>
            <p:ph type="dt" sz="half" idx="10"/>
          </p:nvPr>
        </p:nvSpPr>
        <p:spPr/>
        <p:txBody>
          <a:bodyPr/>
          <a:lstStyle/>
          <a:p>
            <a:fld id="{2259B661-A119-48C8-9A72-FFFBE44E982D}"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16</a:t>
            </a:fld>
            <a:endParaRPr lang="en-US"/>
          </a:p>
        </p:txBody>
      </p:sp>
    </p:spTree>
    <p:extLst>
      <p:ext uri="{BB962C8B-B14F-4D97-AF65-F5344CB8AC3E}">
        <p14:creationId xmlns:p14="http://schemas.microsoft.com/office/powerpoint/2010/main" val="2074719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Content Placeholder 2"/>
          <p:cNvSpPr>
            <a:spLocks noGrp="1"/>
          </p:cNvSpPr>
          <p:nvPr>
            <p:ph idx="1"/>
          </p:nvPr>
        </p:nvSpPr>
        <p:spPr/>
        <p:txBody>
          <a:bodyPr>
            <a:normAutofit fontScale="92500" lnSpcReduction="10000"/>
          </a:bodyPr>
          <a:lstStyle/>
          <a:p>
            <a:pPr marL="0" indent="0" algn="just">
              <a:lnSpc>
                <a:spcPct val="150000"/>
              </a:lnSpc>
              <a:buNone/>
            </a:pPr>
            <a:r>
              <a:rPr lang="en-US" dirty="0"/>
              <a:t>Syntax</a:t>
            </a:r>
            <a:r>
              <a:rPr lang="en-US" dirty="0" smtClean="0"/>
              <a:t>:</a:t>
            </a:r>
          </a:p>
          <a:p>
            <a:pPr marL="0" indent="0" algn="just">
              <a:lnSpc>
                <a:spcPct val="100000"/>
              </a:lnSpc>
              <a:spcBef>
                <a:spcPts val="0"/>
              </a:spcBef>
              <a:buNone/>
            </a:pPr>
            <a:r>
              <a:rPr lang="en-US" dirty="0"/>
              <a:t>	</a:t>
            </a:r>
            <a:r>
              <a:rPr lang="en-US"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for(statement1; statement2; statment3)</a:t>
            </a:r>
          </a:p>
          <a:p>
            <a:pPr marL="0" indent="0" algn="just">
              <a:lnSpc>
                <a:spcPct val="100000"/>
              </a:lnSpc>
              <a:spcBef>
                <a:spcPts val="0"/>
              </a:spcBef>
              <a:buNone/>
            </a:pPr>
            <a:r>
              <a:rPr lang="en-US"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pPr marL="0" indent="0" algn="just">
              <a:lnSpc>
                <a:spcPct val="100000"/>
              </a:lnSpc>
              <a:spcBef>
                <a:spcPts val="0"/>
              </a:spcBef>
              <a:buNone/>
            </a:pPr>
            <a:r>
              <a:rPr lang="en-US" dirty="0" smtClean="0"/>
              <a:t>		</a:t>
            </a:r>
            <a:r>
              <a:rPr lang="en-US" dirty="0" smtClean="0">
                <a:solidFill>
                  <a:srgbClr val="0066FF"/>
                </a:solidFill>
                <a:effectLst>
                  <a:outerShdw blurRad="38100" dist="38100" dir="2700000" algn="tl">
                    <a:srgbClr val="000000">
                      <a:alpha val="43137"/>
                    </a:srgbClr>
                  </a:outerShdw>
                </a:effectLst>
              </a:rPr>
              <a:t>lines </a:t>
            </a:r>
            <a:r>
              <a:rPr lang="en-US" dirty="0">
                <a:solidFill>
                  <a:srgbClr val="0066FF"/>
                </a:solidFill>
                <a:effectLst>
                  <a:outerShdw blurRad="38100" dist="38100" dir="2700000" algn="tl">
                    <a:srgbClr val="000000">
                      <a:alpha val="43137"/>
                    </a:srgbClr>
                  </a:outerShdw>
                </a:effectLst>
              </a:rPr>
              <a:t>of code to be </a:t>
            </a:r>
            <a:r>
              <a:rPr lang="en-US" dirty="0" smtClean="0">
                <a:solidFill>
                  <a:srgbClr val="0066FF"/>
                </a:solidFill>
                <a:effectLst>
                  <a:outerShdw blurRad="38100" dist="38100" dir="2700000" algn="tl">
                    <a:srgbClr val="000000">
                      <a:alpha val="43137"/>
                    </a:srgbClr>
                  </a:outerShdw>
                </a:effectLst>
              </a:rPr>
              <a:t>executed</a:t>
            </a:r>
            <a:endParaRPr lang="en-US" dirty="0">
              <a:solidFill>
                <a:srgbClr val="0066FF"/>
              </a:solidFill>
              <a:effectLst>
                <a:outerShdw blurRad="38100" dist="38100" dir="2700000" algn="tl">
                  <a:srgbClr val="000000">
                    <a:alpha val="43137"/>
                  </a:srgbClr>
                </a:outerShdw>
              </a:effectLst>
            </a:endParaRPr>
          </a:p>
          <a:p>
            <a:pPr marL="0" indent="0" algn="just">
              <a:lnSpc>
                <a:spcPct val="100000"/>
              </a:lnSpc>
              <a:spcBef>
                <a:spcPts val="0"/>
              </a:spcBef>
              <a:buNone/>
            </a:pPr>
            <a:r>
              <a:rPr lang="en-US" dirty="0" smtClean="0"/>
              <a:t>	</a:t>
            </a:r>
            <a:r>
              <a:rPr lang="en-US"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algn="just"/>
            <a:r>
              <a:rPr lang="en-US" dirty="0"/>
              <a:t>The </a:t>
            </a:r>
            <a:r>
              <a:rPr lang="en-US" dirty="0">
                <a:effectLst>
                  <a:outerShdw blurRad="38100" dist="38100" dir="2700000" algn="tl">
                    <a:srgbClr val="000000">
                      <a:alpha val="43137"/>
                    </a:srgbClr>
                  </a:outerShdw>
                </a:effectLst>
              </a:rPr>
              <a:t>statement1</a:t>
            </a:r>
            <a:r>
              <a:rPr lang="en-US" dirty="0"/>
              <a:t> is executed first even before executing the looping code. So, this statement is normally used to assign values to variables that will be used inside the loop.</a:t>
            </a:r>
          </a:p>
          <a:p>
            <a:pPr algn="just"/>
            <a:r>
              <a:rPr lang="en-US" dirty="0"/>
              <a:t>The </a:t>
            </a:r>
            <a:r>
              <a:rPr lang="en-US" dirty="0">
                <a:effectLst>
                  <a:outerShdw blurRad="38100" dist="38100" dir="2700000" algn="tl">
                    <a:srgbClr val="000000">
                      <a:alpha val="43137"/>
                    </a:srgbClr>
                  </a:outerShdw>
                </a:effectLst>
              </a:rPr>
              <a:t>statement2</a:t>
            </a:r>
            <a:r>
              <a:rPr lang="en-US" dirty="0"/>
              <a:t> is the condition to execute the loop.</a:t>
            </a:r>
          </a:p>
          <a:p>
            <a:pPr algn="just"/>
            <a:r>
              <a:rPr lang="en-US" dirty="0"/>
              <a:t>The </a:t>
            </a:r>
            <a:r>
              <a:rPr lang="en-US" dirty="0">
                <a:effectLst>
                  <a:outerShdw blurRad="38100" dist="38100" dir="2700000" algn="tl">
                    <a:srgbClr val="000000">
                      <a:alpha val="43137"/>
                    </a:srgbClr>
                  </a:outerShdw>
                </a:effectLst>
              </a:rPr>
              <a:t>statement3</a:t>
            </a:r>
            <a:r>
              <a:rPr lang="en-US" dirty="0"/>
              <a:t> is executed every time after the looping code is executed.</a:t>
            </a:r>
          </a:p>
          <a:p>
            <a:pPr marL="0" indent="0" algn="just">
              <a:lnSpc>
                <a:spcPct val="100000"/>
              </a:lnSpc>
              <a:spcBef>
                <a:spcPts val="0"/>
              </a:spcBef>
              <a:buNone/>
            </a:pPr>
            <a:endParaRPr lang="en-US"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CB5EB183-C178-4D64-80B0-426C72BF31C9}"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17</a:t>
            </a:fld>
            <a:endParaRPr lang="en-US"/>
          </a:p>
        </p:txBody>
      </p:sp>
    </p:spTree>
    <p:extLst>
      <p:ext uri="{BB962C8B-B14F-4D97-AF65-F5344CB8AC3E}">
        <p14:creationId xmlns:p14="http://schemas.microsoft.com/office/powerpoint/2010/main" val="16856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 example </a:t>
            </a:r>
            <a:endParaRPr lang="en-US" dirty="0"/>
          </a:p>
        </p:txBody>
      </p:sp>
      <p:sp>
        <p:nvSpPr>
          <p:cNvPr id="3" name="Content Placeholder 2"/>
          <p:cNvSpPr>
            <a:spLocks noGrp="1"/>
          </p:cNvSpPr>
          <p:nvPr>
            <p:ph idx="1"/>
          </p:nvPr>
        </p:nvSpPr>
        <p:spPr>
          <a:xfrm>
            <a:off x="838199" y="1376176"/>
            <a:ext cx="10515601" cy="4351338"/>
          </a:xfrm>
        </p:spPr>
        <p:txBody>
          <a:bodyPr>
            <a:noAutofit/>
          </a:bodyPr>
          <a:lstStyle/>
          <a:p>
            <a:pPr marL="0" indent="0" algn="just">
              <a:lnSpc>
                <a:spcPct val="100000"/>
              </a:lnSpc>
              <a:spcBef>
                <a:spcPts val="0"/>
              </a:spcBef>
              <a:buNone/>
            </a:pPr>
            <a:r>
              <a:rPr lang="en-US"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p>
          <a:p>
            <a:pPr marL="0" indent="0" algn="just">
              <a:lnSpc>
                <a:spcPct val="100000"/>
              </a:lnSpc>
              <a:spcBef>
                <a:spcPts val="0"/>
              </a:spcBef>
              <a:buNone/>
            </a:pPr>
            <a:r>
              <a:rPr lang="en-US"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&lt;head&gt;</a:t>
            </a:r>
          </a:p>
          <a:p>
            <a:pPr marL="0" indent="0" algn="just">
              <a:lnSpc>
                <a:spcPct val="150000"/>
              </a:lnSpc>
              <a:spcBef>
                <a:spcPts val="0"/>
              </a:spcBef>
              <a:buNone/>
            </a:pP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a:t>
            </a: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script type="text/</a:t>
            </a:r>
            <a:r>
              <a:rPr lang="en-US"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javascript</a:t>
            </a: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marL="0" indent="0" algn="just">
              <a:lnSpc>
                <a:spcPct val="150000"/>
              </a:lnSpc>
              <a:spcBef>
                <a:spcPts val="0"/>
              </a:spcBef>
              <a:buNone/>
            </a:pP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dirty="0" err="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var</a:t>
            </a:r>
            <a:r>
              <a:rPr lang="en-US" sz="20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students = new Array("John", "Ann", "Aaron", "</a:t>
            </a:r>
            <a:r>
              <a:rPr lang="en-US" sz="20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Edwin");</a:t>
            </a:r>
            <a:endPar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lnSpc>
                <a:spcPct val="150000"/>
              </a:lnSpc>
              <a:spcBef>
                <a:spcPts val="0"/>
              </a:spcBef>
              <a:buNone/>
            </a:pP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dirty="0" err="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document.write</a:t>
            </a: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("&lt;b&gt;Using for loops &lt;/b&gt;&lt;</a:t>
            </a:r>
            <a:r>
              <a:rPr lang="en-US"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br</a:t>
            </a: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a:p>
            <a:pPr marL="0" indent="0" algn="just">
              <a:lnSpc>
                <a:spcPct val="150000"/>
              </a:lnSpc>
              <a:spcBef>
                <a:spcPts val="0"/>
              </a:spcBef>
              <a:buNone/>
            </a:pP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for </a:t>
            </a: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=0;i&lt;</a:t>
            </a:r>
            <a:r>
              <a:rPr lang="en-US"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students.length;i</a:t>
            </a: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lgn="just">
              <a:lnSpc>
                <a:spcPct val="150000"/>
              </a:lnSpc>
              <a:spcBef>
                <a:spcPts val="0"/>
              </a:spcBef>
              <a:buNone/>
            </a:pP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endPar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lnSpc>
                <a:spcPct val="150000"/>
              </a:lnSpc>
              <a:spcBef>
                <a:spcPts val="0"/>
              </a:spcBef>
              <a:buNone/>
            </a:pP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dirty="0" err="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document.write</a:t>
            </a:r>
            <a:r>
              <a:rPr lang="en-US" sz="20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(students[</a:t>
            </a:r>
            <a:r>
              <a:rPr lang="en-US" sz="2000" dirty="0" err="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"&lt;</a:t>
            </a:r>
            <a:r>
              <a:rPr lang="en-US" sz="20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br</a:t>
            </a: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a:p>
            <a:pPr marL="0" indent="0" algn="just">
              <a:lnSpc>
                <a:spcPct val="150000"/>
              </a:lnSpc>
              <a:spcBef>
                <a:spcPts val="0"/>
              </a:spcBef>
              <a:buNone/>
            </a:pP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endPar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lnSpc>
                <a:spcPct val="150000"/>
              </a:lnSpc>
              <a:spcBef>
                <a:spcPts val="0"/>
              </a:spcBef>
              <a:buNone/>
            </a:pP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a:t>
            </a:r>
            <a:r>
              <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script&gt;</a:t>
            </a:r>
          </a:p>
          <a:p>
            <a:pPr marL="0" indent="0" algn="just">
              <a:lnSpc>
                <a:spcPct val="100000"/>
              </a:lnSpc>
              <a:spcBef>
                <a:spcPts val="0"/>
              </a:spcBef>
              <a:buNone/>
            </a:pPr>
            <a:r>
              <a:rPr lang="en-US"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&lt;/head&gt;</a:t>
            </a:r>
          </a:p>
          <a:p>
            <a:pPr marL="0" indent="0" algn="just">
              <a:lnSpc>
                <a:spcPct val="100000"/>
              </a:lnSpc>
              <a:spcBef>
                <a:spcPts val="0"/>
              </a:spcBef>
              <a:buNone/>
            </a:pPr>
            <a:r>
              <a:rPr lang="en-US"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&lt;body</a:t>
            </a:r>
            <a:r>
              <a:rPr lang="en-US" sz="20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 </a:t>
            </a:r>
          </a:p>
          <a:p>
            <a:pPr marL="0" indent="0" algn="just">
              <a:lnSpc>
                <a:spcPct val="100000"/>
              </a:lnSpc>
              <a:spcBef>
                <a:spcPts val="0"/>
              </a:spcBef>
              <a:buNone/>
            </a:pPr>
            <a:r>
              <a:rPr lang="en-US" sz="20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en-US"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body&gt;</a:t>
            </a:r>
          </a:p>
          <a:p>
            <a:pPr marL="0" indent="0" algn="just">
              <a:lnSpc>
                <a:spcPct val="100000"/>
              </a:lnSpc>
              <a:spcBef>
                <a:spcPts val="0"/>
              </a:spcBef>
              <a:buNone/>
            </a:pPr>
            <a:r>
              <a:rPr lang="en-US" sz="20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endParaRPr lang="en-US" sz="20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FAC90414-4810-46E9-A308-269431DE7193}"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dirty="0"/>
          </a:p>
        </p:txBody>
      </p:sp>
      <p:sp>
        <p:nvSpPr>
          <p:cNvPr id="6" name="Slide Number Placeholder 5"/>
          <p:cNvSpPr>
            <a:spLocks noGrp="1"/>
          </p:cNvSpPr>
          <p:nvPr>
            <p:ph type="sldNum" sz="quarter" idx="12"/>
          </p:nvPr>
        </p:nvSpPr>
        <p:spPr/>
        <p:txBody>
          <a:bodyPr/>
          <a:lstStyle/>
          <a:p>
            <a:fld id="{31C7DC13-78C1-42AC-B2C1-B0BA7E4EE52B}" type="slidenum">
              <a:rPr lang="en-US" smtClean="0"/>
              <a:t>18</a:t>
            </a:fld>
            <a:endParaRPr lang="en-US"/>
          </a:p>
        </p:txBody>
      </p:sp>
    </p:spTree>
    <p:extLst>
      <p:ext uri="{BB962C8B-B14F-4D97-AF65-F5344CB8AC3E}">
        <p14:creationId xmlns:p14="http://schemas.microsoft.com/office/powerpoint/2010/main" val="4289263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p:txBody>
          <a:bodyPr>
            <a:normAutofit/>
          </a:bodyPr>
          <a:lstStyle/>
          <a:p>
            <a:pPr marL="0" indent="0" algn="just">
              <a:buNone/>
            </a:pPr>
            <a:r>
              <a:rPr lang="en-US" sz="2400" dirty="0"/>
              <a:t>Syntax:</a:t>
            </a:r>
          </a:p>
          <a:p>
            <a:pPr marL="0" indent="0" algn="just">
              <a:buNone/>
            </a:pPr>
            <a:r>
              <a:rPr lang="en-US" sz="26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while(condition</a:t>
            </a:r>
            <a:r>
              <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lgn="just">
              <a:buNone/>
            </a:pPr>
            <a:r>
              <a:rPr lang="en-US" sz="26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buNone/>
            </a:pPr>
            <a:r>
              <a:rPr lang="en-US" sz="2600" dirty="0" smtClean="0">
                <a:solidFill>
                  <a:srgbClr val="0066FF"/>
                </a:solidFill>
                <a:effectLst>
                  <a:outerShdw blurRad="38100" dist="38100" dir="2700000" algn="tl">
                    <a:srgbClr val="000000">
                      <a:alpha val="43137"/>
                    </a:srgbClr>
                  </a:outerShdw>
                </a:effectLst>
              </a:rPr>
              <a:t>	lines </a:t>
            </a:r>
            <a:r>
              <a:rPr lang="en-US" sz="2600" dirty="0">
                <a:solidFill>
                  <a:srgbClr val="0066FF"/>
                </a:solidFill>
                <a:effectLst>
                  <a:outerShdw blurRad="38100" dist="38100" dir="2700000" algn="tl">
                    <a:srgbClr val="000000">
                      <a:alpha val="43137"/>
                    </a:srgbClr>
                  </a:outerShdw>
                </a:effectLst>
              </a:rPr>
              <a:t>of code to be executed</a:t>
            </a:r>
          </a:p>
          <a:p>
            <a:pPr marL="0" indent="0" algn="just">
              <a:buNone/>
            </a:pPr>
            <a:r>
              <a:rPr lang="en-US" sz="26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algn="just">
              <a:lnSpc>
                <a:spcPct val="100000"/>
              </a:lnSpc>
            </a:pPr>
            <a:r>
              <a:rPr lang="en-US" dirty="0"/>
              <a:t>The “while loop” is executed as long as the specified condition is </a:t>
            </a:r>
            <a:r>
              <a:rPr lang="en-US" dirty="0">
                <a:effectLst>
                  <a:outerShdw blurRad="38100" dist="38100" dir="2700000" algn="tl">
                    <a:srgbClr val="000000">
                      <a:alpha val="43137"/>
                    </a:srgbClr>
                  </a:outerShdw>
                </a:effectLst>
              </a:rPr>
              <a:t>true</a:t>
            </a:r>
            <a:r>
              <a:rPr lang="en-US" dirty="0"/>
              <a:t>. </a:t>
            </a:r>
            <a:endParaRPr lang="en-US" dirty="0" smtClean="0"/>
          </a:p>
          <a:p>
            <a:pPr algn="just">
              <a:lnSpc>
                <a:spcPct val="100000"/>
              </a:lnSpc>
            </a:pPr>
            <a:r>
              <a:rPr lang="en-US" dirty="0" smtClean="0"/>
              <a:t>Inside </a:t>
            </a:r>
            <a:r>
              <a:rPr lang="en-US" dirty="0"/>
              <a:t>the while loop, you should include the statement that will end the loop at some point of time. Otherwise, your loop will never end and your browser may crash.</a:t>
            </a:r>
            <a:endPar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E6FA05C3-8EDF-46C8-9EAF-7D3A80FB3267}"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dirty="0"/>
          </a:p>
        </p:txBody>
      </p:sp>
      <p:sp>
        <p:nvSpPr>
          <p:cNvPr id="6" name="Slide Number Placeholder 5"/>
          <p:cNvSpPr>
            <a:spLocks noGrp="1"/>
          </p:cNvSpPr>
          <p:nvPr>
            <p:ph type="sldNum" sz="quarter" idx="12"/>
          </p:nvPr>
        </p:nvSpPr>
        <p:spPr/>
        <p:txBody>
          <a:bodyPr/>
          <a:lstStyle/>
          <a:p>
            <a:fld id="{31C7DC13-78C1-42AC-B2C1-B0BA7E4EE52B}" type="slidenum">
              <a:rPr lang="en-US" smtClean="0"/>
              <a:t>19</a:t>
            </a:fld>
            <a:endParaRPr lang="en-US"/>
          </a:p>
        </p:txBody>
      </p:sp>
    </p:spTree>
    <p:extLst>
      <p:ext uri="{BB962C8B-B14F-4D97-AF65-F5344CB8AC3E}">
        <p14:creationId xmlns:p14="http://schemas.microsoft.com/office/powerpoint/2010/main" val="26171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Topics</a:t>
            </a:r>
            <a:r>
              <a:rPr lang="en-US" dirty="0" smtClean="0"/>
              <a:t>  </a:t>
            </a:r>
            <a:endParaRPr lang="en-US" dirty="0"/>
          </a:p>
        </p:txBody>
      </p:sp>
      <p:sp>
        <p:nvSpPr>
          <p:cNvPr id="3" name="Content Placeholder 2"/>
          <p:cNvSpPr>
            <a:spLocks noGrp="1"/>
          </p:cNvSpPr>
          <p:nvPr>
            <p:ph idx="1"/>
          </p:nvPr>
        </p:nvSpPr>
        <p:spPr>
          <a:xfrm>
            <a:off x="838200" y="1627320"/>
            <a:ext cx="10515600" cy="4782116"/>
          </a:xfrm>
        </p:spPr>
        <p:txBody>
          <a:bodyPr>
            <a:normAutofit/>
          </a:bodyPr>
          <a:lstStyle/>
          <a:p>
            <a:pPr marL="514350" indent="-514350">
              <a:buFont typeface="+mj-lt"/>
              <a:buAutoNum type="arabicPeriod"/>
            </a:pPr>
            <a:r>
              <a:rPr lang="en-US" dirty="0">
                <a:effectLst>
                  <a:outerShdw blurRad="38100" dist="38100" dir="2700000" algn="tl">
                    <a:srgbClr val="000000">
                      <a:alpha val="43137"/>
                    </a:srgbClr>
                  </a:outerShdw>
                </a:effectLst>
              </a:rPr>
              <a:t>What is JavaScript? </a:t>
            </a:r>
            <a:endParaRPr lang="en-US" dirty="0" smtClean="0">
              <a:effectLst>
                <a:outerShdw blurRad="38100" dist="38100" dir="2700000" algn="tl">
                  <a:srgbClr val="000000">
                    <a:alpha val="43137"/>
                  </a:srgbClr>
                </a:outerShdw>
              </a:effectLst>
            </a:endParaRPr>
          </a:p>
          <a:p>
            <a:pPr marL="514350" indent="-514350">
              <a:buFont typeface="+mj-lt"/>
              <a:buAutoNum type="arabicPeriod"/>
            </a:pPr>
            <a:r>
              <a:rPr lang="en-US" dirty="0">
                <a:effectLst>
                  <a:outerShdw blurRad="38100" dist="38100" dir="2700000" algn="tl">
                    <a:srgbClr val="000000">
                      <a:alpha val="43137"/>
                    </a:srgbClr>
                  </a:outerShdw>
                </a:effectLst>
              </a:rPr>
              <a:t>JavaScript Variables </a:t>
            </a:r>
            <a:endParaRPr lang="en-US" dirty="0" smtClean="0">
              <a:effectLst>
                <a:outerShdw blurRad="38100" dist="38100" dir="2700000" algn="tl">
                  <a:srgbClr val="000000">
                    <a:alpha val="43137"/>
                  </a:srgbClr>
                </a:outerShdw>
              </a:effectLst>
            </a:endParaRPr>
          </a:p>
          <a:p>
            <a:pPr marL="514350" indent="-514350">
              <a:buFont typeface="+mj-lt"/>
              <a:buAutoNum type="arabicPeriod"/>
            </a:pPr>
            <a:r>
              <a:rPr lang="en-US" dirty="0">
                <a:effectLst>
                  <a:outerShdw blurRad="38100" dist="38100" dir="2700000" algn="tl">
                    <a:srgbClr val="000000">
                      <a:alpha val="43137"/>
                    </a:srgbClr>
                  </a:outerShdw>
                </a:effectLst>
              </a:rPr>
              <a:t>JavaScript Array Methods </a:t>
            </a:r>
            <a:endParaRPr lang="en-US" dirty="0" smtClean="0">
              <a:effectLst>
                <a:outerShdw blurRad="38100" dist="38100" dir="2700000" algn="tl">
                  <a:srgbClr val="000000">
                    <a:alpha val="43137"/>
                  </a:srgbClr>
                </a:outerShdw>
              </a:effectLst>
            </a:endParaRPr>
          </a:p>
          <a:p>
            <a:pPr marL="514350" indent="-514350">
              <a:buFont typeface="+mj-lt"/>
              <a:buAutoNum type="arabicPeriod"/>
            </a:pPr>
            <a:r>
              <a:rPr lang="en-US" dirty="0">
                <a:effectLst>
                  <a:outerShdw blurRad="38100" dist="38100" dir="2700000" algn="tl">
                    <a:srgbClr val="000000">
                      <a:alpha val="43137"/>
                    </a:srgbClr>
                  </a:outerShdw>
                </a:effectLst>
              </a:rPr>
              <a:t>JavaScript </a:t>
            </a:r>
            <a:r>
              <a:rPr lang="en-US" dirty="0" smtClean="0">
                <a:effectLst>
                  <a:outerShdw blurRad="38100" dist="38100" dir="2700000" algn="tl">
                    <a:srgbClr val="000000">
                      <a:alpha val="43137"/>
                    </a:srgbClr>
                  </a:outerShdw>
                </a:effectLst>
              </a:rPr>
              <a:t>Loops</a:t>
            </a:r>
          </a:p>
          <a:p>
            <a:pPr marL="514350" indent="-514350">
              <a:buFont typeface="+mj-lt"/>
              <a:buAutoNum type="arabicPeriod"/>
            </a:pPr>
            <a:r>
              <a:rPr lang="en-US" dirty="0">
                <a:effectLst>
                  <a:outerShdw blurRad="38100" dist="38100" dir="2700000" algn="tl">
                    <a:srgbClr val="000000">
                      <a:alpha val="43137"/>
                    </a:srgbClr>
                  </a:outerShdw>
                </a:effectLst>
              </a:rPr>
              <a:t>Conditional Statements </a:t>
            </a:r>
            <a:endParaRPr lang="en-US" dirty="0" smtClean="0">
              <a:effectLst>
                <a:outerShdw blurRad="38100" dist="38100" dir="2700000" algn="tl">
                  <a:srgbClr val="000000">
                    <a:alpha val="43137"/>
                  </a:srgbClr>
                </a:outerShdw>
              </a:effectLst>
            </a:endParaRPr>
          </a:p>
          <a:p>
            <a:pPr marL="514350" indent="-514350">
              <a:buFont typeface="+mj-lt"/>
              <a:buAutoNum type="arabicPeriod"/>
            </a:pPr>
            <a:r>
              <a:rPr lang="en-US" dirty="0" smtClean="0">
                <a:effectLst>
                  <a:outerShdw blurRad="38100" dist="38100" dir="2700000" algn="tl">
                    <a:srgbClr val="000000">
                      <a:alpha val="43137"/>
                    </a:srgbClr>
                  </a:outerShdw>
                </a:effectLst>
              </a:rPr>
              <a:t>JavaScript </a:t>
            </a:r>
            <a:r>
              <a:rPr lang="en-US" dirty="0">
                <a:effectLst>
                  <a:outerShdw blurRad="38100" dist="38100" dir="2700000" algn="tl">
                    <a:srgbClr val="000000">
                      <a:alpha val="43137"/>
                    </a:srgbClr>
                  </a:outerShdw>
                </a:effectLst>
              </a:rPr>
              <a:t>Define &amp; Call </a:t>
            </a:r>
            <a:r>
              <a:rPr lang="en-US" dirty="0" smtClean="0">
                <a:effectLst>
                  <a:outerShdw blurRad="38100" dist="38100" dir="2700000" algn="tl">
                    <a:srgbClr val="000000">
                      <a:alpha val="43137"/>
                    </a:srgbClr>
                  </a:outerShdw>
                </a:effectLst>
              </a:rPr>
              <a:t>Functions</a:t>
            </a:r>
          </a:p>
          <a:p>
            <a:pPr marL="514350" indent="-514350">
              <a:buFont typeface="+mj-lt"/>
              <a:buAutoNum type="arabicPeriod"/>
            </a:pPr>
            <a:r>
              <a:rPr lang="en-US" dirty="0" smtClean="0">
                <a:effectLst>
                  <a:outerShdw blurRad="38100" dist="38100" dir="2700000" algn="tl">
                    <a:srgbClr val="000000">
                      <a:alpha val="43137"/>
                    </a:srgbClr>
                  </a:outerShdw>
                </a:effectLst>
              </a:rPr>
              <a:t>JavaScript </a:t>
            </a:r>
            <a:r>
              <a:rPr lang="en-US" dirty="0">
                <a:effectLst>
                  <a:outerShdw blurRad="38100" dist="38100" dir="2700000" algn="tl">
                    <a:srgbClr val="000000">
                      <a:alpha val="43137"/>
                    </a:srgbClr>
                  </a:outerShdw>
                </a:effectLst>
              </a:rPr>
              <a:t>DOM Tutorial </a:t>
            </a:r>
            <a:endParaRPr lang="en-US" dirty="0" smtClean="0">
              <a:effectLst>
                <a:outerShdw blurRad="38100" dist="38100" dir="2700000" algn="tl">
                  <a:srgbClr val="000000">
                    <a:alpha val="43137"/>
                  </a:srgbClr>
                </a:outerShdw>
              </a:effectLst>
            </a:endParaRPr>
          </a:p>
          <a:p>
            <a:pPr marL="514350" indent="-514350">
              <a:buFont typeface="+mj-lt"/>
              <a:buAutoNum type="arabicPeriod"/>
            </a:pPr>
            <a:r>
              <a:rPr lang="en-US" dirty="0" err="1" smtClean="0">
                <a:effectLst>
                  <a:outerShdw blurRad="38100" dist="38100" dir="2700000" algn="tl">
                    <a:srgbClr val="000000">
                      <a:alpha val="43137"/>
                    </a:srgbClr>
                  </a:outerShdw>
                </a:effectLst>
              </a:rPr>
              <a:t>Javascript</a:t>
            </a:r>
            <a:r>
              <a:rPr lang="en-US" dirty="0" smtClean="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Examples</a:t>
            </a:r>
            <a:endParaRPr lang="en-US" dirty="0" smtClean="0">
              <a:effectLst>
                <a:outerShdw blurRad="38100" dist="38100" dir="2700000" algn="tl">
                  <a:srgbClr val="000000">
                    <a:alpha val="43137"/>
                  </a:srgbClr>
                </a:outerShdw>
              </a:effectLst>
            </a:endParaRPr>
          </a:p>
          <a:p>
            <a:pPr marL="514350" indent="-514350">
              <a:buFont typeface="+mj-lt"/>
              <a:buAutoNum type="arabicPeriod"/>
            </a:pPr>
            <a:endParaRPr lang="en-US" dirty="0" smtClean="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624E1D67-D6D5-4BEF-AC10-1C702458B30A}"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2</a:t>
            </a:fld>
            <a:endParaRPr lang="en-US"/>
          </a:p>
        </p:txBody>
      </p:sp>
    </p:spTree>
    <p:extLst>
      <p:ext uri="{BB962C8B-B14F-4D97-AF65-F5344CB8AC3E}">
        <p14:creationId xmlns:p14="http://schemas.microsoft.com/office/powerpoint/2010/main" val="91691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a:t>
            </a:r>
            <a:r>
              <a:rPr lang="en-US" dirty="0"/>
              <a:t>loop example </a:t>
            </a:r>
          </a:p>
        </p:txBody>
      </p:sp>
      <p:sp>
        <p:nvSpPr>
          <p:cNvPr id="3" name="Content Placeholder 2"/>
          <p:cNvSpPr>
            <a:spLocks noGrp="1"/>
          </p:cNvSpPr>
          <p:nvPr>
            <p:ph idx="1"/>
          </p:nvPr>
        </p:nvSpPr>
        <p:spPr>
          <a:xfrm>
            <a:off x="838200" y="1379348"/>
            <a:ext cx="10515600" cy="5222929"/>
          </a:xfrm>
        </p:spPr>
        <p:txBody>
          <a:bodyPr>
            <a:noAutofit/>
          </a:bodyPr>
          <a:lstStyle/>
          <a:p>
            <a:pPr marL="0" indent="0" algn="just">
              <a:lnSpc>
                <a:spcPct val="10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p>
          <a:p>
            <a:pPr marL="0" indent="0" algn="just">
              <a:lnSpc>
                <a:spcPct val="10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&lt;head&gt;</a:t>
            </a:r>
          </a:p>
          <a:p>
            <a:pPr marL="0" indent="0" algn="just">
              <a:lnSpc>
                <a:spcPct val="10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&lt;script type="text/</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javascript</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document.write</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("&lt;b&gt;Using while loops &lt;/b&gt;&lt;</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br</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var</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0, j = 1, k;</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document.write</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("Fibonacci series less than 40&lt;</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br</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while(</a:t>
            </a:r>
            <a:r>
              <a:rPr lang="en-US" sz="1800" dirty="0" err="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&lt;40</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endPar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document.write</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1800" dirty="0" err="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br</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k </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i+j</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j;</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j </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k;</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endPar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&lt;/script&gt;</a:t>
            </a:r>
          </a:p>
          <a:p>
            <a:pPr marL="0" indent="0" algn="just">
              <a:lnSpc>
                <a:spcPct val="10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&lt;/head&gt;</a:t>
            </a:r>
          </a:p>
          <a:p>
            <a:pPr marL="0" indent="0" algn="just">
              <a:lnSpc>
                <a:spcPct val="10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&lt;body&gt;</a:t>
            </a:r>
          </a:p>
          <a:p>
            <a:pPr marL="0" indent="0" algn="just">
              <a:lnSpc>
                <a:spcPct val="10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&lt;/body&gt;</a:t>
            </a:r>
          </a:p>
          <a:p>
            <a:pPr marL="0" indent="0" algn="just">
              <a:lnSpc>
                <a:spcPct val="10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p>
        </p:txBody>
      </p:sp>
      <p:sp>
        <p:nvSpPr>
          <p:cNvPr id="4" name="Date Placeholder 3"/>
          <p:cNvSpPr>
            <a:spLocks noGrp="1"/>
          </p:cNvSpPr>
          <p:nvPr>
            <p:ph type="dt" sz="half" idx="10"/>
          </p:nvPr>
        </p:nvSpPr>
        <p:spPr/>
        <p:txBody>
          <a:bodyPr/>
          <a:lstStyle/>
          <a:p>
            <a:fld id="{FA01BE69-ADC7-4494-B5FB-0B6B0A567132}" type="datetime1">
              <a:rPr lang="en-US" smtClean="0"/>
              <a:t>22-Dec-21</a:t>
            </a:fld>
            <a:endParaRPr lang="en-US" dirty="0"/>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20</a:t>
            </a:fld>
            <a:endParaRPr lang="en-US"/>
          </a:p>
        </p:txBody>
      </p:sp>
    </p:spTree>
    <p:extLst>
      <p:ext uri="{BB962C8B-B14F-4D97-AF65-F5344CB8AC3E}">
        <p14:creationId xmlns:p14="http://schemas.microsoft.com/office/powerpoint/2010/main" val="56310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 loop</a:t>
            </a:r>
          </a:p>
        </p:txBody>
      </p:sp>
      <p:sp>
        <p:nvSpPr>
          <p:cNvPr id="4" name="Date Placeholder 3"/>
          <p:cNvSpPr>
            <a:spLocks noGrp="1"/>
          </p:cNvSpPr>
          <p:nvPr>
            <p:ph type="dt" sz="half" idx="10"/>
          </p:nvPr>
        </p:nvSpPr>
        <p:spPr/>
        <p:txBody>
          <a:bodyPr/>
          <a:lstStyle/>
          <a:p>
            <a:fld id="{4C42E288-6F15-44D5-9C5D-5CF05A7F0497}"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21</a:t>
            </a:fld>
            <a:endParaRPr lang="en-US"/>
          </a:p>
        </p:txBody>
      </p:sp>
      <p:sp>
        <p:nvSpPr>
          <p:cNvPr id="9" name="Content Placeholder 2"/>
          <p:cNvSpPr>
            <a:spLocks noGrp="1"/>
          </p:cNvSpPr>
          <p:nvPr>
            <p:ph idx="1"/>
          </p:nvPr>
        </p:nvSpPr>
        <p:spPr>
          <a:xfrm>
            <a:off x="838200" y="1825625"/>
            <a:ext cx="10515600" cy="4351338"/>
          </a:xfrm>
        </p:spPr>
        <p:txBody>
          <a:bodyPr>
            <a:normAutofit/>
          </a:bodyPr>
          <a:lstStyle/>
          <a:p>
            <a:pPr marL="0" indent="0" algn="just">
              <a:buNone/>
            </a:pPr>
            <a:r>
              <a:rPr lang="en-US" sz="2400" dirty="0"/>
              <a:t>Syntax:</a:t>
            </a:r>
          </a:p>
          <a:p>
            <a:pPr marL="0" indent="0" algn="just">
              <a:buNone/>
            </a:pPr>
            <a:r>
              <a:rPr lang="en-US" sz="26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a:t>
            </a:r>
            <a:endPar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buNone/>
            </a:pPr>
            <a:r>
              <a:rPr lang="en-US" sz="26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buNone/>
            </a:pPr>
            <a:r>
              <a:rPr lang="en-US" sz="2600" dirty="0" smtClean="0">
                <a:solidFill>
                  <a:srgbClr val="0066FF"/>
                </a:solidFill>
                <a:effectLst>
                  <a:outerShdw blurRad="38100" dist="38100" dir="2700000" algn="tl">
                    <a:srgbClr val="000000">
                      <a:alpha val="43137"/>
                    </a:srgbClr>
                  </a:outerShdw>
                </a:effectLst>
              </a:rPr>
              <a:t>	block </a:t>
            </a:r>
            <a:r>
              <a:rPr lang="en-US" sz="2600" dirty="0">
                <a:solidFill>
                  <a:srgbClr val="0066FF"/>
                </a:solidFill>
                <a:effectLst>
                  <a:outerShdw blurRad="38100" dist="38100" dir="2700000" algn="tl">
                    <a:srgbClr val="000000">
                      <a:alpha val="43137"/>
                    </a:srgbClr>
                  </a:outerShdw>
                </a:effectLst>
              </a:rPr>
              <a:t>of code to be executed</a:t>
            </a:r>
          </a:p>
          <a:p>
            <a:pPr marL="0" indent="0" algn="just">
              <a:buNone/>
            </a:pPr>
            <a:r>
              <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while (condition</a:t>
            </a:r>
            <a:r>
              <a:rPr lang="en-US" sz="26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lgn="just">
              <a:buNone/>
            </a:pPr>
            <a:endParaRPr lang="en-US" sz="26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algn="just"/>
            <a:r>
              <a:rPr lang="en-US" dirty="0"/>
              <a:t>The do…while loop is very similar to while loop. </a:t>
            </a:r>
            <a:endParaRPr lang="en-US" dirty="0" smtClean="0"/>
          </a:p>
          <a:p>
            <a:pPr algn="just"/>
            <a:r>
              <a:rPr lang="en-US" dirty="0" smtClean="0"/>
              <a:t>The </a:t>
            </a:r>
            <a:r>
              <a:rPr lang="en-US" dirty="0"/>
              <a:t>only difference is that in do…while loop, the block of code gets executed once even before checking the </a:t>
            </a:r>
            <a:r>
              <a:rPr lang="en-US" dirty="0" smtClean="0"/>
              <a:t>condition.</a:t>
            </a:r>
            <a:endPar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9236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Effect transition="in" filter="fade">
                                      <p:cBhvr>
                                        <p:cTn id="37"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do..while</a:t>
            </a:r>
            <a:r>
              <a:rPr lang="en-US" dirty="0" smtClean="0"/>
              <a:t> </a:t>
            </a:r>
            <a:r>
              <a:rPr lang="en-US" dirty="0"/>
              <a:t>loop example </a:t>
            </a:r>
          </a:p>
        </p:txBody>
      </p:sp>
      <p:sp>
        <p:nvSpPr>
          <p:cNvPr id="3" name="Content Placeholder 2"/>
          <p:cNvSpPr>
            <a:spLocks noGrp="1"/>
          </p:cNvSpPr>
          <p:nvPr>
            <p:ph idx="1"/>
          </p:nvPr>
        </p:nvSpPr>
        <p:spPr>
          <a:xfrm>
            <a:off x="838200" y="1267686"/>
            <a:ext cx="10515600" cy="4351338"/>
          </a:xfrm>
        </p:spPr>
        <p:txBody>
          <a:bodyPr>
            <a:noAutofit/>
          </a:bodyPr>
          <a:lstStyle/>
          <a:p>
            <a:pPr marL="0" indent="0" algn="just">
              <a:lnSpc>
                <a:spcPct val="12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p>
          <a:p>
            <a:pPr marL="0" indent="0" algn="just">
              <a:lnSpc>
                <a:spcPct val="12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&lt;head&gt;</a:t>
            </a:r>
          </a:p>
          <a:p>
            <a:pPr marL="0" indent="0" algn="just">
              <a:lnSpc>
                <a:spcPct val="12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&lt;script type="text/</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javascript</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marL="0" indent="0" algn="just">
              <a:lnSpc>
                <a:spcPct val="12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document.write</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("&lt;b&gt;Using do...while loops &lt;/b&gt;&lt;</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br</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a:p>
            <a:pPr marL="0" indent="0" algn="just">
              <a:lnSpc>
                <a:spcPct val="12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var</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2;</a:t>
            </a:r>
          </a:p>
          <a:p>
            <a:pPr marL="0" indent="0" algn="just">
              <a:lnSpc>
                <a:spcPct val="12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document.write</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("Even numbers less than 20&lt;</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br</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a:p>
            <a:pPr marL="0" indent="0" algn="just">
              <a:lnSpc>
                <a:spcPct val="12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do</a:t>
            </a:r>
          </a:p>
          <a:p>
            <a:pPr marL="0" indent="0" algn="just">
              <a:lnSpc>
                <a:spcPct val="12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pPr marL="0" indent="0" algn="just">
              <a:lnSpc>
                <a:spcPct val="12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document.write</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1800" dirty="0" err="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br</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a:p>
            <a:pPr marL="0" indent="0" algn="just">
              <a:lnSpc>
                <a:spcPct val="12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18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+ 2;</a:t>
            </a:r>
          </a:p>
          <a:p>
            <a:pPr marL="0" indent="0" algn="just">
              <a:lnSpc>
                <a:spcPct val="12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}while(</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&lt;20)</a:t>
            </a:r>
          </a:p>
          <a:p>
            <a:pPr marL="0" indent="0" algn="just">
              <a:lnSpc>
                <a:spcPct val="12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&lt;/script&gt;</a:t>
            </a:r>
          </a:p>
          <a:p>
            <a:pPr marL="0" indent="0" algn="just">
              <a:lnSpc>
                <a:spcPct val="12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&lt;/head&gt;</a:t>
            </a:r>
          </a:p>
          <a:p>
            <a:pPr marL="0" indent="0" algn="just">
              <a:lnSpc>
                <a:spcPct val="12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&lt;body&gt;</a:t>
            </a:r>
          </a:p>
          <a:p>
            <a:pPr marL="0" indent="0" algn="just">
              <a:lnSpc>
                <a:spcPct val="12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&lt;/body&gt;</a:t>
            </a:r>
          </a:p>
          <a:p>
            <a:pPr marL="0" indent="0" algn="just">
              <a:lnSpc>
                <a:spcPct val="12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p>
        </p:txBody>
      </p:sp>
      <p:sp>
        <p:nvSpPr>
          <p:cNvPr id="4" name="Date Placeholder 3"/>
          <p:cNvSpPr>
            <a:spLocks noGrp="1"/>
          </p:cNvSpPr>
          <p:nvPr>
            <p:ph type="dt" sz="half" idx="10"/>
          </p:nvPr>
        </p:nvSpPr>
        <p:spPr/>
        <p:txBody>
          <a:bodyPr/>
          <a:lstStyle/>
          <a:p>
            <a:fld id="{F2B165C3-322C-499B-85B6-95941183730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22</a:t>
            </a:fld>
            <a:endParaRPr lang="en-US"/>
          </a:p>
        </p:txBody>
      </p:sp>
    </p:spTree>
    <p:extLst>
      <p:ext uri="{BB962C8B-B14F-4D97-AF65-F5344CB8AC3E}">
        <p14:creationId xmlns:p14="http://schemas.microsoft.com/office/powerpoint/2010/main" val="3402852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Conditional Statements</a:t>
            </a:r>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i="1" dirty="0">
                <a:effectLst>
                  <a:outerShdw blurRad="38100" dist="38100" dir="2700000" algn="tl">
                    <a:srgbClr val="000000">
                      <a:alpha val="43137"/>
                    </a:srgbClr>
                  </a:outerShdw>
                </a:effectLst>
              </a:rPr>
              <a:t>If</a:t>
            </a:r>
            <a:r>
              <a:rPr lang="en-US" dirty="0">
                <a:effectLst>
                  <a:outerShdw blurRad="38100" dist="38100" dir="2700000" algn="tl">
                    <a:srgbClr val="000000">
                      <a:alpha val="43137"/>
                    </a:srgbClr>
                  </a:outerShdw>
                </a:effectLst>
              </a:rPr>
              <a:t> </a:t>
            </a:r>
            <a:r>
              <a:rPr lang="en-US" dirty="0"/>
              <a:t>statement</a:t>
            </a:r>
          </a:p>
          <a:p>
            <a:pPr marL="514350" indent="-514350">
              <a:lnSpc>
                <a:spcPct val="150000"/>
              </a:lnSpc>
              <a:buFont typeface="+mj-lt"/>
              <a:buAutoNum type="arabicPeriod"/>
            </a:pPr>
            <a:r>
              <a:rPr lang="en-US" i="1" dirty="0" smtClean="0">
                <a:effectLst>
                  <a:outerShdw blurRad="38100" dist="38100" dir="2700000" algn="tl">
                    <a:srgbClr val="000000">
                      <a:alpha val="43137"/>
                    </a:srgbClr>
                  </a:outerShdw>
                </a:effectLst>
              </a:rPr>
              <a:t>If…else</a:t>
            </a:r>
            <a:r>
              <a:rPr lang="en-US" dirty="0" smtClean="0">
                <a:effectLst>
                  <a:outerShdw blurRad="38100" dist="38100" dir="2700000" algn="tl">
                    <a:srgbClr val="000000">
                      <a:alpha val="43137"/>
                    </a:srgbClr>
                  </a:outerShdw>
                </a:effectLst>
              </a:rPr>
              <a:t> </a:t>
            </a:r>
            <a:r>
              <a:rPr lang="en-US" dirty="0"/>
              <a:t>statement</a:t>
            </a:r>
          </a:p>
          <a:p>
            <a:pPr marL="514350" indent="-514350">
              <a:lnSpc>
                <a:spcPct val="150000"/>
              </a:lnSpc>
              <a:buFont typeface="+mj-lt"/>
              <a:buAutoNum type="arabicPeriod"/>
            </a:pPr>
            <a:r>
              <a:rPr lang="en-US" i="1" dirty="0" smtClean="0">
                <a:effectLst>
                  <a:outerShdw blurRad="38100" dist="38100" dir="2700000" algn="tl">
                    <a:srgbClr val="000000">
                      <a:alpha val="43137"/>
                    </a:srgbClr>
                  </a:outerShdw>
                </a:effectLst>
              </a:rPr>
              <a:t>If…else If…else </a:t>
            </a:r>
            <a:r>
              <a:rPr lang="en-US" dirty="0"/>
              <a:t>statement</a:t>
            </a:r>
          </a:p>
        </p:txBody>
      </p:sp>
      <p:sp>
        <p:nvSpPr>
          <p:cNvPr id="4" name="Date Placeholder 3"/>
          <p:cNvSpPr>
            <a:spLocks noGrp="1"/>
          </p:cNvSpPr>
          <p:nvPr>
            <p:ph type="dt" sz="half" idx="10"/>
          </p:nvPr>
        </p:nvSpPr>
        <p:spPr/>
        <p:txBody>
          <a:bodyPr/>
          <a:lstStyle/>
          <a:p>
            <a:fld id="{8D97E643-7764-41F5-85E2-FD96A1492D13}"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23</a:t>
            </a:fld>
            <a:endParaRPr lang="en-US"/>
          </a:p>
        </p:txBody>
      </p:sp>
    </p:spTree>
    <p:extLst>
      <p:ext uri="{BB962C8B-B14F-4D97-AF65-F5344CB8AC3E}">
        <p14:creationId xmlns:p14="http://schemas.microsoft.com/office/powerpoint/2010/main" val="3777286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effectLst>
                  <a:outerShdw blurRad="38100" dist="38100" dir="2700000" algn="tl">
                    <a:srgbClr val="000000">
                      <a:alpha val="43137"/>
                    </a:srgbClr>
                  </a:outerShdw>
                </a:effectLst>
              </a:rPr>
              <a:t>i</a:t>
            </a:r>
            <a:r>
              <a:rPr lang="en-US" i="1" dirty="0" smtClean="0">
                <a:effectLst>
                  <a:outerShdw blurRad="38100" dist="38100" dir="2700000" algn="tl">
                    <a:srgbClr val="000000">
                      <a:alpha val="43137"/>
                    </a:srgbClr>
                  </a:outerShdw>
                </a:effectLst>
              </a:rPr>
              <a:t>f</a:t>
            </a:r>
            <a:r>
              <a:rPr lang="en-US" dirty="0" smtClean="0"/>
              <a:t> </a:t>
            </a:r>
            <a:r>
              <a:rPr lang="en-US" dirty="0"/>
              <a:t>statement</a:t>
            </a:r>
          </a:p>
        </p:txBody>
      </p:sp>
      <p:sp>
        <p:nvSpPr>
          <p:cNvPr id="4" name="Date Placeholder 3"/>
          <p:cNvSpPr>
            <a:spLocks noGrp="1"/>
          </p:cNvSpPr>
          <p:nvPr>
            <p:ph type="dt" sz="half" idx="10"/>
          </p:nvPr>
        </p:nvSpPr>
        <p:spPr/>
        <p:txBody>
          <a:bodyPr/>
          <a:lstStyle/>
          <a:p>
            <a:fld id="{DCF051C7-C5F7-48CB-8DA8-B8CDF8F86B4F}"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24</a:t>
            </a:fld>
            <a:endParaRPr lang="en-US"/>
          </a:p>
        </p:txBody>
      </p:sp>
      <p:sp>
        <p:nvSpPr>
          <p:cNvPr id="8" name="Content Placeholder 2"/>
          <p:cNvSpPr>
            <a:spLocks noGrp="1"/>
          </p:cNvSpPr>
          <p:nvPr>
            <p:ph idx="1"/>
          </p:nvPr>
        </p:nvSpPr>
        <p:spPr>
          <a:xfrm>
            <a:off x="838200" y="1825625"/>
            <a:ext cx="10515600" cy="4351338"/>
          </a:xfrm>
        </p:spPr>
        <p:txBody>
          <a:bodyPr>
            <a:normAutofit/>
          </a:bodyPr>
          <a:lstStyle/>
          <a:p>
            <a:pPr marL="0" indent="0" algn="just">
              <a:buNone/>
            </a:pPr>
            <a:r>
              <a:rPr lang="en-US" sz="2400" dirty="0"/>
              <a:t>Syntax:</a:t>
            </a:r>
          </a:p>
          <a:p>
            <a:pPr marL="0" indent="0" algn="just">
              <a:buNone/>
            </a:pPr>
            <a:r>
              <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 (condition</a:t>
            </a:r>
            <a:r>
              <a:rPr lang="en-US" sz="26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buNone/>
            </a:pPr>
            <a:r>
              <a:rPr lang="en-US" sz="26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buNone/>
            </a:pPr>
            <a:r>
              <a:rPr lang="en-US" sz="2600" dirty="0" smtClean="0">
                <a:solidFill>
                  <a:srgbClr val="0066FF"/>
                </a:solidFill>
                <a:effectLst>
                  <a:outerShdw blurRad="38100" dist="38100" dir="2700000" algn="tl">
                    <a:srgbClr val="000000">
                      <a:alpha val="43137"/>
                    </a:srgbClr>
                  </a:outerShdw>
                </a:effectLst>
              </a:rPr>
              <a:t>	lines </a:t>
            </a:r>
            <a:r>
              <a:rPr lang="en-US" sz="2600" dirty="0">
                <a:solidFill>
                  <a:srgbClr val="0066FF"/>
                </a:solidFill>
                <a:effectLst>
                  <a:outerShdw blurRad="38100" dist="38100" dir="2700000" algn="tl">
                    <a:srgbClr val="000000">
                      <a:alpha val="43137"/>
                    </a:srgbClr>
                  </a:outerShdw>
                </a:effectLst>
              </a:rPr>
              <a:t>of code to be executed if condition is true</a:t>
            </a:r>
          </a:p>
          <a:p>
            <a:pPr marL="0" indent="0" algn="just">
              <a:buNone/>
            </a:pPr>
            <a:r>
              <a:rPr lang="en-US" sz="26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lgn="just">
              <a:buNone/>
            </a:pPr>
            <a:endParaRPr lang="en-US" sz="26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algn="just"/>
            <a:r>
              <a:rPr lang="en-US" dirty="0" smtClean="0"/>
              <a:t>You </a:t>
            </a:r>
            <a:r>
              <a:rPr lang="en-US" dirty="0"/>
              <a:t>can use If statement if you want to check only a specific condition.</a:t>
            </a:r>
            <a:endPar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061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if</a:t>
            </a:r>
            <a:r>
              <a:rPr lang="en-US" dirty="0"/>
              <a:t> </a:t>
            </a:r>
            <a:r>
              <a:rPr lang="en-US" dirty="0" smtClean="0"/>
              <a:t>statement example</a:t>
            </a:r>
            <a:endParaRPr lang="en-US" dirty="0"/>
          </a:p>
        </p:txBody>
      </p:sp>
      <p:sp>
        <p:nvSpPr>
          <p:cNvPr id="3" name="Content Placeholder 2"/>
          <p:cNvSpPr>
            <a:spLocks noGrp="1"/>
          </p:cNvSpPr>
          <p:nvPr>
            <p:ph idx="1"/>
          </p:nvPr>
        </p:nvSpPr>
        <p:spPr>
          <a:xfrm>
            <a:off x="838200" y="1345178"/>
            <a:ext cx="10515600" cy="4351338"/>
          </a:xfrm>
        </p:spPr>
        <p:txBody>
          <a:bodyPr>
            <a:noAutofit/>
          </a:bodyPr>
          <a:lstStyle/>
          <a:p>
            <a:pPr marL="0" indent="0" algn="just">
              <a:lnSpc>
                <a:spcPct val="14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p>
          <a:p>
            <a:pPr marL="0" indent="0" algn="just">
              <a:lnSpc>
                <a:spcPct val="14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&lt;head&gt;</a:t>
            </a:r>
          </a:p>
          <a:p>
            <a:pPr marL="0" indent="0" algn="just">
              <a:lnSpc>
                <a:spcPct val="14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&lt;title&gt;IF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Statments</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!!!&lt;/title&gt;</a:t>
            </a:r>
          </a:p>
          <a:p>
            <a:pPr marL="0" indent="0" algn="just">
              <a:lnSpc>
                <a:spcPct val="14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&lt;script type="text/</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javascript</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marL="0" indent="0" algn="just">
              <a:lnSpc>
                <a:spcPct val="14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var</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age = prompt("Please enter your age");</a:t>
            </a:r>
          </a:p>
          <a:p>
            <a:pPr marL="0" indent="0" algn="just">
              <a:lnSpc>
                <a:spcPct val="14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if(age&gt;=18)</a:t>
            </a:r>
          </a:p>
          <a:p>
            <a:pPr marL="0" indent="0" algn="just">
              <a:lnSpc>
                <a:spcPct val="14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document.write</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("You are an adult &lt;</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br</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a:p>
            <a:pPr marL="0" indent="0" algn="just">
              <a:lnSpc>
                <a:spcPct val="14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if(age&lt;18)</a:t>
            </a:r>
          </a:p>
          <a:p>
            <a:pPr marL="0" indent="0" algn="just">
              <a:lnSpc>
                <a:spcPct val="14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document.write</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("You are NOT an adult &lt;</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br</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a:p>
            <a:pPr marL="0" indent="0" algn="just">
              <a:lnSpc>
                <a:spcPct val="14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&lt;/script&gt;</a:t>
            </a:r>
          </a:p>
          <a:p>
            <a:pPr marL="0" indent="0" algn="just">
              <a:lnSpc>
                <a:spcPct val="14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&lt;/head&gt;</a:t>
            </a:r>
          </a:p>
          <a:p>
            <a:pPr marL="0" indent="0" algn="just">
              <a:lnSpc>
                <a:spcPct val="14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&lt;body&gt;</a:t>
            </a:r>
          </a:p>
          <a:p>
            <a:pPr marL="0" indent="0" algn="just">
              <a:lnSpc>
                <a:spcPct val="14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&lt;/body&gt;</a:t>
            </a:r>
          </a:p>
          <a:p>
            <a:pPr marL="0" indent="0" algn="just">
              <a:lnSpc>
                <a:spcPct val="14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p>
        </p:txBody>
      </p:sp>
      <p:sp>
        <p:nvSpPr>
          <p:cNvPr id="4" name="Date Placeholder 3"/>
          <p:cNvSpPr>
            <a:spLocks noGrp="1"/>
          </p:cNvSpPr>
          <p:nvPr>
            <p:ph type="dt" sz="half" idx="10"/>
          </p:nvPr>
        </p:nvSpPr>
        <p:spPr/>
        <p:txBody>
          <a:bodyPr/>
          <a:lstStyle/>
          <a:p>
            <a:fld id="{14021E06-59CF-458E-B3A1-0BD8F7DE8001}"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25</a:t>
            </a:fld>
            <a:endParaRPr lang="en-US"/>
          </a:p>
        </p:txBody>
      </p:sp>
    </p:spTree>
    <p:extLst>
      <p:ext uri="{BB962C8B-B14F-4D97-AF65-F5344CB8AC3E}">
        <p14:creationId xmlns:p14="http://schemas.microsoft.com/office/powerpoint/2010/main" val="1440665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effectLst>
                  <a:outerShdw blurRad="38100" dist="38100" dir="2700000" algn="tl">
                    <a:srgbClr val="000000">
                      <a:alpha val="43137"/>
                    </a:srgbClr>
                  </a:outerShdw>
                </a:effectLst>
              </a:rPr>
              <a:t>If…else</a:t>
            </a:r>
            <a:r>
              <a:rPr lang="en-US" dirty="0" smtClean="0"/>
              <a:t> </a:t>
            </a:r>
            <a:r>
              <a:rPr lang="en-US" dirty="0"/>
              <a:t>statement</a:t>
            </a:r>
          </a:p>
        </p:txBody>
      </p:sp>
      <p:sp>
        <p:nvSpPr>
          <p:cNvPr id="4" name="Date Placeholder 3"/>
          <p:cNvSpPr>
            <a:spLocks noGrp="1"/>
          </p:cNvSpPr>
          <p:nvPr>
            <p:ph type="dt" sz="half" idx="10"/>
          </p:nvPr>
        </p:nvSpPr>
        <p:spPr/>
        <p:txBody>
          <a:bodyPr/>
          <a:lstStyle/>
          <a:p>
            <a:fld id="{6DA2843E-CDF5-44FE-B515-749357FC7EE5}"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26</a:t>
            </a:fld>
            <a:endParaRPr lang="en-US"/>
          </a:p>
        </p:txBody>
      </p:sp>
      <p:sp>
        <p:nvSpPr>
          <p:cNvPr id="8" name="Content Placeholder 2"/>
          <p:cNvSpPr>
            <a:spLocks noGrp="1"/>
          </p:cNvSpPr>
          <p:nvPr>
            <p:ph idx="1"/>
          </p:nvPr>
        </p:nvSpPr>
        <p:spPr>
          <a:xfrm>
            <a:off x="838200" y="1825625"/>
            <a:ext cx="10515600" cy="4351338"/>
          </a:xfrm>
        </p:spPr>
        <p:txBody>
          <a:bodyPr>
            <a:normAutofit fontScale="92500" lnSpcReduction="20000"/>
          </a:bodyPr>
          <a:lstStyle/>
          <a:p>
            <a:pPr marL="0" indent="0" algn="just">
              <a:buNone/>
            </a:pPr>
            <a:r>
              <a:rPr lang="en-US" sz="2600" dirty="0"/>
              <a:t>Syntax:</a:t>
            </a:r>
          </a:p>
          <a:p>
            <a:pPr marL="0" indent="0" algn="just">
              <a:buNone/>
            </a:pPr>
            <a:r>
              <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 (condition)</a:t>
            </a:r>
          </a:p>
          <a:p>
            <a:pPr marL="0" indent="0" algn="just">
              <a:buNone/>
            </a:pPr>
            <a:r>
              <a:rPr lang="en-US" sz="26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buNone/>
            </a:pPr>
            <a:r>
              <a:rPr lang="en-US" dirty="0" smtClean="0">
                <a:solidFill>
                  <a:srgbClr val="0066FF"/>
                </a:solidFill>
                <a:effectLst>
                  <a:outerShdw blurRad="38100" dist="38100" dir="2700000" algn="tl">
                    <a:srgbClr val="000000">
                      <a:alpha val="43137"/>
                    </a:srgbClr>
                  </a:outerShdw>
                </a:effectLst>
              </a:rPr>
              <a:t>	lines </a:t>
            </a:r>
            <a:r>
              <a:rPr lang="en-US" dirty="0">
                <a:solidFill>
                  <a:srgbClr val="0066FF"/>
                </a:solidFill>
                <a:effectLst>
                  <a:outerShdw blurRad="38100" dist="38100" dir="2700000" algn="tl">
                    <a:srgbClr val="000000">
                      <a:alpha val="43137"/>
                    </a:srgbClr>
                  </a:outerShdw>
                </a:effectLst>
              </a:rPr>
              <a:t>of code to be executed if the condition is true</a:t>
            </a:r>
          </a:p>
          <a:p>
            <a:pPr marL="0" indent="0" algn="just">
              <a:buNone/>
            </a:pPr>
            <a:r>
              <a:rPr lang="en-US" sz="26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buNone/>
            </a:pPr>
            <a:r>
              <a:rPr lang="en-US" sz="26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else</a:t>
            </a:r>
            <a:endPar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buNone/>
            </a:pPr>
            <a:r>
              <a:rPr lang="en-US" sz="26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buNone/>
            </a:pPr>
            <a:r>
              <a:rPr lang="en-US" dirty="0" smtClean="0">
                <a:solidFill>
                  <a:srgbClr val="0066FF"/>
                </a:solidFill>
                <a:effectLst>
                  <a:outerShdw blurRad="38100" dist="38100" dir="2700000" algn="tl">
                    <a:srgbClr val="000000">
                      <a:alpha val="43137"/>
                    </a:srgbClr>
                  </a:outerShdw>
                </a:effectLst>
              </a:rPr>
              <a:t>	lines </a:t>
            </a:r>
            <a:r>
              <a:rPr lang="en-US" dirty="0">
                <a:solidFill>
                  <a:srgbClr val="0066FF"/>
                </a:solidFill>
                <a:effectLst>
                  <a:outerShdw blurRad="38100" dist="38100" dir="2700000" algn="tl">
                    <a:srgbClr val="000000">
                      <a:alpha val="43137"/>
                    </a:srgbClr>
                  </a:outerShdw>
                </a:effectLst>
              </a:rPr>
              <a:t>of code to be executed if the condition is false</a:t>
            </a:r>
          </a:p>
          <a:p>
            <a:pPr marL="0" indent="0" algn="just">
              <a:buNone/>
            </a:pPr>
            <a:r>
              <a:rPr lang="en-US" sz="26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algn="just"/>
            <a:r>
              <a:rPr lang="en-US" dirty="0" smtClean="0"/>
              <a:t>You </a:t>
            </a:r>
            <a:r>
              <a:rPr lang="en-US" dirty="0"/>
              <a:t>can use If</a:t>
            </a:r>
            <a:r>
              <a:rPr lang="en-US" dirty="0" smtClean="0"/>
              <a:t>….else </a:t>
            </a:r>
            <a:r>
              <a:rPr lang="en-US" dirty="0"/>
              <a:t>statement if you have to check two conditions and execute a different set of codes.</a:t>
            </a:r>
            <a:endPar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758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effectLst>
                  <a:outerShdw blurRad="38100" dist="38100" dir="2700000" algn="tl">
                    <a:srgbClr val="000000">
                      <a:alpha val="43137"/>
                    </a:srgbClr>
                  </a:outerShdw>
                </a:effectLst>
              </a:rPr>
              <a:t>If…else </a:t>
            </a:r>
            <a:r>
              <a:rPr lang="en-US" dirty="0" smtClean="0"/>
              <a:t>statement example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221194"/>
            <a:ext cx="10515600" cy="4351338"/>
          </a:xfrm>
        </p:spPr>
        <p:txBody>
          <a:bodyPr>
            <a:noAutofit/>
          </a:bodyPr>
          <a:lstStyle/>
          <a:p>
            <a:pPr marL="0" indent="0" algn="just">
              <a:lnSpc>
                <a:spcPct val="16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p>
          <a:p>
            <a:pPr marL="0" indent="0" algn="just">
              <a:lnSpc>
                <a:spcPct val="16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&lt;head&gt;</a:t>
            </a:r>
          </a:p>
          <a:p>
            <a:pPr marL="0" indent="0" algn="just">
              <a:lnSpc>
                <a:spcPct val="16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&lt;title&gt;If...Else </a:t>
            </a:r>
            <a:r>
              <a:rPr lang="en-US" sz="1800"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Statments</a:t>
            </a: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!!!&lt;/title&gt;</a:t>
            </a:r>
          </a:p>
          <a:p>
            <a:pPr marL="0" indent="0" algn="just">
              <a:lnSpc>
                <a:spcPct val="16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&lt;script type="text/</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javascript</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marL="0" indent="0" algn="just">
              <a:lnSpc>
                <a:spcPct val="16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Get the current hours</a:t>
            </a:r>
          </a:p>
          <a:p>
            <a:pPr marL="0" indent="0" algn="just">
              <a:lnSpc>
                <a:spcPct val="16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var</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hours = new Date().</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getHours</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lgn="just">
              <a:lnSpc>
                <a:spcPct val="16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if(hours&lt;12)</a:t>
            </a:r>
          </a:p>
          <a:p>
            <a:pPr marL="0" indent="0" algn="just">
              <a:lnSpc>
                <a:spcPct val="16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document.write</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("Good Morning!!!&lt;</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br</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a:p>
            <a:pPr marL="0" indent="0" algn="just">
              <a:lnSpc>
                <a:spcPct val="16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else</a:t>
            </a:r>
          </a:p>
          <a:p>
            <a:pPr marL="0" indent="0" algn="just">
              <a:lnSpc>
                <a:spcPct val="16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document.write</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("Good Afternoon!!!&lt;</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br</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/&gt;");</a:t>
            </a:r>
          </a:p>
          <a:p>
            <a:pPr marL="0" indent="0" algn="just">
              <a:lnSpc>
                <a:spcPct val="16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&lt;/script&gt;</a:t>
            </a:r>
          </a:p>
          <a:p>
            <a:pPr marL="0" indent="0" algn="just">
              <a:lnSpc>
                <a:spcPct val="16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&lt;/head</a:t>
            </a:r>
            <a:r>
              <a:rPr lang="en-US" sz="18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 &lt;</a:t>
            </a: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a:t>
            </a:r>
            <a:r>
              <a:rPr lang="en-US" sz="18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 &lt;/</a:t>
            </a: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a:t>
            </a:r>
            <a:r>
              <a:rPr lang="en-US" sz="1800"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 &lt;/</a:t>
            </a: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html&gt;</a:t>
            </a:r>
          </a:p>
        </p:txBody>
      </p:sp>
      <p:sp>
        <p:nvSpPr>
          <p:cNvPr id="4" name="Date Placeholder 3"/>
          <p:cNvSpPr>
            <a:spLocks noGrp="1"/>
          </p:cNvSpPr>
          <p:nvPr>
            <p:ph type="dt" sz="half" idx="10"/>
          </p:nvPr>
        </p:nvSpPr>
        <p:spPr/>
        <p:txBody>
          <a:bodyPr/>
          <a:lstStyle/>
          <a:p>
            <a:fld id="{DDA7EA29-A40A-4074-9644-E1A36F6B81E7}"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27</a:t>
            </a:fld>
            <a:endParaRPr lang="en-US"/>
          </a:p>
        </p:txBody>
      </p:sp>
    </p:spTree>
    <p:extLst>
      <p:ext uri="{BB962C8B-B14F-4D97-AF65-F5344CB8AC3E}">
        <p14:creationId xmlns:p14="http://schemas.microsoft.com/office/powerpoint/2010/main" val="743683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 If…else </a:t>
            </a:r>
            <a:r>
              <a:rPr lang="en-US" dirty="0"/>
              <a:t>statement</a:t>
            </a:r>
          </a:p>
        </p:txBody>
      </p:sp>
      <p:sp>
        <p:nvSpPr>
          <p:cNvPr id="4" name="Date Placeholder 3"/>
          <p:cNvSpPr>
            <a:spLocks noGrp="1"/>
          </p:cNvSpPr>
          <p:nvPr>
            <p:ph type="dt" sz="half" idx="10"/>
          </p:nvPr>
        </p:nvSpPr>
        <p:spPr/>
        <p:txBody>
          <a:bodyPr/>
          <a:lstStyle/>
          <a:p>
            <a:fld id="{4DA927A2-1803-4EDB-97C8-FA4B889B39A6}"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28</a:t>
            </a:fld>
            <a:endParaRPr lang="en-US"/>
          </a:p>
        </p:txBody>
      </p:sp>
      <p:sp>
        <p:nvSpPr>
          <p:cNvPr id="8" name="Content Placeholder 2"/>
          <p:cNvSpPr>
            <a:spLocks noGrp="1"/>
          </p:cNvSpPr>
          <p:nvPr>
            <p:ph idx="1"/>
          </p:nvPr>
        </p:nvSpPr>
        <p:spPr>
          <a:xfrm>
            <a:off x="838200" y="1376175"/>
            <a:ext cx="10515600" cy="5179608"/>
          </a:xfrm>
        </p:spPr>
        <p:txBody>
          <a:bodyPr>
            <a:normAutofit fontScale="77500" lnSpcReduction="20000"/>
          </a:bodyPr>
          <a:lstStyle/>
          <a:p>
            <a:pPr marL="0" indent="0" algn="just">
              <a:buNone/>
            </a:pPr>
            <a:r>
              <a:rPr lang="en-US" sz="3400" dirty="0"/>
              <a:t>Syntax:</a:t>
            </a:r>
          </a:p>
          <a:p>
            <a:pPr marL="0" indent="0" algn="just">
              <a:spcBef>
                <a:spcPts val="600"/>
              </a:spcBef>
              <a:buNone/>
            </a:pPr>
            <a:r>
              <a:rPr lang="en-US" sz="31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 (condition1</a:t>
            </a:r>
            <a:r>
              <a:rPr lang="en-US" sz="31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31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spcBef>
                <a:spcPts val="600"/>
              </a:spcBef>
              <a:buNone/>
            </a:pPr>
            <a:r>
              <a:rPr lang="en-US" sz="31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marL="0" indent="0" algn="just">
              <a:spcBef>
                <a:spcPts val="600"/>
              </a:spcBef>
              <a:buNone/>
            </a:pPr>
            <a:r>
              <a:rPr lang="en-US" sz="3100" dirty="0" smtClean="0">
                <a:solidFill>
                  <a:srgbClr val="0066FF"/>
                </a:solidFill>
                <a:effectLst>
                  <a:outerShdw blurRad="38100" dist="38100" dir="2700000" algn="tl">
                    <a:srgbClr val="000000">
                      <a:alpha val="43137"/>
                    </a:srgbClr>
                  </a:outerShdw>
                </a:effectLst>
              </a:rPr>
              <a:t>	lines </a:t>
            </a:r>
            <a:r>
              <a:rPr lang="en-US" sz="3100" dirty="0">
                <a:solidFill>
                  <a:srgbClr val="0066FF"/>
                </a:solidFill>
                <a:effectLst>
                  <a:outerShdw blurRad="38100" dist="38100" dir="2700000" algn="tl">
                    <a:srgbClr val="000000">
                      <a:alpha val="43137"/>
                    </a:srgbClr>
                  </a:outerShdw>
                </a:effectLst>
              </a:rPr>
              <a:t>of code to be executed if condition1 is true</a:t>
            </a:r>
          </a:p>
          <a:p>
            <a:pPr marL="0" indent="0" algn="just">
              <a:spcBef>
                <a:spcPts val="600"/>
              </a:spcBef>
              <a:buNone/>
            </a:pPr>
            <a:r>
              <a:rPr lang="en-US" sz="31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31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spcBef>
                <a:spcPts val="600"/>
              </a:spcBef>
              <a:buNone/>
            </a:pPr>
            <a:r>
              <a:rPr lang="en-US" sz="31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else </a:t>
            </a:r>
            <a:r>
              <a:rPr lang="en-US" sz="31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if(condition2)</a:t>
            </a:r>
          </a:p>
          <a:p>
            <a:pPr marL="0" indent="0" algn="just">
              <a:spcBef>
                <a:spcPts val="600"/>
              </a:spcBef>
              <a:buNone/>
            </a:pPr>
            <a:r>
              <a:rPr lang="en-US" sz="31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31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spcBef>
                <a:spcPts val="600"/>
              </a:spcBef>
              <a:buNone/>
            </a:pPr>
            <a:r>
              <a:rPr lang="en-US" sz="3100" dirty="0" smtClean="0">
                <a:solidFill>
                  <a:srgbClr val="0066FF"/>
                </a:solidFill>
                <a:effectLst>
                  <a:outerShdw blurRad="38100" dist="38100" dir="2700000" algn="tl">
                    <a:srgbClr val="000000">
                      <a:alpha val="43137"/>
                    </a:srgbClr>
                  </a:outerShdw>
                </a:effectLst>
              </a:rPr>
              <a:t>	lines </a:t>
            </a:r>
            <a:r>
              <a:rPr lang="en-US" sz="3100" dirty="0">
                <a:solidFill>
                  <a:srgbClr val="0066FF"/>
                </a:solidFill>
                <a:effectLst>
                  <a:outerShdw blurRad="38100" dist="38100" dir="2700000" algn="tl">
                    <a:srgbClr val="000000">
                      <a:alpha val="43137"/>
                    </a:srgbClr>
                  </a:outerShdw>
                </a:effectLst>
              </a:rPr>
              <a:t>of code to be executed if condition2 is true</a:t>
            </a:r>
          </a:p>
          <a:p>
            <a:pPr marL="0" indent="0" algn="just">
              <a:spcBef>
                <a:spcPts val="600"/>
              </a:spcBef>
              <a:buNone/>
            </a:pPr>
            <a:r>
              <a:rPr lang="en-US" sz="31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31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spcBef>
                <a:spcPts val="600"/>
              </a:spcBef>
              <a:buNone/>
            </a:pPr>
            <a:r>
              <a:rPr lang="en-US" sz="31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else</a:t>
            </a:r>
            <a:endParaRPr lang="en-US" sz="31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spcBef>
                <a:spcPts val="600"/>
              </a:spcBef>
              <a:buNone/>
            </a:pPr>
            <a:r>
              <a:rPr lang="en-US" sz="31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endParaRPr lang="en-US" sz="31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spcBef>
                <a:spcPts val="600"/>
              </a:spcBef>
              <a:buNone/>
            </a:pPr>
            <a:r>
              <a:rPr lang="en-US" sz="3100" dirty="0" smtClean="0">
                <a:solidFill>
                  <a:srgbClr val="0066FF"/>
                </a:solidFill>
                <a:effectLst>
                  <a:outerShdw blurRad="38100" dist="38100" dir="2700000" algn="tl">
                    <a:srgbClr val="000000">
                      <a:alpha val="43137"/>
                    </a:srgbClr>
                  </a:outerShdw>
                </a:effectLst>
              </a:rPr>
              <a:t>	lines </a:t>
            </a:r>
            <a:r>
              <a:rPr lang="en-US" sz="3100" dirty="0">
                <a:solidFill>
                  <a:srgbClr val="0066FF"/>
                </a:solidFill>
                <a:effectLst>
                  <a:outerShdw blurRad="38100" dist="38100" dir="2700000" algn="tl">
                    <a:srgbClr val="000000">
                      <a:alpha val="43137"/>
                    </a:srgbClr>
                  </a:outerShdw>
                </a:effectLst>
              </a:rPr>
              <a:t>of code to be executed if condition1 is false and condition2 is false</a:t>
            </a:r>
          </a:p>
          <a:p>
            <a:pPr marL="0" indent="0" algn="just">
              <a:spcBef>
                <a:spcPts val="600"/>
              </a:spcBef>
              <a:buNone/>
            </a:pPr>
            <a:r>
              <a:rPr lang="en-US" sz="3100"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algn="just"/>
            <a:r>
              <a:rPr lang="en-US" sz="3200" dirty="0"/>
              <a:t>You can use If….Else If….Else statement if you want to check more than two conditions.</a:t>
            </a:r>
            <a:endParaRPr lang="en-US" sz="26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707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effectLst>
                  <a:outerShdw blurRad="38100" dist="38100" dir="2700000" algn="tl">
                    <a:srgbClr val="000000">
                      <a:alpha val="43137"/>
                    </a:srgbClr>
                  </a:outerShdw>
                </a:effectLst>
              </a:rPr>
              <a:t>If…else If…else </a:t>
            </a:r>
            <a:r>
              <a:rPr lang="en-US" dirty="0" smtClean="0"/>
              <a:t>statement example</a:t>
            </a:r>
            <a:endParaRPr lang="en-US" dirty="0"/>
          </a:p>
        </p:txBody>
      </p:sp>
      <p:sp>
        <p:nvSpPr>
          <p:cNvPr id="3" name="Content Placeholder 2"/>
          <p:cNvSpPr>
            <a:spLocks noGrp="1"/>
          </p:cNvSpPr>
          <p:nvPr>
            <p:ph idx="1"/>
          </p:nvPr>
        </p:nvSpPr>
        <p:spPr>
          <a:xfrm>
            <a:off x="838200" y="1360670"/>
            <a:ext cx="10515600" cy="4351338"/>
          </a:xfrm>
        </p:spPr>
        <p:txBody>
          <a:bodyPr>
            <a:noAutofit/>
          </a:bodyPr>
          <a:lstStyle/>
          <a:p>
            <a:pPr marL="0" indent="0" algn="just">
              <a:lnSpc>
                <a:spcPct val="10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p>
          <a:p>
            <a:pPr marL="0" indent="0" algn="just">
              <a:lnSpc>
                <a:spcPct val="10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&lt;head&gt;</a:t>
            </a:r>
          </a:p>
          <a:p>
            <a:pPr marL="0" indent="0" algn="just">
              <a:lnSpc>
                <a:spcPct val="10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&lt;script type="text/</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javascript</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var</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one = prompt("Enter the first number");</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var</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two = prompt("Enter the second number");</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one =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parseInt</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(one);</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two =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parseInt</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(two);</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if (one == two)</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document.write</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(one + " is equal to " + two + ".");</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else if (one&lt;two)</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document.write</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(one + " is less than " + two + ".");</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else</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18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document.write</a:t>
            </a: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(one + " is greater than " + two + ".");</a:t>
            </a:r>
          </a:p>
          <a:p>
            <a:pPr marL="0" indent="0" algn="just">
              <a:lnSpc>
                <a:spcPct val="100000"/>
              </a:lnSpc>
              <a:spcBef>
                <a:spcPts val="0"/>
              </a:spcBef>
              <a:buNone/>
            </a:pPr>
            <a:r>
              <a:rPr lang="en-US" sz="1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&lt;/script&gt;</a:t>
            </a:r>
          </a:p>
          <a:p>
            <a:pPr marL="0" indent="0" algn="just">
              <a:lnSpc>
                <a:spcPct val="10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&lt;/head&gt;</a:t>
            </a:r>
          </a:p>
          <a:p>
            <a:pPr marL="0" indent="0" algn="just">
              <a:lnSpc>
                <a:spcPct val="10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&lt;body&gt;</a:t>
            </a:r>
          </a:p>
          <a:p>
            <a:pPr marL="0" indent="0" algn="just">
              <a:lnSpc>
                <a:spcPct val="10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&lt;/body&gt;</a:t>
            </a:r>
          </a:p>
          <a:p>
            <a:pPr marL="0" indent="0" algn="just">
              <a:lnSpc>
                <a:spcPct val="100000"/>
              </a:lnSpc>
              <a:spcBef>
                <a:spcPts val="0"/>
              </a:spcBef>
              <a:buNone/>
            </a:pPr>
            <a:r>
              <a:rPr lang="en-US" sz="18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p>
        </p:txBody>
      </p:sp>
      <p:sp>
        <p:nvSpPr>
          <p:cNvPr id="4" name="Date Placeholder 3"/>
          <p:cNvSpPr>
            <a:spLocks noGrp="1"/>
          </p:cNvSpPr>
          <p:nvPr>
            <p:ph type="dt" sz="half" idx="10"/>
          </p:nvPr>
        </p:nvSpPr>
        <p:spPr/>
        <p:txBody>
          <a:bodyPr/>
          <a:lstStyle/>
          <a:p>
            <a:fld id="{F7273ED4-DD86-4B60-AF32-4271C68CF0B8}"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29</a:t>
            </a:fld>
            <a:endParaRPr lang="en-US"/>
          </a:p>
        </p:txBody>
      </p:sp>
    </p:spTree>
    <p:extLst>
      <p:ext uri="{BB962C8B-B14F-4D97-AF65-F5344CB8AC3E}">
        <p14:creationId xmlns:p14="http://schemas.microsoft.com/office/powerpoint/2010/main" val="2858474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JavaScript?</a:t>
            </a:r>
          </a:p>
        </p:txBody>
      </p:sp>
      <p:sp>
        <p:nvSpPr>
          <p:cNvPr id="3" name="Content Placeholder 2"/>
          <p:cNvSpPr>
            <a:spLocks noGrp="1"/>
          </p:cNvSpPr>
          <p:nvPr>
            <p:ph idx="1"/>
          </p:nvPr>
        </p:nvSpPr>
        <p:spPr>
          <a:xfrm>
            <a:off x="838200" y="1520814"/>
            <a:ext cx="10515600" cy="4835535"/>
          </a:xfrm>
        </p:spPr>
        <p:txBody>
          <a:bodyPr>
            <a:normAutofit/>
          </a:bodyPr>
          <a:lstStyle/>
          <a:p>
            <a:pPr algn="just">
              <a:lnSpc>
                <a:spcPct val="150000"/>
              </a:lnSpc>
            </a:pPr>
            <a:r>
              <a:rPr lang="en-US" dirty="0"/>
              <a:t>JavaScript is a very powerful </a:t>
            </a:r>
            <a:r>
              <a:rPr lang="en-US" b="1" dirty="0"/>
              <a:t>client-side scripting language</a:t>
            </a:r>
            <a:r>
              <a:rPr lang="en-US" dirty="0"/>
              <a:t>. JavaScript is used mainly for enhancing the interaction of a user with the webpage. In other words, you can make your webpage more lively and interactive, with the help of JavaScript. JavaScript is also being used widely in game development and Mobile application development.</a:t>
            </a:r>
            <a:endParaRPr lang="en-US" sz="2400" dirty="0"/>
          </a:p>
        </p:txBody>
      </p:sp>
      <p:sp>
        <p:nvSpPr>
          <p:cNvPr id="4" name="Date Placeholder 3"/>
          <p:cNvSpPr>
            <a:spLocks noGrp="1"/>
          </p:cNvSpPr>
          <p:nvPr>
            <p:ph type="dt" sz="half" idx="10"/>
          </p:nvPr>
        </p:nvSpPr>
        <p:spPr/>
        <p:txBody>
          <a:bodyPr/>
          <a:lstStyle/>
          <a:p>
            <a:fld id="{F1FC3C6D-7418-472F-BF1A-630BF8E76FB0}"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3</a:t>
            </a:fld>
            <a:endParaRPr lang="en-US"/>
          </a:p>
        </p:txBody>
      </p:sp>
    </p:spTree>
    <p:extLst>
      <p:ext uri="{BB962C8B-B14F-4D97-AF65-F5344CB8AC3E}">
        <p14:creationId xmlns:p14="http://schemas.microsoft.com/office/powerpoint/2010/main" val="2495432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Functions</a:t>
            </a:r>
            <a:endParaRPr lang="en-US" b="1" dirty="0"/>
          </a:p>
        </p:txBody>
      </p:sp>
      <p:sp>
        <p:nvSpPr>
          <p:cNvPr id="3" name="Content Placeholder 2"/>
          <p:cNvSpPr>
            <a:spLocks noGrp="1"/>
          </p:cNvSpPr>
          <p:nvPr>
            <p:ph idx="1"/>
          </p:nvPr>
        </p:nvSpPr>
        <p:spPr/>
        <p:txBody>
          <a:bodyPr/>
          <a:lstStyle/>
          <a:p>
            <a:pPr algn="just">
              <a:lnSpc>
                <a:spcPct val="150000"/>
              </a:lnSpc>
            </a:pPr>
            <a:r>
              <a:rPr lang="en-US" dirty="0"/>
              <a:t>Functions are very important and useful in any programming language as they make the code reusable A function is a block of code which will be executed only if it is called. If you have a few lines of code that needs to be used several times, you can create a function including the repeating lines of code and then call the function wherever you want.</a:t>
            </a:r>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30</a:t>
            </a:fld>
            <a:endParaRPr lang="en-US"/>
          </a:p>
        </p:txBody>
      </p:sp>
    </p:spTree>
    <p:extLst>
      <p:ext uri="{BB962C8B-B14F-4D97-AF65-F5344CB8AC3E}">
        <p14:creationId xmlns:p14="http://schemas.microsoft.com/office/powerpoint/2010/main" val="1273747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idx="1"/>
          </p:nvPr>
        </p:nvSpPr>
        <p:spPr>
          <a:xfrm>
            <a:off x="838200" y="1441342"/>
            <a:ext cx="10515600" cy="4735621"/>
          </a:xfrm>
        </p:spPr>
        <p:txBody>
          <a:bodyPr>
            <a:normAutofit fontScale="62500" lnSpcReduction="20000"/>
          </a:bodyPr>
          <a:lstStyle/>
          <a:p>
            <a:r>
              <a:rPr lang="en-US" sz="3800" dirty="0"/>
              <a:t>Use the keyword </a:t>
            </a:r>
            <a:r>
              <a:rPr lang="en-US" sz="3800" b="1" dirty="0"/>
              <a:t>function</a:t>
            </a:r>
            <a:r>
              <a:rPr lang="en-US" sz="3800" dirty="0"/>
              <a:t> followed by the name of the function.</a:t>
            </a:r>
          </a:p>
          <a:p>
            <a:r>
              <a:rPr lang="en-US" sz="3800" dirty="0"/>
              <a:t>After the function name, open and close parentheses.</a:t>
            </a:r>
          </a:p>
          <a:p>
            <a:r>
              <a:rPr lang="en-US" sz="3800" dirty="0"/>
              <a:t>After parenthesis, open and close curly braces.</a:t>
            </a:r>
          </a:p>
          <a:p>
            <a:r>
              <a:rPr lang="en-US" sz="3800" dirty="0"/>
              <a:t>Within curly braces, write your lines of code.</a:t>
            </a:r>
          </a:p>
          <a:p>
            <a:pPr marL="0" indent="0">
              <a:buNone/>
            </a:pPr>
            <a:endParaRPr lang="en-US" dirty="0" smtClean="0"/>
          </a:p>
          <a:p>
            <a:pPr marL="0" indent="0">
              <a:buNone/>
            </a:pPr>
            <a:r>
              <a:rPr lang="en-US" sz="3800" i="1" dirty="0">
                <a:effectLst>
                  <a:outerShdw blurRad="38100" dist="38100" dir="2700000" algn="tl">
                    <a:srgbClr val="000000">
                      <a:alpha val="43137"/>
                    </a:srgbClr>
                  </a:outerShdw>
                </a:effectLst>
              </a:rPr>
              <a:t>function</a:t>
            </a:r>
            <a:r>
              <a:rPr lang="en-US" sz="3800" dirty="0">
                <a:solidFill>
                  <a:srgbClr val="FF0000"/>
                </a:solidFill>
                <a:effectLst>
                  <a:outerShdw blurRad="38100" dist="38100" dir="2700000" algn="tl">
                    <a:srgbClr val="000000">
                      <a:alpha val="43137"/>
                    </a:srgbClr>
                  </a:outerShdw>
                </a:effectLst>
              </a:rPr>
              <a:t> </a:t>
            </a:r>
            <a:r>
              <a:rPr lang="en-US" sz="3800" dirty="0" err="1">
                <a:solidFill>
                  <a:srgbClr val="FF0000"/>
                </a:solidFill>
                <a:effectLst>
                  <a:outerShdw blurRad="38100" dist="38100" dir="2700000" algn="tl">
                    <a:srgbClr val="000000">
                      <a:alpha val="43137"/>
                    </a:srgbClr>
                  </a:outerShdw>
                </a:effectLst>
              </a:rPr>
              <a:t>functionname</a:t>
            </a:r>
            <a:r>
              <a:rPr lang="en-US" sz="3800" dirty="0">
                <a:solidFill>
                  <a:srgbClr val="FF0000"/>
                </a:solidFill>
                <a:effectLst>
                  <a:outerShdw blurRad="38100" dist="38100" dir="2700000" algn="tl">
                    <a:srgbClr val="000000">
                      <a:alpha val="43137"/>
                    </a:srgbClr>
                  </a:outerShdw>
                </a:effectLst>
              </a:rPr>
              <a:t>()</a:t>
            </a:r>
          </a:p>
          <a:p>
            <a:pPr marL="0" indent="0">
              <a:buNone/>
            </a:pPr>
            <a:endParaRPr lang="en-US" sz="3800" dirty="0">
              <a:solidFill>
                <a:srgbClr val="FF0000"/>
              </a:solidFill>
              <a:effectLst>
                <a:outerShdw blurRad="38100" dist="38100" dir="2700000" algn="tl">
                  <a:srgbClr val="000000">
                    <a:alpha val="43137"/>
                  </a:srgbClr>
                </a:outerShdw>
              </a:effectLst>
            </a:endParaRPr>
          </a:p>
          <a:p>
            <a:pPr marL="0" indent="0">
              <a:buNone/>
            </a:pPr>
            <a:r>
              <a:rPr lang="en-US" sz="3800" dirty="0">
                <a:solidFill>
                  <a:srgbClr val="FF0000"/>
                </a:solidFill>
                <a:effectLst>
                  <a:outerShdw blurRad="38100" dist="38100" dir="2700000" algn="tl">
                    <a:srgbClr val="000000">
                      <a:alpha val="43137"/>
                    </a:srgbClr>
                  </a:outerShdw>
                </a:effectLst>
              </a:rPr>
              <a:t>{</a:t>
            </a:r>
          </a:p>
          <a:p>
            <a:pPr marL="0" indent="0">
              <a:buNone/>
            </a:pPr>
            <a:endParaRPr lang="en-US" sz="3800" dirty="0">
              <a:solidFill>
                <a:srgbClr val="FF0000"/>
              </a:solidFill>
              <a:effectLst>
                <a:outerShdw blurRad="38100" dist="38100" dir="2700000" algn="tl">
                  <a:srgbClr val="000000">
                    <a:alpha val="43137"/>
                  </a:srgbClr>
                </a:outerShdw>
              </a:effectLst>
            </a:endParaRPr>
          </a:p>
          <a:p>
            <a:pPr marL="0" indent="0">
              <a:buNone/>
            </a:pPr>
            <a:r>
              <a:rPr lang="en-US" sz="3800" dirty="0">
                <a:solidFill>
                  <a:srgbClr val="FF0000"/>
                </a:solidFill>
                <a:effectLst>
                  <a:outerShdw blurRad="38100" dist="38100" dir="2700000" algn="tl">
                    <a:srgbClr val="000000">
                      <a:alpha val="43137"/>
                    </a:srgbClr>
                  </a:outerShdw>
                </a:effectLst>
              </a:rPr>
              <a:t>  </a:t>
            </a:r>
            <a:r>
              <a:rPr lang="en-US" sz="3800" dirty="0">
                <a:solidFill>
                  <a:srgbClr val="0000FF"/>
                </a:solidFill>
                <a:effectLst>
                  <a:outerShdw blurRad="38100" dist="38100" dir="2700000" algn="tl">
                    <a:srgbClr val="000000">
                      <a:alpha val="43137"/>
                    </a:srgbClr>
                  </a:outerShdw>
                </a:effectLst>
              </a:rPr>
              <a:t>lines of code to be executed</a:t>
            </a:r>
          </a:p>
          <a:p>
            <a:pPr marL="0" indent="0">
              <a:buNone/>
            </a:pPr>
            <a:endParaRPr lang="en-US" sz="3800" dirty="0">
              <a:solidFill>
                <a:srgbClr val="FF0000"/>
              </a:solidFill>
              <a:effectLst>
                <a:outerShdw blurRad="38100" dist="38100" dir="2700000" algn="tl">
                  <a:srgbClr val="000000">
                    <a:alpha val="43137"/>
                  </a:srgbClr>
                </a:outerShdw>
              </a:effectLst>
            </a:endParaRPr>
          </a:p>
          <a:p>
            <a:pPr marL="0" indent="0">
              <a:buNone/>
            </a:pPr>
            <a:r>
              <a:rPr lang="en-US" sz="3800" dirty="0">
                <a:solidFill>
                  <a:srgbClr val="FF0000"/>
                </a:solidFill>
                <a:effectLst>
                  <a:outerShdw blurRad="38100" dist="38100" dir="2700000" algn="tl">
                    <a:srgbClr val="000000">
                      <a:alpha val="43137"/>
                    </a:srgbClr>
                  </a:outerShdw>
                </a:effectLst>
              </a:rPr>
              <a:t>}</a:t>
            </a:r>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31</a:t>
            </a:fld>
            <a:endParaRPr lang="en-US"/>
          </a:p>
        </p:txBody>
      </p:sp>
    </p:spTree>
    <p:extLst>
      <p:ext uri="{BB962C8B-B14F-4D97-AF65-F5344CB8AC3E}">
        <p14:creationId xmlns:p14="http://schemas.microsoft.com/office/powerpoint/2010/main" val="14290521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a:t>
            </a:r>
          </a:p>
        </p:txBody>
      </p:sp>
      <p:sp>
        <p:nvSpPr>
          <p:cNvPr id="3" name="Content Placeholder 2"/>
          <p:cNvSpPr>
            <a:spLocks noGrp="1"/>
          </p:cNvSpPr>
          <p:nvPr>
            <p:ph idx="1"/>
          </p:nvPr>
        </p:nvSpPr>
        <p:spPr>
          <a:xfrm>
            <a:off x="838200" y="1345178"/>
            <a:ext cx="10515600" cy="5011172"/>
          </a:xfrm>
        </p:spPr>
        <p:txBody>
          <a:bodyPr>
            <a:normAutofit fontScale="85000" lnSpcReduction="20000"/>
          </a:bodyPr>
          <a:lstStyle/>
          <a:p>
            <a:pPr marL="0" indent="0">
              <a:buNone/>
            </a:pPr>
            <a:r>
              <a:rPr lang="en-US" dirty="0"/>
              <a:t>&lt;html&gt;</a:t>
            </a:r>
          </a:p>
          <a:p>
            <a:pPr marL="0" indent="0">
              <a:buNone/>
            </a:pPr>
            <a:r>
              <a:rPr lang="en-US" dirty="0"/>
              <a:t>&lt;head&gt;</a:t>
            </a:r>
          </a:p>
          <a:p>
            <a:pPr marL="0" indent="0">
              <a:buNone/>
            </a:pPr>
            <a:r>
              <a:rPr lang="en-US" dirty="0" smtClean="0"/>
              <a:t>&lt;</a:t>
            </a:r>
            <a:r>
              <a:rPr lang="en-US" dirty="0"/>
              <a:t>title&gt;Functions!!!&lt;/title&gt;</a:t>
            </a:r>
          </a:p>
          <a:p>
            <a:pPr marL="0" indent="0">
              <a:buNone/>
            </a:pPr>
            <a:r>
              <a:rPr lang="en-US" dirty="0" smtClean="0">
                <a:solidFill>
                  <a:srgbClr val="FF0000"/>
                </a:solidFill>
                <a:effectLst>
                  <a:outerShdw blurRad="38100" dist="38100" dir="2700000" algn="tl">
                    <a:srgbClr val="000000">
                      <a:alpha val="43137"/>
                    </a:srgbClr>
                  </a:outerShdw>
                </a:effectLst>
              </a:rPr>
              <a:t>  &lt;</a:t>
            </a:r>
            <a:r>
              <a:rPr lang="en-US" dirty="0">
                <a:solidFill>
                  <a:srgbClr val="FF0000"/>
                </a:solidFill>
                <a:effectLst>
                  <a:outerShdw blurRad="38100" dist="38100" dir="2700000" algn="tl">
                    <a:srgbClr val="000000">
                      <a:alpha val="43137"/>
                    </a:srgbClr>
                  </a:outerShdw>
                </a:effectLst>
              </a:rPr>
              <a:t>script type="text/</a:t>
            </a:r>
            <a:r>
              <a:rPr lang="en-US" dirty="0" err="1">
                <a:solidFill>
                  <a:srgbClr val="FF0000"/>
                </a:solidFill>
                <a:effectLst>
                  <a:outerShdw blurRad="38100" dist="38100" dir="2700000" algn="tl">
                    <a:srgbClr val="000000">
                      <a:alpha val="43137"/>
                    </a:srgbClr>
                  </a:outerShdw>
                </a:effectLst>
              </a:rPr>
              <a:t>javascript</a:t>
            </a:r>
            <a:r>
              <a:rPr lang="en-US" dirty="0">
                <a:solidFill>
                  <a:srgbClr val="FF0000"/>
                </a:solidFill>
                <a:effectLst>
                  <a:outerShdw blurRad="38100" dist="38100" dir="2700000" algn="tl">
                    <a:srgbClr val="000000">
                      <a:alpha val="43137"/>
                    </a:srgbClr>
                  </a:outerShdw>
                </a:effectLst>
              </a:rPr>
              <a:t>"&gt;</a:t>
            </a:r>
          </a:p>
          <a:p>
            <a:pPr marL="457200" lvl="1" indent="0">
              <a:buNone/>
            </a:pPr>
            <a:r>
              <a:rPr lang="en-US" dirty="0">
                <a:solidFill>
                  <a:srgbClr val="FF0000"/>
                </a:solidFill>
                <a:effectLst>
                  <a:outerShdw blurRad="38100" dist="38100" dir="2700000" algn="tl">
                    <a:srgbClr val="000000">
                      <a:alpha val="43137"/>
                    </a:srgbClr>
                  </a:outerShdw>
                </a:effectLst>
              </a:rPr>
              <a:t>      </a:t>
            </a:r>
            <a:r>
              <a:rPr lang="en-US" sz="2800" dirty="0">
                <a:solidFill>
                  <a:srgbClr val="FF0000"/>
                </a:solidFill>
                <a:effectLst>
                  <a:outerShdw blurRad="38100" dist="38100" dir="2700000" algn="tl">
                    <a:srgbClr val="000000">
                      <a:alpha val="43137"/>
                    </a:srgbClr>
                  </a:outerShdw>
                </a:effectLst>
              </a:rPr>
              <a:t>function </a:t>
            </a:r>
            <a:r>
              <a:rPr lang="en-US" sz="2800" dirty="0" err="1">
                <a:solidFill>
                  <a:srgbClr val="0000FF"/>
                </a:solidFill>
                <a:effectLst>
                  <a:outerShdw blurRad="38100" dist="38100" dir="2700000" algn="tl">
                    <a:srgbClr val="000000">
                      <a:alpha val="43137"/>
                    </a:srgbClr>
                  </a:outerShdw>
                </a:effectLst>
              </a:rPr>
              <a:t>myFunction</a:t>
            </a:r>
            <a:r>
              <a:rPr lang="en-US" sz="2800" dirty="0">
                <a:solidFill>
                  <a:srgbClr val="0000FF"/>
                </a:solidFill>
                <a:effectLst>
                  <a:outerShdw blurRad="38100" dist="38100" dir="2700000" algn="tl">
                    <a:srgbClr val="000000">
                      <a:alpha val="43137"/>
                    </a:srgbClr>
                  </a:outerShdw>
                </a:effectLst>
              </a:rPr>
              <a:t>()</a:t>
            </a:r>
          </a:p>
          <a:p>
            <a:pPr marL="457200" lvl="1" indent="0">
              <a:buNone/>
            </a:pPr>
            <a:r>
              <a:rPr lang="en-US" sz="2800" dirty="0">
                <a:solidFill>
                  <a:srgbClr val="FF0000"/>
                </a:solidFill>
                <a:effectLst>
                  <a:outerShdw blurRad="38100" dist="38100" dir="2700000" algn="tl">
                    <a:srgbClr val="000000">
                      <a:alpha val="43137"/>
                    </a:srgbClr>
                  </a:outerShdw>
                </a:effectLst>
              </a:rPr>
              <a:t>      {</a:t>
            </a:r>
          </a:p>
          <a:p>
            <a:pPr marL="457200" lvl="1" indent="0">
              <a:buNone/>
            </a:pPr>
            <a:r>
              <a:rPr lang="en-US" sz="2800" dirty="0">
                <a:solidFill>
                  <a:srgbClr val="FF0000"/>
                </a:solidFill>
                <a:effectLst>
                  <a:outerShdw blurRad="38100" dist="38100" dir="2700000" algn="tl">
                    <a:srgbClr val="000000">
                      <a:alpha val="43137"/>
                    </a:srgbClr>
                  </a:outerShdw>
                </a:effectLst>
              </a:rPr>
              <a:t>      	</a:t>
            </a:r>
            <a:r>
              <a:rPr lang="en-US" sz="2800" dirty="0" err="1">
                <a:solidFill>
                  <a:srgbClr val="FF0000"/>
                </a:solidFill>
                <a:effectLst>
                  <a:outerShdw blurRad="38100" dist="38100" dir="2700000" algn="tl">
                    <a:srgbClr val="000000">
                      <a:alpha val="43137"/>
                    </a:srgbClr>
                  </a:outerShdw>
                </a:effectLst>
              </a:rPr>
              <a:t>document.write</a:t>
            </a:r>
            <a:r>
              <a:rPr lang="en-US" sz="2800" dirty="0">
                <a:solidFill>
                  <a:srgbClr val="FF0000"/>
                </a:solidFill>
                <a:effectLst>
                  <a:outerShdw blurRad="38100" dist="38100" dir="2700000" algn="tl">
                    <a:srgbClr val="000000">
                      <a:alpha val="43137"/>
                    </a:srgbClr>
                  </a:outerShdw>
                </a:effectLst>
              </a:rPr>
              <a:t>("This is a simple function.&lt;</a:t>
            </a:r>
            <a:r>
              <a:rPr lang="en-US" sz="2800" dirty="0" err="1">
                <a:solidFill>
                  <a:srgbClr val="FF0000"/>
                </a:solidFill>
                <a:effectLst>
                  <a:outerShdw blurRad="38100" dist="38100" dir="2700000" algn="tl">
                    <a:srgbClr val="000000">
                      <a:alpha val="43137"/>
                    </a:srgbClr>
                  </a:outerShdw>
                </a:effectLst>
              </a:rPr>
              <a:t>br</a:t>
            </a:r>
            <a:r>
              <a:rPr lang="en-US" sz="2800" dirty="0">
                <a:solidFill>
                  <a:srgbClr val="FF0000"/>
                </a:solidFill>
                <a:effectLst>
                  <a:outerShdw blurRad="38100" dist="38100" dir="2700000" algn="tl">
                    <a:srgbClr val="000000">
                      <a:alpha val="43137"/>
                    </a:srgbClr>
                  </a:outerShdw>
                </a:effectLst>
              </a:rPr>
              <a:t> /&gt;");</a:t>
            </a:r>
          </a:p>
          <a:p>
            <a:pPr marL="457200" lvl="1" indent="0">
              <a:buNone/>
            </a:pPr>
            <a:r>
              <a:rPr lang="en-US" sz="2800" dirty="0">
                <a:solidFill>
                  <a:srgbClr val="FF0000"/>
                </a:solidFill>
                <a:effectLst>
                  <a:outerShdw blurRad="38100" dist="38100" dir="2700000" algn="tl">
                    <a:srgbClr val="000000">
                      <a:alpha val="43137"/>
                    </a:srgbClr>
                  </a:outerShdw>
                </a:effectLst>
              </a:rPr>
              <a:t>      }</a:t>
            </a:r>
          </a:p>
          <a:p>
            <a:pPr marL="457200" lvl="1" indent="0">
              <a:buNone/>
            </a:pPr>
            <a:r>
              <a:rPr lang="en-US" sz="2800" dirty="0">
                <a:solidFill>
                  <a:srgbClr val="FF0000"/>
                </a:solidFill>
                <a:effectLst>
                  <a:outerShdw blurRad="38100" dist="38100" dir="2700000" algn="tl">
                    <a:srgbClr val="000000">
                      <a:alpha val="43137"/>
                    </a:srgbClr>
                  </a:outerShdw>
                </a:effectLst>
              </a:rPr>
              <a:t>		</a:t>
            </a:r>
            <a:r>
              <a:rPr lang="en-US" sz="2800" dirty="0" err="1">
                <a:solidFill>
                  <a:srgbClr val="0000FF"/>
                </a:solidFill>
                <a:effectLst>
                  <a:outerShdw blurRad="38100" dist="38100" dir="2700000" algn="tl">
                    <a:srgbClr val="000000">
                      <a:alpha val="43137"/>
                    </a:srgbClr>
                  </a:outerShdw>
                </a:effectLst>
              </a:rPr>
              <a:t>myFunction</a:t>
            </a:r>
            <a:r>
              <a:rPr lang="en-US" sz="2800" dirty="0">
                <a:solidFill>
                  <a:srgbClr val="0000FF"/>
                </a:solidFill>
                <a:effectLst>
                  <a:outerShdw blurRad="38100" dist="38100" dir="2700000" algn="tl">
                    <a:srgbClr val="000000">
                      <a:alpha val="43137"/>
                    </a:srgbClr>
                  </a:outerShdw>
                </a:effectLst>
              </a:rPr>
              <a:t>();</a:t>
            </a:r>
          </a:p>
          <a:p>
            <a:pPr marL="0" indent="0">
              <a:buNone/>
            </a:pPr>
            <a:r>
              <a:rPr lang="en-US" dirty="0">
                <a:solidFill>
                  <a:srgbClr val="FF0000"/>
                </a:solidFill>
                <a:effectLst>
                  <a:outerShdw blurRad="38100" dist="38100" dir="2700000" algn="tl">
                    <a:srgbClr val="000000">
                      <a:alpha val="43137"/>
                    </a:srgbClr>
                  </a:outerShdw>
                </a:effectLst>
              </a:rPr>
              <a:t> </a:t>
            </a:r>
            <a:r>
              <a:rPr lang="en-US" dirty="0" smtClean="0">
                <a:solidFill>
                  <a:srgbClr val="FF0000"/>
                </a:solidFill>
                <a:effectLst>
                  <a:outerShdw blurRad="38100" dist="38100" dir="2700000" algn="tl">
                    <a:srgbClr val="000000">
                      <a:alpha val="43137"/>
                    </a:srgbClr>
                  </a:outerShdw>
                </a:effectLst>
              </a:rPr>
              <a:t>  &lt;/</a:t>
            </a:r>
            <a:r>
              <a:rPr lang="en-US" dirty="0">
                <a:solidFill>
                  <a:srgbClr val="FF0000"/>
                </a:solidFill>
                <a:effectLst>
                  <a:outerShdw blurRad="38100" dist="38100" dir="2700000" algn="tl">
                    <a:srgbClr val="000000">
                      <a:alpha val="43137"/>
                    </a:srgbClr>
                  </a:outerShdw>
                </a:effectLst>
              </a:rPr>
              <a:t>script&gt;</a:t>
            </a:r>
          </a:p>
          <a:p>
            <a:pPr marL="0" indent="0">
              <a:buNone/>
            </a:pPr>
            <a:r>
              <a:rPr lang="en-US" dirty="0"/>
              <a:t>&lt;/head&gt;</a:t>
            </a:r>
          </a:p>
          <a:p>
            <a:pPr marL="0" indent="0">
              <a:buNone/>
            </a:pPr>
            <a:r>
              <a:rPr lang="en-US" dirty="0"/>
              <a:t>&lt;body&gt;</a:t>
            </a:r>
          </a:p>
          <a:p>
            <a:pPr marL="0" indent="0">
              <a:buNone/>
            </a:pPr>
            <a:r>
              <a:rPr lang="en-US" dirty="0"/>
              <a:t>&lt;/body&gt;</a:t>
            </a:r>
          </a:p>
          <a:p>
            <a:pPr marL="0" indent="0">
              <a:buNone/>
            </a:pPr>
            <a:r>
              <a:rPr lang="en-US" dirty="0"/>
              <a:t>&lt;/html&gt;</a:t>
            </a:r>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32</a:t>
            </a:fld>
            <a:endParaRPr lang="en-US"/>
          </a:p>
        </p:txBody>
      </p:sp>
    </p:spTree>
    <p:extLst>
      <p:ext uri="{BB962C8B-B14F-4D97-AF65-F5344CB8AC3E}">
        <p14:creationId xmlns:p14="http://schemas.microsoft.com/office/powerpoint/2010/main" val="21175317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with Arguments</a:t>
            </a:r>
          </a:p>
        </p:txBody>
      </p:sp>
      <p:sp>
        <p:nvSpPr>
          <p:cNvPr id="3" name="Content Placeholder 2"/>
          <p:cNvSpPr>
            <a:spLocks noGrp="1"/>
          </p:cNvSpPr>
          <p:nvPr>
            <p:ph idx="1"/>
          </p:nvPr>
        </p:nvSpPr>
        <p:spPr/>
        <p:txBody>
          <a:bodyPr/>
          <a:lstStyle/>
          <a:p>
            <a:pPr marL="0" indent="0">
              <a:buNone/>
            </a:pPr>
            <a:r>
              <a:rPr lang="en-US" dirty="0"/>
              <a:t>Syntax</a:t>
            </a:r>
            <a:r>
              <a:rPr lang="en-US" dirty="0" smtClean="0"/>
              <a:t>:</a:t>
            </a:r>
          </a:p>
          <a:p>
            <a:pPr marL="0" indent="0">
              <a:buNone/>
            </a:pPr>
            <a:r>
              <a:rPr lang="en-US" dirty="0">
                <a:solidFill>
                  <a:srgbClr val="FF0000"/>
                </a:solidFill>
                <a:effectLst>
                  <a:outerShdw blurRad="38100" dist="38100" dir="2700000" algn="tl">
                    <a:srgbClr val="000000">
                      <a:alpha val="43137"/>
                    </a:srgbClr>
                  </a:outerShdw>
                </a:effectLst>
              </a:rPr>
              <a:t>function </a:t>
            </a:r>
            <a:r>
              <a:rPr lang="en-US" dirty="0" err="1">
                <a:solidFill>
                  <a:srgbClr val="FF0000"/>
                </a:solidFill>
                <a:effectLst>
                  <a:outerShdw blurRad="38100" dist="38100" dir="2700000" algn="tl">
                    <a:srgbClr val="000000">
                      <a:alpha val="43137"/>
                    </a:srgbClr>
                  </a:outerShdw>
                </a:effectLst>
              </a:rPr>
              <a:t>functionname</a:t>
            </a:r>
            <a:r>
              <a:rPr lang="en-US" dirty="0">
                <a:solidFill>
                  <a:srgbClr val="FF0000"/>
                </a:solidFill>
                <a:effectLst>
                  <a:outerShdw blurRad="38100" dist="38100" dir="2700000" algn="tl">
                    <a:srgbClr val="000000">
                      <a:alpha val="43137"/>
                    </a:srgbClr>
                  </a:outerShdw>
                </a:effectLst>
              </a:rPr>
              <a:t>(</a:t>
            </a:r>
            <a:r>
              <a:rPr lang="en-US" dirty="0">
                <a:effectLst>
                  <a:outerShdw blurRad="38100" dist="38100" dir="2700000" algn="tl">
                    <a:srgbClr val="000000">
                      <a:alpha val="43137"/>
                    </a:srgbClr>
                  </a:outerShdw>
                </a:effectLst>
              </a:rPr>
              <a:t>arg1</a:t>
            </a:r>
            <a:r>
              <a:rPr lang="en-US" dirty="0">
                <a:solidFill>
                  <a:srgbClr val="FF0000"/>
                </a:solidFill>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arg2</a:t>
            </a:r>
            <a:r>
              <a:rPr lang="en-US" dirty="0">
                <a:solidFill>
                  <a:srgbClr val="FF0000"/>
                </a:solidFill>
                <a:effectLst>
                  <a:outerShdw blurRad="38100" dist="38100" dir="2700000" algn="tl">
                    <a:srgbClr val="000000">
                      <a:alpha val="43137"/>
                    </a:srgbClr>
                  </a:outerShdw>
                </a:effectLst>
              </a:rPr>
              <a:t>)</a:t>
            </a:r>
          </a:p>
          <a:p>
            <a:pPr marL="0" indent="0">
              <a:buNone/>
            </a:pPr>
            <a:r>
              <a:rPr lang="en-US" dirty="0" smtClean="0">
                <a:solidFill>
                  <a:srgbClr val="FF0000"/>
                </a:solidFill>
                <a:effectLst>
                  <a:outerShdw blurRad="38100" dist="38100" dir="2700000" algn="tl">
                    <a:srgbClr val="000000">
                      <a:alpha val="43137"/>
                    </a:srgbClr>
                  </a:outerShdw>
                </a:effectLst>
              </a:rPr>
              <a:t>{</a:t>
            </a:r>
            <a:endParaRPr lang="en-US" dirty="0">
              <a:solidFill>
                <a:srgbClr val="FF0000"/>
              </a:solidFill>
              <a:effectLst>
                <a:outerShdw blurRad="38100" dist="38100" dir="2700000" algn="tl">
                  <a:srgbClr val="000000">
                    <a:alpha val="43137"/>
                  </a:srgbClr>
                </a:outerShdw>
              </a:effectLst>
            </a:endParaRPr>
          </a:p>
          <a:p>
            <a:pPr marL="0" indent="0">
              <a:buNone/>
            </a:pPr>
            <a:endParaRPr lang="en-US" dirty="0">
              <a:solidFill>
                <a:srgbClr val="FF0000"/>
              </a:solidFill>
              <a:effectLst>
                <a:outerShdw blurRad="38100" dist="38100" dir="2700000" algn="tl">
                  <a:srgbClr val="000000">
                    <a:alpha val="43137"/>
                  </a:srgbClr>
                </a:outerShdw>
              </a:effectLst>
            </a:endParaRPr>
          </a:p>
          <a:p>
            <a:pPr marL="0" indent="0">
              <a:buNone/>
            </a:pPr>
            <a:r>
              <a:rPr lang="en-US" dirty="0">
                <a:solidFill>
                  <a:srgbClr val="FF0000"/>
                </a:solidFill>
                <a:effectLst>
                  <a:outerShdw blurRad="38100" dist="38100" dir="2700000" algn="tl">
                    <a:srgbClr val="000000">
                      <a:alpha val="43137"/>
                    </a:srgbClr>
                  </a:outerShdw>
                </a:effectLst>
              </a:rPr>
              <a:t>  </a:t>
            </a:r>
            <a:r>
              <a:rPr lang="en-US" dirty="0">
                <a:solidFill>
                  <a:srgbClr val="0000FF"/>
                </a:solidFill>
                <a:effectLst>
                  <a:outerShdw blurRad="38100" dist="38100" dir="2700000" algn="tl">
                    <a:srgbClr val="000000">
                      <a:alpha val="43137"/>
                    </a:srgbClr>
                  </a:outerShdw>
                </a:effectLst>
              </a:rPr>
              <a:t>lines of code to be executed</a:t>
            </a:r>
          </a:p>
          <a:p>
            <a:pPr marL="0" indent="0">
              <a:buNone/>
            </a:pPr>
            <a:endParaRPr lang="en-US" dirty="0">
              <a:solidFill>
                <a:srgbClr val="0000FF"/>
              </a:solidFill>
              <a:effectLst>
                <a:outerShdw blurRad="38100" dist="38100" dir="2700000" algn="tl">
                  <a:srgbClr val="000000">
                    <a:alpha val="43137"/>
                  </a:srgbClr>
                </a:outerShdw>
              </a:effectLst>
            </a:endParaRPr>
          </a:p>
          <a:p>
            <a:pPr marL="0" indent="0">
              <a:buNone/>
            </a:pPr>
            <a:r>
              <a:rPr lang="en-US" dirty="0">
                <a:solidFill>
                  <a:srgbClr val="FF0000"/>
                </a:solidFill>
                <a:effectLst>
                  <a:outerShdw blurRad="38100" dist="38100" dir="2700000" algn="tl">
                    <a:srgbClr val="000000">
                      <a:alpha val="43137"/>
                    </a:srgbClr>
                  </a:outerShdw>
                </a:effectLst>
              </a:rPr>
              <a:t>}</a:t>
            </a:r>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33</a:t>
            </a:fld>
            <a:endParaRPr lang="en-US"/>
          </a:p>
        </p:txBody>
      </p:sp>
    </p:spTree>
    <p:extLst>
      <p:ext uri="{BB962C8B-B14F-4D97-AF65-F5344CB8AC3E}">
        <p14:creationId xmlns:p14="http://schemas.microsoft.com/office/powerpoint/2010/main" val="8113339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with </a:t>
            </a:r>
            <a:r>
              <a:rPr lang="en-US" dirty="0" smtClean="0"/>
              <a:t>Arguments: Example</a:t>
            </a:r>
            <a:endParaRPr lang="en-US" dirty="0"/>
          </a:p>
        </p:txBody>
      </p:sp>
      <p:sp>
        <p:nvSpPr>
          <p:cNvPr id="3" name="Content Placeholder 2"/>
          <p:cNvSpPr>
            <a:spLocks noGrp="1"/>
          </p:cNvSpPr>
          <p:nvPr>
            <p:ph idx="1"/>
          </p:nvPr>
        </p:nvSpPr>
        <p:spPr>
          <a:xfrm>
            <a:off x="838199" y="1329680"/>
            <a:ext cx="11141991" cy="4351338"/>
          </a:xfrm>
        </p:spPr>
        <p:txBody>
          <a:bodyPr>
            <a:noAutofit/>
          </a:bodyPr>
          <a:lstStyle/>
          <a:p>
            <a:pPr marL="0" indent="0">
              <a:lnSpc>
                <a:spcPct val="100000"/>
              </a:lnSpc>
              <a:spcBef>
                <a:spcPts val="0"/>
              </a:spcBef>
              <a:buNone/>
            </a:pPr>
            <a:r>
              <a:rPr lang="en-US" sz="2200" dirty="0" smtClean="0"/>
              <a:t>&lt;</a:t>
            </a:r>
            <a:r>
              <a:rPr lang="en-US" sz="2200" dirty="0"/>
              <a:t>html&gt;</a:t>
            </a:r>
          </a:p>
          <a:p>
            <a:pPr marL="0" indent="0">
              <a:lnSpc>
                <a:spcPct val="100000"/>
              </a:lnSpc>
              <a:spcBef>
                <a:spcPts val="0"/>
              </a:spcBef>
              <a:buNone/>
            </a:pPr>
            <a:r>
              <a:rPr lang="en-US" sz="2200" dirty="0"/>
              <a:t>&lt;head&gt;</a:t>
            </a:r>
          </a:p>
          <a:p>
            <a:pPr marL="0" indent="0">
              <a:lnSpc>
                <a:spcPct val="100000"/>
              </a:lnSpc>
              <a:spcBef>
                <a:spcPts val="0"/>
              </a:spcBef>
              <a:buNone/>
            </a:pPr>
            <a:r>
              <a:rPr lang="en-US" sz="2200" dirty="0"/>
              <a:t> </a:t>
            </a:r>
            <a:r>
              <a:rPr lang="en-US" sz="2200" dirty="0" smtClean="0"/>
              <a:t>    </a:t>
            </a:r>
            <a:r>
              <a:rPr lang="en-US" sz="2200" dirty="0" smtClean="0">
                <a:solidFill>
                  <a:srgbClr val="FF0000"/>
                </a:solidFill>
                <a:effectLst>
                  <a:outerShdw blurRad="38100" dist="38100" dir="2700000" algn="tl">
                    <a:srgbClr val="000000">
                      <a:alpha val="43137"/>
                    </a:srgbClr>
                  </a:outerShdw>
                </a:effectLst>
              </a:rPr>
              <a:t>&lt;</a:t>
            </a:r>
            <a:r>
              <a:rPr lang="en-US" sz="2200" dirty="0">
                <a:solidFill>
                  <a:srgbClr val="FF0000"/>
                </a:solidFill>
                <a:effectLst>
                  <a:outerShdw blurRad="38100" dist="38100" dir="2700000" algn="tl">
                    <a:srgbClr val="000000">
                      <a:alpha val="43137"/>
                    </a:srgbClr>
                  </a:outerShdw>
                </a:effectLst>
              </a:rPr>
              <a:t>script type="text/</a:t>
            </a:r>
            <a:r>
              <a:rPr lang="en-US" sz="2200" dirty="0" err="1">
                <a:solidFill>
                  <a:srgbClr val="FF0000"/>
                </a:solidFill>
                <a:effectLst>
                  <a:outerShdw blurRad="38100" dist="38100" dir="2700000" algn="tl">
                    <a:srgbClr val="000000">
                      <a:alpha val="43137"/>
                    </a:srgbClr>
                  </a:outerShdw>
                </a:effectLst>
              </a:rPr>
              <a:t>javascript</a:t>
            </a:r>
            <a:r>
              <a:rPr lang="en-US" sz="2200" dirty="0">
                <a:solidFill>
                  <a:srgbClr val="FF0000"/>
                </a:solidFill>
                <a:effectLst>
                  <a:outerShdw blurRad="38100" dist="38100" dir="2700000" algn="tl">
                    <a:srgbClr val="000000">
                      <a:alpha val="43137"/>
                    </a:srgbClr>
                  </a:outerShdw>
                </a:effectLst>
              </a:rPr>
              <a:t>"&gt;</a:t>
            </a:r>
          </a:p>
          <a:p>
            <a:pPr marL="0" indent="0">
              <a:lnSpc>
                <a:spcPct val="100000"/>
              </a:lnSpc>
              <a:spcBef>
                <a:spcPts val="0"/>
              </a:spcBef>
              <a:buNone/>
            </a:pPr>
            <a:r>
              <a:rPr lang="en-US" sz="2200" dirty="0" smtClean="0">
                <a:solidFill>
                  <a:srgbClr val="FF0000"/>
                </a:solidFill>
                <a:effectLst>
                  <a:outerShdw blurRad="38100" dist="38100" dir="2700000" algn="tl">
                    <a:srgbClr val="000000">
                      <a:alpha val="43137"/>
                    </a:srgbClr>
                  </a:outerShdw>
                </a:effectLst>
              </a:rPr>
              <a:t>        </a:t>
            </a:r>
            <a:r>
              <a:rPr lang="en-US" sz="2200" dirty="0" err="1" smtClean="0">
                <a:solidFill>
                  <a:srgbClr val="FF0000"/>
                </a:solidFill>
                <a:effectLst>
                  <a:outerShdw blurRad="38100" dist="38100" dir="2700000" algn="tl">
                    <a:srgbClr val="000000">
                      <a:alpha val="43137"/>
                    </a:srgbClr>
                  </a:outerShdw>
                </a:effectLst>
              </a:rPr>
              <a:t>var</a:t>
            </a:r>
            <a:r>
              <a:rPr lang="en-US" sz="2200" dirty="0" smtClean="0">
                <a:solidFill>
                  <a:srgbClr val="FF0000"/>
                </a:solidFill>
                <a:effectLst>
                  <a:outerShdw blurRad="38100" dist="38100" dir="2700000" algn="tl">
                    <a:srgbClr val="000000">
                      <a:alpha val="43137"/>
                    </a:srgbClr>
                  </a:outerShdw>
                </a:effectLst>
              </a:rPr>
              <a:t> </a:t>
            </a:r>
            <a:r>
              <a:rPr lang="en-US" sz="2200" dirty="0">
                <a:solidFill>
                  <a:srgbClr val="FF0000"/>
                </a:solidFill>
                <a:effectLst>
                  <a:outerShdw blurRad="38100" dist="38100" dir="2700000" algn="tl">
                    <a:srgbClr val="000000">
                      <a:alpha val="43137"/>
                    </a:srgbClr>
                  </a:outerShdw>
                </a:effectLst>
              </a:rPr>
              <a:t>count = 0;</a:t>
            </a:r>
          </a:p>
          <a:p>
            <a:pPr marL="0" indent="0">
              <a:lnSpc>
                <a:spcPct val="100000"/>
              </a:lnSpc>
              <a:spcBef>
                <a:spcPts val="0"/>
              </a:spcBef>
              <a:buNone/>
            </a:pPr>
            <a:r>
              <a:rPr lang="en-US" sz="2200" dirty="0" smtClean="0">
                <a:solidFill>
                  <a:srgbClr val="FF0000"/>
                </a:solidFill>
                <a:effectLst>
                  <a:outerShdw blurRad="38100" dist="38100" dir="2700000" algn="tl">
                    <a:srgbClr val="000000">
                      <a:alpha val="43137"/>
                    </a:srgbClr>
                  </a:outerShdw>
                </a:effectLst>
              </a:rPr>
              <a:t>         function </a:t>
            </a:r>
            <a:r>
              <a:rPr lang="en-US" sz="2200" dirty="0" err="1">
                <a:solidFill>
                  <a:srgbClr val="0000FF"/>
                </a:solidFill>
                <a:effectLst>
                  <a:outerShdw blurRad="38100" dist="38100" dir="2700000" algn="tl">
                    <a:srgbClr val="000000">
                      <a:alpha val="43137"/>
                    </a:srgbClr>
                  </a:outerShdw>
                </a:effectLst>
              </a:rPr>
              <a:t>countVowels</a:t>
            </a:r>
            <a:r>
              <a:rPr lang="en-US" sz="2200" dirty="0">
                <a:solidFill>
                  <a:srgbClr val="FF0000"/>
                </a:solidFill>
                <a:effectLst>
                  <a:outerShdw blurRad="38100" dist="38100" dir="2700000" algn="tl">
                    <a:srgbClr val="000000">
                      <a:alpha val="43137"/>
                    </a:srgbClr>
                  </a:outerShdw>
                </a:effectLst>
              </a:rPr>
              <a:t>(</a:t>
            </a:r>
            <a:r>
              <a:rPr lang="en-US" sz="2200" dirty="0">
                <a:effectLst>
                  <a:outerShdw blurRad="38100" dist="38100" dir="2700000" algn="tl">
                    <a:srgbClr val="000000">
                      <a:alpha val="43137"/>
                    </a:srgbClr>
                  </a:outerShdw>
                </a:effectLst>
              </a:rPr>
              <a:t>name</a:t>
            </a:r>
            <a:r>
              <a:rPr lang="en-US" sz="2200" dirty="0">
                <a:solidFill>
                  <a:srgbClr val="FF0000"/>
                </a:solidFill>
                <a:effectLst>
                  <a:outerShdw blurRad="38100" dist="38100" dir="2700000" algn="tl">
                    <a:srgbClr val="000000">
                      <a:alpha val="43137"/>
                    </a:srgbClr>
                  </a:outerShdw>
                </a:effectLst>
              </a:rPr>
              <a:t>)</a:t>
            </a:r>
          </a:p>
          <a:p>
            <a:pPr marL="0" indent="0">
              <a:lnSpc>
                <a:spcPct val="100000"/>
              </a:lnSpc>
              <a:spcBef>
                <a:spcPts val="0"/>
              </a:spcBef>
              <a:buNone/>
            </a:pPr>
            <a:r>
              <a:rPr lang="en-US" sz="2200" dirty="0">
                <a:solidFill>
                  <a:srgbClr val="FF0000"/>
                </a:solidFill>
                <a:effectLst>
                  <a:outerShdw blurRad="38100" dist="38100" dir="2700000" algn="tl">
                    <a:srgbClr val="000000">
                      <a:alpha val="43137"/>
                    </a:srgbClr>
                  </a:outerShdw>
                </a:effectLst>
              </a:rPr>
              <a:t>	</a:t>
            </a:r>
            <a:r>
              <a:rPr lang="en-US" sz="2200" dirty="0" smtClean="0">
                <a:solidFill>
                  <a:srgbClr val="FF0000"/>
                </a:solidFill>
                <a:effectLst>
                  <a:outerShdw blurRad="38100" dist="38100" dir="2700000" algn="tl">
                    <a:srgbClr val="000000">
                      <a:alpha val="43137"/>
                    </a:srgbClr>
                  </a:outerShdw>
                </a:effectLst>
              </a:rPr>
              <a:t>{</a:t>
            </a:r>
            <a:endParaRPr lang="en-US" sz="2200" dirty="0">
              <a:solidFill>
                <a:srgbClr val="FF0000"/>
              </a:solidFill>
              <a:effectLst>
                <a:outerShdw blurRad="38100" dist="38100" dir="2700000" algn="tl">
                  <a:srgbClr val="000000">
                    <a:alpha val="43137"/>
                  </a:srgbClr>
                </a:outerShdw>
              </a:effectLst>
            </a:endParaRPr>
          </a:p>
          <a:p>
            <a:pPr marL="0" indent="0">
              <a:lnSpc>
                <a:spcPct val="100000"/>
              </a:lnSpc>
              <a:spcBef>
                <a:spcPts val="0"/>
              </a:spcBef>
              <a:buNone/>
            </a:pPr>
            <a:r>
              <a:rPr lang="en-US" sz="2200" dirty="0">
                <a:solidFill>
                  <a:srgbClr val="FF0000"/>
                </a:solidFill>
                <a:effectLst>
                  <a:outerShdw blurRad="38100" dist="38100" dir="2700000" algn="tl">
                    <a:srgbClr val="000000">
                      <a:alpha val="43137"/>
                    </a:srgbClr>
                  </a:outerShdw>
                </a:effectLst>
              </a:rPr>
              <a:t>	</a:t>
            </a:r>
            <a:r>
              <a:rPr lang="en-US" sz="2200" dirty="0" smtClean="0">
                <a:solidFill>
                  <a:srgbClr val="FF0000"/>
                </a:solidFill>
                <a:effectLst>
                  <a:outerShdw blurRad="38100" dist="38100" dir="2700000" algn="tl">
                    <a:srgbClr val="000000">
                      <a:alpha val="43137"/>
                    </a:srgbClr>
                  </a:outerShdw>
                </a:effectLst>
              </a:rPr>
              <a:t>for </a:t>
            </a:r>
            <a:r>
              <a:rPr lang="en-US" sz="2200" dirty="0">
                <a:solidFill>
                  <a:srgbClr val="FF0000"/>
                </a:solidFill>
                <a:effectLst>
                  <a:outerShdw blurRad="38100" dist="38100" dir="2700000" algn="tl">
                    <a:srgbClr val="000000">
                      <a:alpha val="43137"/>
                    </a:srgbClr>
                  </a:outerShdw>
                </a:effectLst>
              </a:rPr>
              <a:t>(</a:t>
            </a:r>
            <a:r>
              <a:rPr lang="en-US" sz="2200" dirty="0" err="1">
                <a:solidFill>
                  <a:srgbClr val="FF0000"/>
                </a:solidFill>
                <a:effectLst>
                  <a:outerShdw blurRad="38100" dist="38100" dir="2700000" algn="tl">
                    <a:srgbClr val="000000">
                      <a:alpha val="43137"/>
                    </a:srgbClr>
                  </a:outerShdw>
                </a:effectLst>
              </a:rPr>
              <a:t>var</a:t>
            </a:r>
            <a:r>
              <a:rPr lang="en-US" sz="2200" dirty="0">
                <a:solidFill>
                  <a:srgbClr val="FF0000"/>
                </a:solidFill>
                <a:effectLst>
                  <a:outerShdw blurRad="38100" dist="38100" dir="2700000" algn="tl">
                    <a:srgbClr val="000000">
                      <a:alpha val="43137"/>
                    </a:srgbClr>
                  </a:outerShdw>
                </a:effectLst>
              </a:rPr>
              <a:t> </a:t>
            </a:r>
            <a:r>
              <a:rPr lang="en-US" sz="2200" dirty="0" err="1">
                <a:solidFill>
                  <a:srgbClr val="FF0000"/>
                </a:solidFill>
                <a:effectLst>
                  <a:outerShdw blurRad="38100" dist="38100" dir="2700000" algn="tl">
                    <a:srgbClr val="000000">
                      <a:alpha val="43137"/>
                    </a:srgbClr>
                  </a:outerShdw>
                </a:effectLst>
              </a:rPr>
              <a:t>i</a:t>
            </a:r>
            <a:r>
              <a:rPr lang="en-US" sz="2200" dirty="0">
                <a:solidFill>
                  <a:srgbClr val="FF0000"/>
                </a:solidFill>
                <a:effectLst>
                  <a:outerShdw blurRad="38100" dist="38100" dir="2700000" algn="tl">
                    <a:srgbClr val="000000">
                      <a:alpha val="43137"/>
                    </a:srgbClr>
                  </a:outerShdw>
                </a:effectLst>
              </a:rPr>
              <a:t>=0;i&lt;</a:t>
            </a:r>
            <a:r>
              <a:rPr lang="en-US" sz="2200" dirty="0" err="1">
                <a:solidFill>
                  <a:srgbClr val="FF0000"/>
                </a:solidFill>
                <a:effectLst>
                  <a:outerShdw blurRad="38100" dist="38100" dir="2700000" algn="tl">
                    <a:srgbClr val="000000">
                      <a:alpha val="43137"/>
                    </a:srgbClr>
                  </a:outerShdw>
                </a:effectLst>
              </a:rPr>
              <a:t>name.length;i</a:t>
            </a:r>
            <a:r>
              <a:rPr lang="en-US" sz="2200" dirty="0">
                <a:solidFill>
                  <a:srgbClr val="FF0000"/>
                </a:solidFill>
                <a:effectLst>
                  <a:outerShdw blurRad="38100" dist="38100" dir="2700000" algn="tl">
                    <a:srgbClr val="000000">
                      <a:alpha val="43137"/>
                    </a:srgbClr>
                  </a:outerShdw>
                </a:effectLst>
              </a:rPr>
              <a:t>++)</a:t>
            </a:r>
          </a:p>
          <a:p>
            <a:pPr marL="0" indent="0">
              <a:lnSpc>
                <a:spcPct val="100000"/>
              </a:lnSpc>
              <a:spcBef>
                <a:spcPts val="0"/>
              </a:spcBef>
              <a:buNone/>
            </a:pPr>
            <a:r>
              <a:rPr lang="en-US" sz="2200" dirty="0">
                <a:solidFill>
                  <a:srgbClr val="FF0000"/>
                </a:solidFill>
                <a:effectLst>
                  <a:outerShdw blurRad="38100" dist="38100" dir="2700000" algn="tl">
                    <a:srgbClr val="000000">
                      <a:alpha val="43137"/>
                    </a:srgbClr>
                  </a:outerShdw>
                </a:effectLst>
              </a:rPr>
              <a:t>	</a:t>
            </a:r>
            <a:r>
              <a:rPr lang="en-US" sz="2200" dirty="0" smtClean="0">
                <a:solidFill>
                  <a:srgbClr val="FF0000"/>
                </a:solidFill>
                <a:effectLst>
                  <a:outerShdw blurRad="38100" dist="38100" dir="2700000" algn="tl">
                    <a:srgbClr val="000000">
                      <a:alpha val="43137"/>
                    </a:srgbClr>
                  </a:outerShdw>
                </a:effectLst>
              </a:rPr>
              <a:t> {</a:t>
            </a:r>
            <a:endParaRPr lang="en-US" sz="2200" dirty="0">
              <a:solidFill>
                <a:srgbClr val="FF0000"/>
              </a:solidFill>
              <a:effectLst>
                <a:outerShdw blurRad="38100" dist="38100" dir="2700000" algn="tl">
                  <a:srgbClr val="000000">
                    <a:alpha val="43137"/>
                  </a:srgbClr>
                </a:outerShdw>
              </a:effectLst>
            </a:endParaRPr>
          </a:p>
          <a:p>
            <a:pPr marL="0" indent="0">
              <a:lnSpc>
                <a:spcPct val="100000"/>
              </a:lnSpc>
              <a:spcBef>
                <a:spcPts val="0"/>
              </a:spcBef>
              <a:buNone/>
            </a:pPr>
            <a:r>
              <a:rPr lang="en-US" sz="2200" dirty="0">
                <a:solidFill>
                  <a:srgbClr val="FF0000"/>
                </a:solidFill>
                <a:effectLst>
                  <a:outerShdw blurRad="38100" dist="38100" dir="2700000" algn="tl">
                    <a:srgbClr val="000000">
                      <a:alpha val="43137"/>
                    </a:srgbClr>
                  </a:outerShdw>
                </a:effectLst>
              </a:rPr>
              <a:t>              if(name[</a:t>
            </a:r>
            <a:r>
              <a:rPr lang="en-US" sz="2200" dirty="0" err="1">
                <a:solidFill>
                  <a:srgbClr val="FF0000"/>
                </a:solidFill>
                <a:effectLst>
                  <a:outerShdw blurRad="38100" dist="38100" dir="2700000" algn="tl">
                    <a:srgbClr val="000000">
                      <a:alpha val="43137"/>
                    </a:srgbClr>
                  </a:outerShdw>
                </a:effectLst>
              </a:rPr>
              <a:t>i</a:t>
            </a:r>
            <a:r>
              <a:rPr lang="en-US" sz="2200" dirty="0">
                <a:solidFill>
                  <a:srgbClr val="FF0000"/>
                </a:solidFill>
                <a:effectLst>
                  <a:outerShdw blurRad="38100" dist="38100" dir="2700000" algn="tl">
                    <a:srgbClr val="000000">
                      <a:alpha val="43137"/>
                    </a:srgbClr>
                  </a:outerShdw>
                </a:effectLst>
              </a:rPr>
              <a:t>] == "a" || name[</a:t>
            </a:r>
            <a:r>
              <a:rPr lang="en-US" sz="2200" dirty="0" err="1">
                <a:solidFill>
                  <a:srgbClr val="FF0000"/>
                </a:solidFill>
                <a:effectLst>
                  <a:outerShdw blurRad="38100" dist="38100" dir="2700000" algn="tl">
                    <a:srgbClr val="000000">
                      <a:alpha val="43137"/>
                    </a:srgbClr>
                  </a:outerShdw>
                </a:effectLst>
              </a:rPr>
              <a:t>i</a:t>
            </a:r>
            <a:r>
              <a:rPr lang="en-US" sz="2200" dirty="0">
                <a:solidFill>
                  <a:srgbClr val="FF0000"/>
                </a:solidFill>
                <a:effectLst>
                  <a:outerShdw blurRad="38100" dist="38100" dir="2700000" algn="tl">
                    <a:srgbClr val="000000">
                      <a:alpha val="43137"/>
                    </a:srgbClr>
                  </a:outerShdw>
                </a:effectLst>
              </a:rPr>
              <a:t>] == "e" || name[</a:t>
            </a:r>
            <a:r>
              <a:rPr lang="en-US" sz="2200" dirty="0" err="1">
                <a:solidFill>
                  <a:srgbClr val="FF0000"/>
                </a:solidFill>
                <a:effectLst>
                  <a:outerShdw blurRad="38100" dist="38100" dir="2700000" algn="tl">
                    <a:srgbClr val="000000">
                      <a:alpha val="43137"/>
                    </a:srgbClr>
                  </a:outerShdw>
                </a:effectLst>
              </a:rPr>
              <a:t>i</a:t>
            </a:r>
            <a:r>
              <a:rPr lang="en-US" sz="2200" dirty="0">
                <a:solidFill>
                  <a:srgbClr val="FF0000"/>
                </a:solidFill>
                <a:effectLst>
                  <a:outerShdw blurRad="38100" dist="38100" dir="2700000" algn="tl">
                    <a:srgbClr val="000000">
                      <a:alpha val="43137"/>
                    </a:srgbClr>
                  </a:outerShdw>
                </a:effectLst>
              </a:rPr>
              <a:t>] == "</a:t>
            </a:r>
            <a:r>
              <a:rPr lang="en-US" sz="2200" dirty="0" err="1">
                <a:solidFill>
                  <a:srgbClr val="FF0000"/>
                </a:solidFill>
                <a:effectLst>
                  <a:outerShdw blurRad="38100" dist="38100" dir="2700000" algn="tl">
                    <a:srgbClr val="000000">
                      <a:alpha val="43137"/>
                    </a:srgbClr>
                  </a:outerShdw>
                </a:effectLst>
              </a:rPr>
              <a:t>i</a:t>
            </a:r>
            <a:r>
              <a:rPr lang="en-US" sz="2200" dirty="0">
                <a:solidFill>
                  <a:srgbClr val="FF0000"/>
                </a:solidFill>
                <a:effectLst>
                  <a:outerShdw blurRad="38100" dist="38100" dir="2700000" algn="tl">
                    <a:srgbClr val="000000">
                      <a:alpha val="43137"/>
                    </a:srgbClr>
                  </a:outerShdw>
                </a:effectLst>
              </a:rPr>
              <a:t>" || name[</a:t>
            </a:r>
            <a:r>
              <a:rPr lang="en-US" sz="2200" dirty="0" err="1">
                <a:solidFill>
                  <a:srgbClr val="FF0000"/>
                </a:solidFill>
                <a:effectLst>
                  <a:outerShdw blurRad="38100" dist="38100" dir="2700000" algn="tl">
                    <a:srgbClr val="000000">
                      <a:alpha val="43137"/>
                    </a:srgbClr>
                  </a:outerShdw>
                </a:effectLst>
              </a:rPr>
              <a:t>i</a:t>
            </a:r>
            <a:r>
              <a:rPr lang="en-US" sz="2200" dirty="0">
                <a:solidFill>
                  <a:srgbClr val="FF0000"/>
                </a:solidFill>
                <a:effectLst>
                  <a:outerShdw blurRad="38100" dist="38100" dir="2700000" algn="tl">
                    <a:srgbClr val="000000">
                      <a:alpha val="43137"/>
                    </a:srgbClr>
                  </a:outerShdw>
                </a:effectLst>
              </a:rPr>
              <a:t>] == "o" || name[</a:t>
            </a:r>
            <a:r>
              <a:rPr lang="en-US" sz="2200" dirty="0" err="1">
                <a:solidFill>
                  <a:srgbClr val="FF0000"/>
                </a:solidFill>
                <a:effectLst>
                  <a:outerShdw blurRad="38100" dist="38100" dir="2700000" algn="tl">
                    <a:srgbClr val="000000">
                      <a:alpha val="43137"/>
                    </a:srgbClr>
                  </a:outerShdw>
                </a:effectLst>
              </a:rPr>
              <a:t>i</a:t>
            </a:r>
            <a:r>
              <a:rPr lang="en-US" sz="2200" dirty="0">
                <a:solidFill>
                  <a:srgbClr val="FF0000"/>
                </a:solidFill>
                <a:effectLst>
                  <a:outerShdw blurRad="38100" dist="38100" dir="2700000" algn="tl">
                    <a:srgbClr val="000000">
                      <a:alpha val="43137"/>
                    </a:srgbClr>
                  </a:outerShdw>
                </a:effectLst>
              </a:rPr>
              <a:t>] == "u")</a:t>
            </a:r>
          </a:p>
          <a:p>
            <a:pPr marL="0" indent="0">
              <a:lnSpc>
                <a:spcPct val="100000"/>
              </a:lnSpc>
              <a:spcBef>
                <a:spcPts val="0"/>
              </a:spcBef>
              <a:buNone/>
            </a:pPr>
            <a:r>
              <a:rPr lang="en-US" sz="2200" dirty="0">
                <a:solidFill>
                  <a:srgbClr val="FF0000"/>
                </a:solidFill>
                <a:effectLst>
                  <a:outerShdw blurRad="38100" dist="38100" dir="2700000" algn="tl">
                    <a:srgbClr val="000000">
                      <a:alpha val="43137"/>
                    </a:srgbClr>
                  </a:outerShdw>
                </a:effectLst>
              </a:rPr>
              <a:t>              </a:t>
            </a:r>
            <a:r>
              <a:rPr lang="en-US" sz="2200" dirty="0" smtClean="0">
                <a:solidFill>
                  <a:srgbClr val="FF0000"/>
                </a:solidFill>
                <a:effectLst>
                  <a:outerShdw blurRad="38100" dist="38100" dir="2700000" algn="tl">
                    <a:srgbClr val="000000">
                      <a:alpha val="43137"/>
                    </a:srgbClr>
                  </a:outerShdw>
                </a:effectLst>
              </a:rPr>
              <a:t> count </a:t>
            </a:r>
            <a:r>
              <a:rPr lang="en-US" sz="2200" dirty="0">
                <a:solidFill>
                  <a:srgbClr val="FF0000"/>
                </a:solidFill>
                <a:effectLst>
                  <a:outerShdw blurRad="38100" dist="38100" dir="2700000" algn="tl">
                    <a:srgbClr val="000000">
                      <a:alpha val="43137"/>
                    </a:srgbClr>
                  </a:outerShdw>
                </a:effectLst>
              </a:rPr>
              <a:t>= count + 1;</a:t>
            </a:r>
          </a:p>
          <a:p>
            <a:pPr marL="0" indent="0">
              <a:lnSpc>
                <a:spcPct val="100000"/>
              </a:lnSpc>
              <a:spcBef>
                <a:spcPts val="0"/>
              </a:spcBef>
              <a:buNone/>
            </a:pPr>
            <a:r>
              <a:rPr lang="en-US" sz="2200" dirty="0">
                <a:solidFill>
                  <a:srgbClr val="FF0000"/>
                </a:solidFill>
                <a:effectLst>
                  <a:outerShdw blurRad="38100" dist="38100" dir="2700000" algn="tl">
                    <a:srgbClr val="000000">
                      <a:alpha val="43137"/>
                    </a:srgbClr>
                  </a:outerShdw>
                </a:effectLst>
              </a:rPr>
              <a:t>	</a:t>
            </a:r>
            <a:r>
              <a:rPr lang="en-US" sz="2200" dirty="0" smtClean="0">
                <a:solidFill>
                  <a:srgbClr val="FF0000"/>
                </a:solidFill>
                <a:effectLst>
                  <a:outerShdw blurRad="38100" dist="38100" dir="2700000" algn="tl">
                    <a:srgbClr val="000000">
                      <a:alpha val="43137"/>
                    </a:srgbClr>
                  </a:outerShdw>
                </a:effectLst>
              </a:rPr>
              <a:t>}</a:t>
            </a:r>
            <a:endParaRPr lang="en-US" sz="2200" dirty="0">
              <a:solidFill>
                <a:srgbClr val="FF0000"/>
              </a:solidFill>
              <a:effectLst>
                <a:outerShdw blurRad="38100" dist="38100" dir="2700000" algn="tl">
                  <a:srgbClr val="000000">
                    <a:alpha val="43137"/>
                  </a:srgbClr>
                </a:outerShdw>
              </a:effectLst>
            </a:endParaRPr>
          </a:p>
          <a:p>
            <a:pPr marL="0" indent="0">
              <a:lnSpc>
                <a:spcPct val="100000"/>
              </a:lnSpc>
              <a:spcBef>
                <a:spcPts val="0"/>
              </a:spcBef>
              <a:buNone/>
            </a:pPr>
            <a:r>
              <a:rPr lang="en-US" sz="2200" dirty="0">
                <a:solidFill>
                  <a:srgbClr val="FF0000"/>
                </a:solidFill>
                <a:effectLst>
                  <a:outerShdw blurRad="38100" dist="38100" dir="2700000" algn="tl">
                    <a:srgbClr val="000000">
                      <a:alpha val="43137"/>
                    </a:srgbClr>
                  </a:outerShdw>
                </a:effectLst>
              </a:rPr>
              <a:t>	</a:t>
            </a:r>
            <a:r>
              <a:rPr lang="en-US" sz="2200" dirty="0" err="1" smtClean="0">
                <a:solidFill>
                  <a:srgbClr val="FF0000"/>
                </a:solidFill>
                <a:effectLst>
                  <a:outerShdw blurRad="38100" dist="38100" dir="2700000" algn="tl">
                    <a:srgbClr val="000000">
                      <a:alpha val="43137"/>
                    </a:srgbClr>
                  </a:outerShdw>
                </a:effectLst>
              </a:rPr>
              <a:t>document.write</a:t>
            </a:r>
            <a:r>
              <a:rPr lang="en-US" sz="2200" dirty="0">
                <a:solidFill>
                  <a:srgbClr val="FF0000"/>
                </a:solidFill>
                <a:effectLst>
                  <a:outerShdw blurRad="38100" dist="38100" dir="2700000" algn="tl">
                    <a:srgbClr val="000000">
                      <a:alpha val="43137"/>
                    </a:srgbClr>
                  </a:outerShdw>
                </a:effectLst>
              </a:rPr>
              <a:t>("Hello " + name + "!!! Your name has " + count + " vowels.");</a:t>
            </a:r>
          </a:p>
          <a:p>
            <a:pPr marL="0" indent="0">
              <a:lnSpc>
                <a:spcPct val="100000"/>
              </a:lnSpc>
              <a:spcBef>
                <a:spcPts val="0"/>
              </a:spcBef>
              <a:buNone/>
            </a:pPr>
            <a:r>
              <a:rPr lang="en-US" sz="2200" dirty="0" smtClean="0">
                <a:solidFill>
                  <a:srgbClr val="FF0000"/>
                </a:solidFill>
                <a:effectLst>
                  <a:outerShdw blurRad="38100" dist="38100" dir="2700000" algn="tl">
                    <a:srgbClr val="000000">
                      <a:alpha val="43137"/>
                    </a:srgbClr>
                  </a:outerShdw>
                </a:effectLst>
              </a:rPr>
              <a:t>             }</a:t>
            </a:r>
            <a:endParaRPr lang="en-US" sz="2200" dirty="0">
              <a:solidFill>
                <a:srgbClr val="FF0000"/>
              </a:solidFill>
              <a:effectLst>
                <a:outerShdw blurRad="38100" dist="38100" dir="2700000" algn="tl">
                  <a:srgbClr val="000000">
                    <a:alpha val="43137"/>
                  </a:srgbClr>
                </a:outerShdw>
              </a:effectLst>
            </a:endParaRPr>
          </a:p>
          <a:p>
            <a:pPr marL="0" indent="0">
              <a:lnSpc>
                <a:spcPct val="100000"/>
              </a:lnSpc>
              <a:spcBef>
                <a:spcPts val="0"/>
              </a:spcBef>
              <a:buNone/>
            </a:pPr>
            <a:r>
              <a:rPr lang="en-US" sz="2200" dirty="0">
                <a:solidFill>
                  <a:srgbClr val="FF0000"/>
                </a:solidFill>
                <a:effectLst>
                  <a:outerShdw blurRad="38100" dist="38100" dir="2700000" algn="tl">
                    <a:srgbClr val="000000">
                      <a:alpha val="43137"/>
                    </a:srgbClr>
                  </a:outerShdw>
                </a:effectLst>
              </a:rPr>
              <a:t>   </a:t>
            </a:r>
            <a:r>
              <a:rPr lang="en-US" sz="2200" dirty="0" smtClean="0">
                <a:solidFill>
                  <a:srgbClr val="FF0000"/>
                </a:solidFill>
                <a:effectLst>
                  <a:outerShdw blurRad="38100" dist="38100" dir="2700000" algn="tl">
                    <a:srgbClr val="000000">
                      <a:alpha val="43137"/>
                    </a:srgbClr>
                  </a:outerShdw>
                </a:effectLst>
              </a:rPr>
              <a:t>   </a:t>
            </a:r>
            <a:r>
              <a:rPr lang="en-US" sz="2200" dirty="0" err="1" smtClean="0">
                <a:solidFill>
                  <a:srgbClr val="FF0000"/>
                </a:solidFill>
                <a:effectLst>
                  <a:outerShdw blurRad="38100" dist="38100" dir="2700000" algn="tl">
                    <a:srgbClr val="000000">
                      <a:alpha val="43137"/>
                    </a:srgbClr>
                  </a:outerShdw>
                </a:effectLst>
              </a:rPr>
              <a:t>var</a:t>
            </a:r>
            <a:r>
              <a:rPr lang="en-US" sz="2200" dirty="0" smtClean="0">
                <a:solidFill>
                  <a:srgbClr val="FF0000"/>
                </a:solidFill>
                <a:effectLst>
                  <a:outerShdw blurRad="38100" dist="38100" dir="2700000" algn="tl">
                    <a:srgbClr val="000000">
                      <a:alpha val="43137"/>
                    </a:srgbClr>
                  </a:outerShdw>
                </a:effectLst>
              </a:rPr>
              <a:t> </a:t>
            </a:r>
            <a:r>
              <a:rPr lang="en-US" sz="2200" dirty="0" err="1">
                <a:solidFill>
                  <a:srgbClr val="FF0000"/>
                </a:solidFill>
                <a:effectLst>
                  <a:outerShdw blurRad="38100" dist="38100" dir="2700000" algn="tl">
                    <a:srgbClr val="000000">
                      <a:alpha val="43137"/>
                    </a:srgbClr>
                  </a:outerShdw>
                </a:effectLst>
              </a:rPr>
              <a:t>myName</a:t>
            </a:r>
            <a:r>
              <a:rPr lang="en-US" sz="2200" dirty="0">
                <a:solidFill>
                  <a:srgbClr val="FF0000"/>
                </a:solidFill>
                <a:effectLst>
                  <a:outerShdw blurRad="38100" dist="38100" dir="2700000" algn="tl">
                    <a:srgbClr val="000000">
                      <a:alpha val="43137"/>
                    </a:srgbClr>
                  </a:outerShdw>
                </a:effectLst>
              </a:rPr>
              <a:t> = prompt("Please enter your name");</a:t>
            </a:r>
          </a:p>
          <a:p>
            <a:pPr marL="0" indent="0">
              <a:lnSpc>
                <a:spcPct val="100000"/>
              </a:lnSpc>
              <a:spcBef>
                <a:spcPts val="0"/>
              </a:spcBef>
              <a:buNone/>
            </a:pPr>
            <a:r>
              <a:rPr lang="en-US" sz="2200" dirty="0">
                <a:solidFill>
                  <a:srgbClr val="FF0000"/>
                </a:solidFill>
                <a:effectLst>
                  <a:outerShdw blurRad="38100" dist="38100" dir="2700000" algn="tl">
                    <a:srgbClr val="000000">
                      <a:alpha val="43137"/>
                    </a:srgbClr>
                  </a:outerShdw>
                </a:effectLst>
              </a:rPr>
              <a:t>    </a:t>
            </a:r>
            <a:r>
              <a:rPr lang="en-US" sz="2200" dirty="0" smtClean="0">
                <a:solidFill>
                  <a:srgbClr val="FF0000"/>
                </a:solidFill>
                <a:effectLst>
                  <a:outerShdw blurRad="38100" dist="38100" dir="2700000" algn="tl">
                    <a:srgbClr val="000000">
                      <a:alpha val="43137"/>
                    </a:srgbClr>
                  </a:outerShdw>
                </a:effectLst>
              </a:rPr>
              <a:t>  </a:t>
            </a:r>
            <a:r>
              <a:rPr lang="en-US" sz="2200" dirty="0" err="1" smtClean="0">
                <a:solidFill>
                  <a:srgbClr val="0000FF"/>
                </a:solidFill>
                <a:effectLst>
                  <a:outerShdw blurRad="38100" dist="38100" dir="2700000" algn="tl">
                    <a:srgbClr val="000000">
                      <a:alpha val="43137"/>
                    </a:srgbClr>
                  </a:outerShdw>
                </a:effectLst>
              </a:rPr>
              <a:t>countVowels</a:t>
            </a:r>
            <a:r>
              <a:rPr lang="en-US" sz="2200" dirty="0" smtClean="0">
                <a:solidFill>
                  <a:srgbClr val="0000FF"/>
                </a:solidFill>
                <a:effectLst>
                  <a:outerShdw blurRad="38100" dist="38100" dir="2700000" algn="tl">
                    <a:srgbClr val="000000">
                      <a:alpha val="43137"/>
                    </a:srgbClr>
                  </a:outerShdw>
                </a:effectLst>
              </a:rPr>
              <a:t>(</a:t>
            </a:r>
            <a:r>
              <a:rPr lang="en-US" sz="2200" dirty="0" err="1" smtClean="0">
                <a:effectLst>
                  <a:outerShdw blurRad="38100" dist="38100" dir="2700000" algn="tl">
                    <a:srgbClr val="000000">
                      <a:alpha val="43137"/>
                    </a:srgbClr>
                  </a:outerShdw>
                </a:effectLst>
              </a:rPr>
              <a:t>myName</a:t>
            </a:r>
            <a:r>
              <a:rPr lang="en-US" sz="2200" dirty="0">
                <a:solidFill>
                  <a:srgbClr val="0000FF"/>
                </a:solidFill>
                <a:effectLst>
                  <a:outerShdw blurRad="38100" dist="38100" dir="2700000" algn="tl">
                    <a:srgbClr val="000000">
                      <a:alpha val="43137"/>
                    </a:srgbClr>
                  </a:outerShdw>
                </a:effectLst>
              </a:rPr>
              <a:t>);</a:t>
            </a:r>
          </a:p>
          <a:p>
            <a:pPr marL="0" indent="0">
              <a:lnSpc>
                <a:spcPct val="100000"/>
              </a:lnSpc>
              <a:spcBef>
                <a:spcPts val="0"/>
              </a:spcBef>
              <a:buNone/>
            </a:pPr>
            <a:r>
              <a:rPr lang="en-US" sz="2200" dirty="0" smtClean="0">
                <a:solidFill>
                  <a:srgbClr val="FF0000"/>
                </a:solidFill>
                <a:effectLst>
                  <a:outerShdw blurRad="38100" dist="38100" dir="2700000" algn="tl">
                    <a:srgbClr val="000000">
                      <a:alpha val="43137"/>
                    </a:srgbClr>
                  </a:outerShdw>
                </a:effectLst>
              </a:rPr>
              <a:t>     &lt;/</a:t>
            </a:r>
            <a:r>
              <a:rPr lang="en-US" sz="2200" dirty="0">
                <a:solidFill>
                  <a:srgbClr val="FF0000"/>
                </a:solidFill>
                <a:effectLst>
                  <a:outerShdw blurRad="38100" dist="38100" dir="2700000" algn="tl">
                    <a:srgbClr val="000000">
                      <a:alpha val="43137"/>
                    </a:srgbClr>
                  </a:outerShdw>
                </a:effectLst>
              </a:rPr>
              <a:t>script</a:t>
            </a:r>
            <a:r>
              <a:rPr lang="en-US" sz="2200" dirty="0" smtClean="0">
                <a:solidFill>
                  <a:srgbClr val="FF0000"/>
                </a:solidFill>
                <a:effectLst>
                  <a:outerShdw blurRad="38100" dist="38100" dir="2700000" algn="tl">
                    <a:srgbClr val="000000">
                      <a:alpha val="43137"/>
                    </a:srgbClr>
                  </a:outerShdw>
                </a:effectLst>
              </a:rPr>
              <a:t>&gt; </a:t>
            </a:r>
          </a:p>
          <a:p>
            <a:pPr marL="0" indent="0">
              <a:lnSpc>
                <a:spcPct val="100000"/>
              </a:lnSpc>
              <a:spcBef>
                <a:spcPts val="0"/>
              </a:spcBef>
              <a:buNone/>
            </a:pPr>
            <a:r>
              <a:rPr lang="en-US" sz="2200" dirty="0" smtClean="0"/>
              <a:t>&lt;/</a:t>
            </a:r>
            <a:r>
              <a:rPr lang="en-US" sz="2200" dirty="0"/>
              <a:t>head</a:t>
            </a:r>
            <a:r>
              <a:rPr lang="en-US" sz="2200" dirty="0" smtClean="0"/>
              <a:t>&gt; &lt;</a:t>
            </a:r>
            <a:r>
              <a:rPr lang="en-US" sz="2200" dirty="0"/>
              <a:t>body</a:t>
            </a:r>
            <a:r>
              <a:rPr lang="en-US" sz="2200" dirty="0" smtClean="0"/>
              <a:t>&gt; &lt;/</a:t>
            </a:r>
            <a:r>
              <a:rPr lang="en-US" sz="2200" dirty="0"/>
              <a:t>body</a:t>
            </a:r>
            <a:r>
              <a:rPr lang="en-US" sz="2200" dirty="0" smtClean="0"/>
              <a:t>&gt; &lt;/</a:t>
            </a:r>
            <a:r>
              <a:rPr lang="en-US" sz="2200" dirty="0"/>
              <a:t>html&gt;</a:t>
            </a:r>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dirty="0"/>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34</a:t>
            </a:fld>
            <a:endParaRPr lang="en-US"/>
          </a:p>
        </p:txBody>
      </p:sp>
    </p:spTree>
    <p:extLst>
      <p:ext uri="{BB962C8B-B14F-4D97-AF65-F5344CB8AC3E}">
        <p14:creationId xmlns:p14="http://schemas.microsoft.com/office/powerpoint/2010/main" val="2796695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Return Value</a:t>
            </a:r>
          </a:p>
        </p:txBody>
      </p:sp>
      <p:sp>
        <p:nvSpPr>
          <p:cNvPr id="3" name="Content Placeholder 2"/>
          <p:cNvSpPr>
            <a:spLocks noGrp="1"/>
          </p:cNvSpPr>
          <p:nvPr>
            <p:ph idx="1"/>
          </p:nvPr>
        </p:nvSpPr>
        <p:spPr/>
        <p:txBody>
          <a:bodyPr>
            <a:normAutofit fontScale="92500" lnSpcReduction="10000"/>
          </a:bodyPr>
          <a:lstStyle/>
          <a:p>
            <a:pPr algn="just"/>
            <a:r>
              <a:rPr lang="en-US" dirty="0"/>
              <a:t>You can also create JS functions that return values. Inside the function, you need to use the keyword </a:t>
            </a:r>
            <a:r>
              <a:rPr lang="en-US" b="1" dirty="0"/>
              <a:t>return</a:t>
            </a:r>
            <a:r>
              <a:rPr lang="en-US" dirty="0"/>
              <a:t> followed by the value to be returned</a:t>
            </a:r>
            <a:r>
              <a:rPr lang="en-US" dirty="0" smtClean="0"/>
              <a:t>.</a:t>
            </a:r>
          </a:p>
          <a:p>
            <a:pPr marL="0" indent="0" algn="just">
              <a:buNone/>
            </a:pPr>
            <a:r>
              <a:rPr lang="en-US" b="1" dirty="0"/>
              <a:t>Syntax</a:t>
            </a:r>
            <a:r>
              <a:rPr lang="en-US" b="1" dirty="0" smtClean="0"/>
              <a:t>:</a:t>
            </a:r>
          </a:p>
          <a:p>
            <a:pPr marL="0" indent="0" algn="just">
              <a:buNone/>
            </a:pPr>
            <a:r>
              <a:rPr lang="en-US" dirty="0">
                <a:solidFill>
                  <a:srgbClr val="FF0000"/>
                </a:solidFill>
                <a:effectLst>
                  <a:outerShdw blurRad="38100" dist="38100" dir="2700000" algn="tl">
                    <a:srgbClr val="000000">
                      <a:alpha val="43137"/>
                    </a:srgbClr>
                  </a:outerShdw>
                </a:effectLst>
              </a:rPr>
              <a:t>function </a:t>
            </a:r>
            <a:r>
              <a:rPr lang="en-US" dirty="0" err="1">
                <a:solidFill>
                  <a:srgbClr val="FF0000"/>
                </a:solidFill>
                <a:effectLst>
                  <a:outerShdw blurRad="38100" dist="38100" dir="2700000" algn="tl">
                    <a:srgbClr val="000000">
                      <a:alpha val="43137"/>
                    </a:srgbClr>
                  </a:outerShdw>
                </a:effectLst>
              </a:rPr>
              <a:t>functionname</a:t>
            </a:r>
            <a:r>
              <a:rPr lang="en-US" dirty="0">
                <a:solidFill>
                  <a:srgbClr val="FF0000"/>
                </a:solidFill>
                <a:effectLst>
                  <a:outerShdw blurRad="38100" dist="38100" dir="2700000" algn="tl">
                    <a:srgbClr val="000000">
                      <a:alpha val="43137"/>
                    </a:srgbClr>
                  </a:outerShdw>
                </a:effectLst>
              </a:rPr>
              <a:t>(</a:t>
            </a:r>
            <a:r>
              <a:rPr lang="en-US" dirty="0">
                <a:effectLst>
                  <a:outerShdw blurRad="38100" dist="38100" dir="2700000" algn="tl">
                    <a:srgbClr val="000000">
                      <a:alpha val="43137"/>
                    </a:srgbClr>
                  </a:outerShdw>
                </a:effectLst>
              </a:rPr>
              <a:t>arg1</a:t>
            </a:r>
            <a:r>
              <a:rPr lang="en-US" dirty="0">
                <a:solidFill>
                  <a:srgbClr val="FF0000"/>
                </a:solidFill>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arg2</a:t>
            </a:r>
            <a:r>
              <a:rPr lang="en-US" dirty="0">
                <a:solidFill>
                  <a:srgbClr val="FF0000"/>
                </a:solidFill>
                <a:effectLst>
                  <a:outerShdw blurRad="38100" dist="38100" dir="2700000" algn="tl">
                    <a:srgbClr val="000000">
                      <a:alpha val="43137"/>
                    </a:srgbClr>
                  </a:outerShdw>
                </a:effectLst>
              </a:rPr>
              <a:t>)</a:t>
            </a:r>
          </a:p>
          <a:p>
            <a:pPr marL="0" indent="0" algn="just">
              <a:buNone/>
            </a:pPr>
            <a:r>
              <a:rPr lang="en-US" dirty="0" smtClean="0">
                <a:solidFill>
                  <a:srgbClr val="FF0000"/>
                </a:solidFill>
                <a:effectLst>
                  <a:outerShdw blurRad="38100" dist="38100" dir="2700000" algn="tl">
                    <a:srgbClr val="000000">
                      <a:alpha val="43137"/>
                    </a:srgbClr>
                  </a:outerShdw>
                </a:effectLst>
              </a:rPr>
              <a:t>{</a:t>
            </a:r>
            <a:endParaRPr lang="en-US" dirty="0">
              <a:solidFill>
                <a:srgbClr val="FF0000"/>
              </a:solidFill>
              <a:effectLst>
                <a:outerShdw blurRad="38100" dist="38100" dir="2700000" algn="tl">
                  <a:srgbClr val="000000">
                    <a:alpha val="43137"/>
                  </a:srgbClr>
                </a:outerShdw>
              </a:effectLst>
            </a:endParaRPr>
          </a:p>
          <a:p>
            <a:pPr marL="0" indent="0" algn="just">
              <a:buNone/>
            </a:pPr>
            <a:endParaRPr lang="en-US" dirty="0">
              <a:solidFill>
                <a:srgbClr val="FF0000"/>
              </a:solidFill>
              <a:effectLst>
                <a:outerShdw blurRad="38100" dist="38100" dir="2700000" algn="tl">
                  <a:srgbClr val="000000">
                    <a:alpha val="43137"/>
                  </a:srgbClr>
                </a:outerShdw>
              </a:effectLst>
            </a:endParaRPr>
          </a:p>
          <a:p>
            <a:pPr marL="0" indent="0" algn="just">
              <a:buNone/>
            </a:pPr>
            <a:r>
              <a:rPr lang="en-US" dirty="0">
                <a:solidFill>
                  <a:srgbClr val="FF0000"/>
                </a:solidFill>
                <a:effectLst>
                  <a:outerShdw blurRad="38100" dist="38100" dir="2700000" algn="tl">
                    <a:srgbClr val="000000">
                      <a:alpha val="43137"/>
                    </a:srgbClr>
                  </a:outerShdw>
                </a:effectLst>
              </a:rPr>
              <a:t>  </a:t>
            </a:r>
            <a:r>
              <a:rPr lang="en-US" dirty="0">
                <a:solidFill>
                  <a:srgbClr val="0000FF"/>
                </a:solidFill>
                <a:effectLst>
                  <a:outerShdw blurRad="38100" dist="38100" dir="2700000" algn="tl">
                    <a:srgbClr val="000000">
                      <a:alpha val="43137"/>
                    </a:srgbClr>
                  </a:outerShdw>
                </a:effectLst>
              </a:rPr>
              <a:t>lines of code to be executed</a:t>
            </a:r>
          </a:p>
          <a:p>
            <a:pPr marL="0" indent="0" algn="just">
              <a:buNone/>
            </a:pPr>
            <a:endParaRPr lang="en-US" dirty="0">
              <a:solidFill>
                <a:srgbClr val="FF0000"/>
              </a:solidFill>
              <a:effectLst>
                <a:outerShdw blurRad="38100" dist="38100" dir="2700000" algn="tl">
                  <a:srgbClr val="000000">
                    <a:alpha val="43137"/>
                  </a:srgbClr>
                </a:outerShdw>
              </a:effectLst>
            </a:endParaRPr>
          </a:p>
          <a:p>
            <a:pPr marL="0" indent="0" algn="just">
              <a:buNone/>
            </a:pPr>
            <a:r>
              <a:rPr lang="en-US" dirty="0">
                <a:solidFill>
                  <a:srgbClr val="FF0000"/>
                </a:solidFill>
                <a:effectLst>
                  <a:outerShdw blurRad="38100" dist="38100" dir="2700000" algn="tl">
                    <a:srgbClr val="000000">
                      <a:alpha val="43137"/>
                    </a:srgbClr>
                  </a:outerShdw>
                </a:effectLst>
              </a:rPr>
              <a:t>  return </a:t>
            </a:r>
            <a:r>
              <a:rPr lang="en-US" dirty="0">
                <a:effectLst>
                  <a:outerShdw blurRad="38100" dist="38100" dir="2700000" algn="tl">
                    <a:srgbClr val="000000">
                      <a:alpha val="43137"/>
                    </a:srgbClr>
                  </a:outerShdw>
                </a:effectLst>
              </a:rPr>
              <a:t>val1</a:t>
            </a:r>
            <a:r>
              <a:rPr lang="en-US" dirty="0">
                <a:solidFill>
                  <a:srgbClr val="FF0000"/>
                </a:solidFill>
                <a:effectLst>
                  <a:outerShdw blurRad="38100" dist="38100" dir="2700000" algn="tl">
                    <a:srgbClr val="000000">
                      <a:alpha val="43137"/>
                    </a:srgbClr>
                  </a:outerShdw>
                </a:effectLst>
              </a:rPr>
              <a:t>;</a:t>
            </a:r>
          </a:p>
          <a:p>
            <a:pPr marL="0" indent="0" algn="just">
              <a:buNone/>
            </a:pPr>
            <a:r>
              <a:rPr lang="en-US" dirty="0" smtClean="0">
                <a:solidFill>
                  <a:srgbClr val="FF0000"/>
                </a:solidFill>
                <a:effectLst>
                  <a:outerShdw blurRad="38100" dist="38100" dir="2700000" algn="tl">
                    <a:srgbClr val="000000">
                      <a:alpha val="43137"/>
                    </a:srgbClr>
                  </a:outerShdw>
                </a:effectLst>
              </a:rPr>
              <a:t>}</a:t>
            </a:r>
            <a:endParaRPr lang="en-US" dirty="0">
              <a:solidFill>
                <a:srgbClr val="FF0000"/>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35</a:t>
            </a:fld>
            <a:endParaRPr lang="en-US"/>
          </a:p>
        </p:txBody>
      </p:sp>
    </p:spTree>
    <p:extLst>
      <p:ext uri="{BB962C8B-B14F-4D97-AF65-F5344CB8AC3E}">
        <p14:creationId xmlns:p14="http://schemas.microsoft.com/office/powerpoint/2010/main" val="4091860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Return </a:t>
            </a:r>
            <a:r>
              <a:rPr lang="en-US" dirty="0" smtClean="0"/>
              <a:t>Value : Example</a:t>
            </a:r>
            <a:endParaRPr lang="en-US" dirty="0"/>
          </a:p>
        </p:txBody>
      </p:sp>
      <p:sp>
        <p:nvSpPr>
          <p:cNvPr id="3" name="Content Placeholder 2"/>
          <p:cNvSpPr>
            <a:spLocks noGrp="1"/>
          </p:cNvSpPr>
          <p:nvPr>
            <p:ph idx="1"/>
          </p:nvPr>
        </p:nvSpPr>
        <p:spPr>
          <a:xfrm>
            <a:off x="838200" y="1469164"/>
            <a:ext cx="10515600" cy="4351338"/>
          </a:xfrm>
        </p:spPr>
        <p:txBody>
          <a:bodyPr>
            <a:noAutofit/>
          </a:bodyPr>
          <a:lstStyle/>
          <a:p>
            <a:pPr marL="0" indent="0">
              <a:lnSpc>
                <a:spcPct val="100000"/>
              </a:lnSpc>
              <a:spcBef>
                <a:spcPts val="0"/>
              </a:spcBef>
              <a:buNone/>
            </a:pPr>
            <a:r>
              <a:rPr lang="en-US" sz="2000" dirty="0"/>
              <a:t>&lt;html&gt;</a:t>
            </a:r>
          </a:p>
          <a:p>
            <a:pPr marL="0" indent="0">
              <a:lnSpc>
                <a:spcPct val="100000"/>
              </a:lnSpc>
              <a:spcBef>
                <a:spcPts val="0"/>
              </a:spcBef>
              <a:buNone/>
            </a:pPr>
            <a:r>
              <a:rPr lang="en-US" sz="2000" dirty="0"/>
              <a:t>&lt;head&gt;</a:t>
            </a:r>
          </a:p>
          <a:p>
            <a:pPr marL="0" indent="0">
              <a:lnSpc>
                <a:spcPct val="100000"/>
              </a:lnSpc>
              <a:spcBef>
                <a:spcPts val="0"/>
              </a:spcBef>
              <a:buNone/>
            </a:pPr>
            <a:r>
              <a:rPr lang="en-US" sz="2000" dirty="0" smtClean="0">
                <a:solidFill>
                  <a:srgbClr val="FF0000"/>
                </a:solidFill>
                <a:effectLst>
                  <a:outerShdw blurRad="38100" dist="38100" dir="2700000" algn="tl">
                    <a:srgbClr val="000000">
                      <a:alpha val="43137"/>
                    </a:srgbClr>
                  </a:outerShdw>
                </a:effectLst>
              </a:rPr>
              <a:t>    &lt;</a:t>
            </a:r>
            <a:r>
              <a:rPr lang="en-US" sz="2000" dirty="0">
                <a:solidFill>
                  <a:srgbClr val="FF0000"/>
                </a:solidFill>
                <a:effectLst>
                  <a:outerShdw blurRad="38100" dist="38100" dir="2700000" algn="tl">
                    <a:srgbClr val="000000">
                      <a:alpha val="43137"/>
                    </a:srgbClr>
                  </a:outerShdw>
                </a:effectLst>
              </a:rPr>
              <a:t>script type="text/</a:t>
            </a:r>
            <a:r>
              <a:rPr lang="en-US" sz="2000" dirty="0" err="1">
                <a:solidFill>
                  <a:srgbClr val="FF0000"/>
                </a:solidFill>
                <a:effectLst>
                  <a:outerShdw blurRad="38100" dist="38100" dir="2700000" algn="tl">
                    <a:srgbClr val="000000">
                      <a:alpha val="43137"/>
                    </a:srgbClr>
                  </a:outerShdw>
                </a:effectLst>
              </a:rPr>
              <a:t>javascript</a:t>
            </a:r>
            <a:r>
              <a:rPr lang="en-US" sz="2000" dirty="0">
                <a:solidFill>
                  <a:srgbClr val="FF0000"/>
                </a:solidFill>
                <a:effectLst>
                  <a:outerShdw blurRad="38100" dist="38100" dir="2700000" algn="tl">
                    <a:srgbClr val="000000">
                      <a:alpha val="43137"/>
                    </a:srgbClr>
                  </a:outerShdw>
                </a:effectLst>
              </a:rPr>
              <a:t>"&gt;</a:t>
            </a:r>
          </a:p>
          <a:p>
            <a:pPr marL="0" indent="0">
              <a:lnSpc>
                <a:spcPct val="100000"/>
              </a:lnSpc>
              <a:spcBef>
                <a:spcPts val="0"/>
              </a:spcBef>
              <a:buNone/>
            </a:pPr>
            <a:r>
              <a:rPr lang="en-US" sz="2000" dirty="0" smtClean="0">
                <a:solidFill>
                  <a:srgbClr val="FF0000"/>
                </a:solidFill>
                <a:effectLst>
                  <a:outerShdw blurRad="38100" dist="38100" dir="2700000" algn="tl">
                    <a:srgbClr val="000000">
                      <a:alpha val="43137"/>
                    </a:srgbClr>
                  </a:outerShdw>
                </a:effectLst>
              </a:rPr>
              <a:t>      function </a:t>
            </a:r>
            <a:r>
              <a:rPr lang="en-US" sz="2000" dirty="0" err="1">
                <a:solidFill>
                  <a:srgbClr val="0000FF"/>
                </a:solidFill>
                <a:effectLst>
                  <a:outerShdw blurRad="38100" dist="38100" dir="2700000" algn="tl">
                    <a:srgbClr val="000000">
                      <a:alpha val="43137"/>
                    </a:srgbClr>
                  </a:outerShdw>
                </a:effectLst>
              </a:rPr>
              <a:t>returnSum</a:t>
            </a:r>
            <a:r>
              <a:rPr lang="en-US" sz="2000" dirty="0">
                <a:solidFill>
                  <a:srgbClr val="FF0000"/>
                </a:solidFill>
                <a:effectLst>
                  <a:outerShdw blurRad="38100" dist="38100" dir="2700000" algn="tl">
                    <a:srgbClr val="000000">
                      <a:alpha val="43137"/>
                    </a:srgbClr>
                  </a:outerShdw>
                </a:effectLst>
              </a:rPr>
              <a:t>(</a:t>
            </a:r>
            <a:r>
              <a:rPr lang="en-US" sz="2000" dirty="0">
                <a:effectLst>
                  <a:outerShdw blurRad="38100" dist="38100" dir="2700000" algn="tl">
                    <a:srgbClr val="000000">
                      <a:alpha val="43137"/>
                    </a:srgbClr>
                  </a:outerShdw>
                </a:effectLst>
              </a:rPr>
              <a:t>first</a:t>
            </a:r>
            <a:r>
              <a:rPr lang="en-US" sz="2000" dirty="0">
                <a:solidFill>
                  <a:srgbClr val="FF0000"/>
                </a:solidFill>
                <a:effectLst>
                  <a:outerShdw blurRad="38100" dist="38100" dir="2700000" algn="tl">
                    <a:srgbClr val="000000">
                      <a:alpha val="43137"/>
                    </a:srgbClr>
                  </a:outerShdw>
                </a:effectLst>
              </a:rPr>
              <a:t>, </a:t>
            </a:r>
            <a:r>
              <a:rPr lang="en-US" sz="2000" dirty="0">
                <a:effectLst>
                  <a:outerShdw blurRad="38100" dist="38100" dir="2700000" algn="tl">
                    <a:srgbClr val="000000">
                      <a:alpha val="43137"/>
                    </a:srgbClr>
                  </a:outerShdw>
                </a:effectLst>
              </a:rPr>
              <a:t>second</a:t>
            </a:r>
            <a:r>
              <a:rPr lang="en-US" sz="2000" dirty="0">
                <a:solidFill>
                  <a:srgbClr val="FF0000"/>
                </a:solidFill>
                <a:effectLst>
                  <a:outerShdw blurRad="38100" dist="38100" dir="2700000" algn="tl">
                    <a:srgbClr val="000000">
                      <a:alpha val="43137"/>
                    </a:srgbClr>
                  </a:outerShdw>
                </a:effectLst>
              </a:rPr>
              <a:t>)</a:t>
            </a:r>
          </a:p>
          <a:p>
            <a:pPr marL="0" indent="0">
              <a:lnSpc>
                <a:spcPct val="100000"/>
              </a:lnSpc>
              <a:spcBef>
                <a:spcPts val="0"/>
              </a:spcBef>
              <a:buNone/>
            </a:pPr>
            <a:r>
              <a:rPr lang="en-US" sz="2000" dirty="0">
                <a:solidFill>
                  <a:srgbClr val="FF0000"/>
                </a:solidFill>
                <a:effectLst>
                  <a:outerShdw blurRad="38100" dist="38100" dir="2700000" algn="tl">
                    <a:srgbClr val="000000">
                      <a:alpha val="43137"/>
                    </a:srgbClr>
                  </a:outerShdw>
                </a:effectLst>
              </a:rPr>
              <a:t>        {</a:t>
            </a:r>
          </a:p>
          <a:p>
            <a:pPr marL="0" indent="0">
              <a:lnSpc>
                <a:spcPct val="100000"/>
              </a:lnSpc>
              <a:spcBef>
                <a:spcPts val="0"/>
              </a:spcBef>
              <a:buNone/>
            </a:pPr>
            <a:r>
              <a:rPr lang="en-US" sz="2000" dirty="0">
                <a:solidFill>
                  <a:srgbClr val="FF0000"/>
                </a:solidFill>
                <a:effectLst>
                  <a:outerShdw blurRad="38100" dist="38100" dir="2700000" algn="tl">
                    <a:srgbClr val="000000">
                      <a:alpha val="43137"/>
                    </a:srgbClr>
                  </a:outerShdw>
                </a:effectLst>
              </a:rPr>
              <a:t>          </a:t>
            </a:r>
            <a:r>
              <a:rPr lang="en-US" sz="2000" dirty="0" err="1">
                <a:solidFill>
                  <a:srgbClr val="FF0000"/>
                </a:solidFill>
                <a:effectLst>
                  <a:outerShdw blurRad="38100" dist="38100" dir="2700000" algn="tl">
                    <a:srgbClr val="000000">
                      <a:alpha val="43137"/>
                    </a:srgbClr>
                  </a:outerShdw>
                </a:effectLst>
              </a:rPr>
              <a:t>var</a:t>
            </a:r>
            <a:r>
              <a:rPr lang="en-US" sz="2000" dirty="0">
                <a:solidFill>
                  <a:srgbClr val="FF0000"/>
                </a:solidFill>
                <a:effectLst>
                  <a:outerShdw blurRad="38100" dist="38100" dir="2700000" algn="tl">
                    <a:srgbClr val="000000">
                      <a:alpha val="43137"/>
                    </a:srgbClr>
                  </a:outerShdw>
                </a:effectLst>
              </a:rPr>
              <a:t> sum = first + second;</a:t>
            </a:r>
          </a:p>
          <a:p>
            <a:pPr marL="0" indent="0">
              <a:lnSpc>
                <a:spcPct val="100000"/>
              </a:lnSpc>
              <a:spcBef>
                <a:spcPts val="0"/>
              </a:spcBef>
              <a:buNone/>
            </a:pPr>
            <a:r>
              <a:rPr lang="en-US" sz="2000" dirty="0">
                <a:solidFill>
                  <a:srgbClr val="FF0000"/>
                </a:solidFill>
                <a:effectLst>
                  <a:outerShdw blurRad="38100" dist="38100" dir="2700000" algn="tl">
                    <a:srgbClr val="000000">
                      <a:alpha val="43137"/>
                    </a:srgbClr>
                  </a:outerShdw>
                </a:effectLst>
              </a:rPr>
              <a:t>          return sum;</a:t>
            </a:r>
          </a:p>
          <a:p>
            <a:pPr marL="0" indent="0">
              <a:lnSpc>
                <a:spcPct val="100000"/>
              </a:lnSpc>
              <a:spcBef>
                <a:spcPts val="0"/>
              </a:spcBef>
              <a:buNone/>
            </a:pPr>
            <a:r>
              <a:rPr lang="en-US" sz="2000" dirty="0">
                <a:solidFill>
                  <a:srgbClr val="FF0000"/>
                </a:solidFill>
                <a:effectLst>
                  <a:outerShdw blurRad="38100" dist="38100" dir="2700000" algn="tl">
                    <a:srgbClr val="000000">
                      <a:alpha val="43137"/>
                    </a:srgbClr>
                  </a:outerShdw>
                </a:effectLst>
              </a:rPr>
              <a:t>        }</a:t>
            </a:r>
          </a:p>
          <a:p>
            <a:pPr marL="0" indent="0">
              <a:lnSpc>
                <a:spcPct val="100000"/>
              </a:lnSpc>
              <a:spcBef>
                <a:spcPts val="0"/>
              </a:spcBef>
              <a:buNone/>
            </a:pPr>
            <a:r>
              <a:rPr lang="en-US" sz="2000" dirty="0">
                <a:solidFill>
                  <a:srgbClr val="FF0000"/>
                </a:solidFill>
                <a:effectLst>
                  <a:outerShdw blurRad="38100" dist="38100" dir="2700000" algn="tl">
                    <a:srgbClr val="000000">
                      <a:alpha val="43137"/>
                    </a:srgbClr>
                  </a:outerShdw>
                </a:effectLst>
              </a:rPr>
              <a:t>      </a:t>
            </a:r>
            <a:r>
              <a:rPr lang="en-US" sz="2000" dirty="0" err="1">
                <a:solidFill>
                  <a:srgbClr val="FF0000"/>
                </a:solidFill>
                <a:effectLst>
                  <a:outerShdw blurRad="38100" dist="38100" dir="2700000" algn="tl">
                    <a:srgbClr val="000000">
                      <a:alpha val="43137"/>
                    </a:srgbClr>
                  </a:outerShdw>
                </a:effectLst>
              </a:rPr>
              <a:t>var</a:t>
            </a:r>
            <a:r>
              <a:rPr lang="en-US" sz="2000" dirty="0">
                <a:solidFill>
                  <a:srgbClr val="FF0000"/>
                </a:solidFill>
                <a:effectLst>
                  <a:outerShdw blurRad="38100" dist="38100" dir="2700000" algn="tl">
                    <a:srgbClr val="000000">
                      <a:alpha val="43137"/>
                    </a:srgbClr>
                  </a:outerShdw>
                </a:effectLst>
              </a:rPr>
              <a:t> </a:t>
            </a:r>
            <a:r>
              <a:rPr lang="en-US" sz="2000" dirty="0" err="1">
                <a:solidFill>
                  <a:srgbClr val="FF0000"/>
                </a:solidFill>
                <a:effectLst>
                  <a:outerShdw blurRad="38100" dist="38100" dir="2700000" algn="tl">
                    <a:srgbClr val="000000">
                      <a:alpha val="43137"/>
                    </a:srgbClr>
                  </a:outerShdw>
                </a:effectLst>
              </a:rPr>
              <a:t>firstNo</a:t>
            </a:r>
            <a:r>
              <a:rPr lang="en-US" sz="2000" dirty="0">
                <a:solidFill>
                  <a:srgbClr val="FF0000"/>
                </a:solidFill>
                <a:effectLst>
                  <a:outerShdw blurRad="38100" dist="38100" dir="2700000" algn="tl">
                    <a:srgbClr val="000000">
                      <a:alpha val="43137"/>
                    </a:srgbClr>
                  </a:outerShdw>
                </a:effectLst>
              </a:rPr>
              <a:t> = 78;</a:t>
            </a:r>
          </a:p>
          <a:p>
            <a:pPr marL="0" indent="0">
              <a:lnSpc>
                <a:spcPct val="100000"/>
              </a:lnSpc>
              <a:spcBef>
                <a:spcPts val="0"/>
              </a:spcBef>
              <a:buNone/>
            </a:pPr>
            <a:r>
              <a:rPr lang="en-US" sz="2000" dirty="0">
                <a:solidFill>
                  <a:srgbClr val="FF0000"/>
                </a:solidFill>
                <a:effectLst>
                  <a:outerShdw blurRad="38100" dist="38100" dir="2700000" algn="tl">
                    <a:srgbClr val="000000">
                      <a:alpha val="43137"/>
                    </a:srgbClr>
                  </a:outerShdw>
                </a:effectLst>
              </a:rPr>
              <a:t>      </a:t>
            </a:r>
            <a:r>
              <a:rPr lang="en-US" sz="2000" dirty="0" err="1">
                <a:solidFill>
                  <a:srgbClr val="FF0000"/>
                </a:solidFill>
                <a:effectLst>
                  <a:outerShdw blurRad="38100" dist="38100" dir="2700000" algn="tl">
                    <a:srgbClr val="000000">
                      <a:alpha val="43137"/>
                    </a:srgbClr>
                  </a:outerShdw>
                </a:effectLst>
              </a:rPr>
              <a:t>var</a:t>
            </a:r>
            <a:r>
              <a:rPr lang="en-US" sz="2000" dirty="0">
                <a:solidFill>
                  <a:srgbClr val="FF0000"/>
                </a:solidFill>
                <a:effectLst>
                  <a:outerShdw blurRad="38100" dist="38100" dir="2700000" algn="tl">
                    <a:srgbClr val="000000">
                      <a:alpha val="43137"/>
                    </a:srgbClr>
                  </a:outerShdw>
                </a:effectLst>
              </a:rPr>
              <a:t> </a:t>
            </a:r>
            <a:r>
              <a:rPr lang="en-US" sz="2000" dirty="0" err="1">
                <a:solidFill>
                  <a:srgbClr val="FF0000"/>
                </a:solidFill>
                <a:effectLst>
                  <a:outerShdw blurRad="38100" dist="38100" dir="2700000" algn="tl">
                    <a:srgbClr val="000000">
                      <a:alpha val="43137"/>
                    </a:srgbClr>
                  </a:outerShdw>
                </a:effectLst>
              </a:rPr>
              <a:t>secondNo</a:t>
            </a:r>
            <a:r>
              <a:rPr lang="en-US" sz="2000" dirty="0">
                <a:solidFill>
                  <a:srgbClr val="FF0000"/>
                </a:solidFill>
                <a:effectLst>
                  <a:outerShdw blurRad="38100" dist="38100" dir="2700000" algn="tl">
                    <a:srgbClr val="000000">
                      <a:alpha val="43137"/>
                    </a:srgbClr>
                  </a:outerShdw>
                </a:effectLst>
              </a:rPr>
              <a:t> = 22;</a:t>
            </a:r>
          </a:p>
          <a:p>
            <a:pPr marL="0" indent="0">
              <a:lnSpc>
                <a:spcPct val="100000"/>
              </a:lnSpc>
              <a:spcBef>
                <a:spcPts val="0"/>
              </a:spcBef>
              <a:buNone/>
            </a:pPr>
            <a:r>
              <a:rPr lang="en-US" sz="2000" dirty="0">
                <a:solidFill>
                  <a:srgbClr val="FF0000"/>
                </a:solidFill>
                <a:effectLst>
                  <a:outerShdw blurRad="38100" dist="38100" dir="2700000" algn="tl">
                    <a:srgbClr val="000000">
                      <a:alpha val="43137"/>
                    </a:srgbClr>
                  </a:outerShdw>
                </a:effectLst>
              </a:rPr>
              <a:t>      </a:t>
            </a:r>
            <a:r>
              <a:rPr lang="en-US" sz="2000" dirty="0" err="1">
                <a:solidFill>
                  <a:srgbClr val="FF0000"/>
                </a:solidFill>
                <a:effectLst>
                  <a:outerShdw blurRad="38100" dist="38100" dir="2700000" algn="tl">
                    <a:srgbClr val="000000">
                      <a:alpha val="43137"/>
                    </a:srgbClr>
                  </a:outerShdw>
                </a:effectLst>
              </a:rPr>
              <a:t>document.write</a:t>
            </a:r>
            <a:r>
              <a:rPr lang="en-US" sz="2000" dirty="0">
                <a:solidFill>
                  <a:srgbClr val="FF0000"/>
                </a:solidFill>
                <a:effectLst>
                  <a:outerShdw blurRad="38100" dist="38100" dir="2700000" algn="tl">
                    <a:srgbClr val="000000">
                      <a:alpha val="43137"/>
                    </a:srgbClr>
                  </a:outerShdw>
                </a:effectLst>
              </a:rPr>
              <a:t>(</a:t>
            </a:r>
            <a:r>
              <a:rPr lang="en-US" sz="2000" dirty="0" err="1">
                <a:solidFill>
                  <a:srgbClr val="FF0000"/>
                </a:solidFill>
                <a:effectLst>
                  <a:outerShdw blurRad="38100" dist="38100" dir="2700000" algn="tl">
                    <a:srgbClr val="000000">
                      <a:alpha val="43137"/>
                    </a:srgbClr>
                  </a:outerShdw>
                </a:effectLst>
              </a:rPr>
              <a:t>firstNo</a:t>
            </a:r>
            <a:r>
              <a:rPr lang="en-US" sz="2000" dirty="0">
                <a:solidFill>
                  <a:srgbClr val="FF0000"/>
                </a:solidFill>
                <a:effectLst>
                  <a:outerShdw blurRad="38100" dist="38100" dir="2700000" algn="tl">
                    <a:srgbClr val="000000">
                      <a:alpha val="43137"/>
                    </a:srgbClr>
                  </a:outerShdw>
                </a:effectLst>
              </a:rPr>
              <a:t> + " + " + </a:t>
            </a:r>
            <a:r>
              <a:rPr lang="en-US" sz="2000" dirty="0" err="1">
                <a:solidFill>
                  <a:srgbClr val="FF0000"/>
                </a:solidFill>
                <a:effectLst>
                  <a:outerShdw blurRad="38100" dist="38100" dir="2700000" algn="tl">
                    <a:srgbClr val="000000">
                      <a:alpha val="43137"/>
                    </a:srgbClr>
                  </a:outerShdw>
                </a:effectLst>
              </a:rPr>
              <a:t>secondNo</a:t>
            </a:r>
            <a:r>
              <a:rPr lang="en-US" sz="2000" dirty="0">
                <a:solidFill>
                  <a:srgbClr val="FF0000"/>
                </a:solidFill>
                <a:effectLst>
                  <a:outerShdw blurRad="38100" dist="38100" dir="2700000" algn="tl">
                    <a:srgbClr val="000000">
                      <a:alpha val="43137"/>
                    </a:srgbClr>
                  </a:outerShdw>
                </a:effectLst>
              </a:rPr>
              <a:t> + " = " + </a:t>
            </a:r>
            <a:r>
              <a:rPr lang="en-US" sz="2000" dirty="0" err="1">
                <a:solidFill>
                  <a:srgbClr val="0000FF"/>
                </a:solidFill>
                <a:effectLst>
                  <a:outerShdw blurRad="38100" dist="38100" dir="2700000" algn="tl">
                    <a:srgbClr val="000000">
                      <a:alpha val="43137"/>
                    </a:srgbClr>
                  </a:outerShdw>
                </a:effectLst>
              </a:rPr>
              <a:t>returnSum</a:t>
            </a:r>
            <a:r>
              <a:rPr lang="en-US" sz="2000" dirty="0">
                <a:solidFill>
                  <a:srgbClr val="FF0000"/>
                </a:solidFill>
                <a:effectLst>
                  <a:outerShdw blurRad="38100" dist="38100" dir="2700000" algn="tl">
                    <a:srgbClr val="000000">
                      <a:alpha val="43137"/>
                    </a:srgbClr>
                  </a:outerShdw>
                </a:effectLst>
              </a:rPr>
              <a:t>(</a:t>
            </a:r>
            <a:r>
              <a:rPr lang="en-US" sz="2000" dirty="0" err="1">
                <a:effectLst>
                  <a:outerShdw blurRad="38100" dist="38100" dir="2700000" algn="tl">
                    <a:srgbClr val="000000">
                      <a:alpha val="43137"/>
                    </a:srgbClr>
                  </a:outerShdw>
                </a:effectLst>
              </a:rPr>
              <a:t>firstNo</a:t>
            </a:r>
            <a:r>
              <a:rPr lang="en-US" sz="2000" dirty="0" err="1">
                <a:solidFill>
                  <a:srgbClr val="FF0000"/>
                </a:solidFill>
                <a:effectLst>
                  <a:outerShdw blurRad="38100" dist="38100" dir="2700000" algn="tl">
                    <a:srgbClr val="000000">
                      <a:alpha val="43137"/>
                    </a:srgbClr>
                  </a:outerShdw>
                </a:effectLst>
              </a:rPr>
              <a:t>,</a:t>
            </a:r>
            <a:r>
              <a:rPr lang="en-US" sz="2000" dirty="0" err="1">
                <a:effectLst>
                  <a:outerShdw blurRad="38100" dist="38100" dir="2700000" algn="tl">
                    <a:srgbClr val="000000">
                      <a:alpha val="43137"/>
                    </a:srgbClr>
                  </a:outerShdw>
                </a:effectLst>
              </a:rPr>
              <a:t>secondNo</a:t>
            </a:r>
            <a:r>
              <a:rPr lang="en-US" sz="2000" dirty="0">
                <a:solidFill>
                  <a:srgbClr val="FF0000"/>
                </a:solidFill>
                <a:effectLst>
                  <a:outerShdw blurRad="38100" dist="38100" dir="2700000" algn="tl">
                    <a:srgbClr val="000000">
                      <a:alpha val="43137"/>
                    </a:srgbClr>
                  </a:outerShdw>
                </a:effectLst>
              </a:rPr>
              <a:t>));</a:t>
            </a:r>
          </a:p>
          <a:p>
            <a:pPr marL="0" indent="0">
              <a:lnSpc>
                <a:spcPct val="100000"/>
              </a:lnSpc>
              <a:spcBef>
                <a:spcPts val="0"/>
              </a:spcBef>
              <a:buNone/>
            </a:pPr>
            <a:r>
              <a:rPr lang="en-US" sz="2000" dirty="0" smtClean="0">
                <a:solidFill>
                  <a:srgbClr val="FF0000"/>
                </a:solidFill>
                <a:effectLst>
                  <a:outerShdw blurRad="38100" dist="38100" dir="2700000" algn="tl">
                    <a:srgbClr val="000000">
                      <a:alpha val="43137"/>
                    </a:srgbClr>
                  </a:outerShdw>
                </a:effectLst>
              </a:rPr>
              <a:t>   &lt;/</a:t>
            </a:r>
            <a:r>
              <a:rPr lang="en-US" sz="2000" dirty="0">
                <a:solidFill>
                  <a:srgbClr val="FF0000"/>
                </a:solidFill>
                <a:effectLst>
                  <a:outerShdw blurRad="38100" dist="38100" dir="2700000" algn="tl">
                    <a:srgbClr val="000000">
                      <a:alpha val="43137"/>
                    </a:srgbClr>
                  </a:outerShdw>
                </a:effectLst>
              </a:rPr>
              <a:t>script&gt;</a:t>
            </a:r>
          </a:p>
          <a:p>
            <a:pPr marL="0" indent="0">
              <a:lnSpc>
                <a:spcPct val="100000"/>
              </a:lnSpc>
              <a:spcBef>
                <a:spcPts val="0"/>
              </a:spcBef>
              <a:buNone/>
            </a:pPr>
            <a:r>
              <a:rPr lang="en-US" sz="2000" dirty="0"/>
              <a:t>&lt;/head&gt;</a:t>
            </a:r>
          </a:p>
          <a:p>
            <a:pPr marL="0" indent="0">
              <a:lnSpc>
                <a:spcPct val="100000"/>
              </a:lnSpc>
              <a:spcBef>
                <a:spcPts val="0"/>
              </a:spcBef>
              <a:buNone/>
            </a:pPr>
            <a:r>
              <a:rPr lang="en-US" sz="2000" dirty="0"/>
              <a:t>&lt;body&gt;</a:t>
            </a:r>
          </a:p>
          <a:p>
            <a:pPr marL="0" indent="0">
              <a:lnSpc>
                <a:spcPct val="100000"/>
              </a:lnSpc>
              <a:spcBef>
                <a:spcPts val="0"/>
              </a:spcBef>
              <a:buNone/>
            </a:pPr>
            <a:r>
              <a:rPr lang="en-US" sz="2000" dirty="0"/>
              <a:t>&lt;/body&gt;</a:t>
            </a:r>
          </a:p>
          <a:p>
            <a:pPr marL="0" indent="0">
              <a:lnSpc>
                <a:spcPct val="100000"/>
              </a:lnSpc>
              <a:spcBef>
                <a:spcPts val="0"/>
              </a:spcBef>
              <a:buNone/>
            </a:pPr>
            <a:r>
              <a:rPr lang="en-US" sz="2000" dirty="0"/>
              <a:t>&lt;/html&gt;</a:t>
            </a:r>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36</a:t>
            </a:fld>
            <a:endParaRPr lang="en-US"/>
          </a:p>
        </p:txBody>
      </p:sp>
    </p:spTree>
    <p:extLst>
      <p:ext uri="{BB962C8B-B14F-4D97-AF65-F5344CB8AC3E}">
        <p14:creationId xmlns:p14="http://schemas.microsoft.com/office/powerpoint/2010/main" val="16374920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JavaScript </a:t>
            </a:r>
            <a:r>
              <a:rPr lang="en-US" b="1" dirty="0">
                <a:effectLst>
                  <a:outerShdw blurRad="38100" dist="38100" dir="2700000" algn="tl">
                    <a:srgbClr val="000000">
                      <a:alpha val="43137"/>
                    </a:srgbClr>
                  </a:outerShdw>
                </a:effectLst>
              </a:rPr>
              <a:t>DOM </a:t>
            </a:r>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37</a:t>
            </a:fld>
            <a:endParaRPr lang="en-US"/>
          </a:p>
        </p:txBody>
      </p:sp>
      <p:pic>
        <p:nvPicPr>
          <p:cNvPr id="3074" name="Picture 2" descr="How to use DOM and Events in JavaScrip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85300" y="1937287"/>
            <a:ext cx="5144929" cy="35193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38200" y="1522830"/>
            <a:ext cx="4269117" cy="461665"/>
          </a:xfrm>
          <a:prstGeom prst="rect">
            <a:avLst/>
          </a:prstGeom>
        </p:spPr>
        <p:txBody>
          <a:bodyPr wrap="none">
            <a:spAutoFit/>
          </a:bodyPr>
          <a:lstStyle/>
          <a:p>
            <a:r>
              <a:rPr lang="en-US" sz="2400" b="1" dirty="0">
                <a:solidFill>
                  <a:srgbClr val="222222"/>
                </a:solidFill>
                <a:latin typeface="Source Sans Pro"/>
              </a:rPr>
              <a:t>What is DOM in JavaScript?</a:t>
            </a:r>
            <a:endParaRPr lang="en-US" sz="2400" b="1" i="0" dirty="0">
              <a:solidFill>
                <a:srgbClr val="222222"/>
              </a:solidFill>
              <a:effectLst/>
              <a:latin typeface="Source Sans Pro"/>
            </a:endParaRPr>
          </a:p>
        </p:txBody>
      </p:sp>
      <p:sp>
        <p:nvSpPr>
          <p:cNvPr id="8" name="Rectangle 7"/>
          <p:cNvSpPr/>
          <p:nvPr/>
        </p:nvSpPr>
        <p:spPr>
          <a:xfrm>
            <a:off x="838200" y="1937287"/>
            <a:ext cx="5252634" cy="3910686"/>
          </a:xfrm>
          <a:prstGeom prst="rect">
            <a:avLst/>
          </a:prstGeom>
        </p:spPr>
        <p:txBody>
          <a:bodyPr wrap="square">
            <a:spAutoFit/>
          </a:bodyPr>
          <a:lstStyle/>
          <a:p>
            <a:pPr algn="just">
              <a:lnSpc>
                <a:spcPct val="150000"/>
              </a:lnSpc>
            </a:pPr>
            <a:r>
              <a:rPr lang="en-US" sz="2400" dirty="0">
                <a:solidFill>
                  <a:srgbClr val="222222"/>
                </a:solidFill>
                <a:latin typeface="Source Sans Pro"/>
              </a:rPr>
              <a:t>JavaScript can access all the elements in a webpage making use of Document Object Model (DOM). In fact, the web browser creates a DOM of the webpage when the page is loaded. The DOM model is created as a tree of objects like this:</a:t>
            </a:r>
            <a:endParaRPr lang="en-US" sz="2400" dirty="0"/>
          </a:p>
        </p:txBody>
      </p:sp>
    </p:spTree>
    <p:extLst>
      <p:ext uri="{BB962C8B-B14F-4D97-AF65-F5344CB8AC3E}">
        <p14:creationId xmlns:p14="http://schemas.microsoft.com/office/powerpoint/2010/main" val="4153402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DOM and Events</a:t>
            </a:r>
          </a:p>
        </p:txBody>
      </p:sp>
      <p:sp>
        <p:nvSpPr>
          <p:cNvPr id="3" name="Content Placeholder 2"/>
          <p:cNvSpPr>
            <a:spLocks noGrp="1"/>
          </p:cNvSpPr>
          <p:nvPr>
            <p:ph idx="1"/>
          </p:nvPr>
        </p:nvSpPr>
        <p:spPr/>
        <p:txBody>
          <a:bodyPr/>
          <a:lstStyle/>
          <a:p>
            <a:pPr algn="just">
              <a:lnSpc>
                <a:spcPct val="150000"/>
              </a:lnSpc>
            </a:pPr>
            <a:r>
              <a:rPr lang="en-US" dirty="0"/>
              <a:t>Using DOM, JavaScript can perform multiple tasks. </a:t>
            </a:r>
            <a:endParaRPr lang="en-US" dirty="0" smtClean="0"/>
          </a:p>
          <a:p>
            <a:pPr algn="just">
              <a:lnSpc>
                <a:spcPct val="150000"/>
              </a:lnSpc>
            </a:pPr>
            <a:r>
              <a:rPr lang="en-US" dirty="0" smtClean="0"/>
              <a:t>It </a:t>
            </a:r>
            <a:r>
              <a:rPr lang="en-US" dirty="0"/>
              <a:t>can create new elements and attributes, change the existing elements and attributes and even remove existing elements and attributes. </a:t>
            </a:r>
            <a:endParaRPr lang="en-US" dirty="0" smtClean="0"/>
          </a:p>
          <a:p>
            <a:pPr algn="just">
              <a:lnSpc>
                <a:spcPct val="150000"/>
              </a:lnSpc>
            </a:pPr>
            <a:r>
              <a:rPr lang="en-US" dirty="0" smtClean="0"/>
              <a:t>JavaScript </a:t>
            </a:r>
            <a:r>
              <a:rPr lang="en-US" dirty="0"/>
              <a:t>can also react to existing events and create new events in the page.</a:t>
            </a:r>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38</a:t>
            </a:fld>
            <a:endParaRPr lang="en-US"/>
          </a:p>
        </p:txBody>
      </p:sp>
    </p:spTree>
    <p:extLst>
      <p:ext uri="{BB962C8B-B14F-4D97-AF65-F5344CB8AC3E}">
        <p14:creationId xmlns:p14="http://schemas.microsoft.com/office/powerpoint/2010/main" val="39162593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t>getElementById</a:t>
            </a:r>
            <a:r>
              <a:rPr lang="en-US" dirty="0"/>
              <a:t>, </a:t>
            </a:r>
            <a:r>
              <a:rPr lang="en-US" b="1" i="1" dirty="0" err="1" smtClean="0"/>
              <a:t>innerHTML</a:t>
            </a:r>
            <a:endParaRPr lang="en-US" b="1" i="1" dirty="0"/>
          </a:p>
        </p:txBody>
      </p:sp>
      <p:sp>
        <p:nvSpPr>
          <p:cNvPr id="3" name="Content Placeholder 2"/>
          <p:cNvSpPr>
            <a:spLocks noGrp="1"/>
          </p:cNvSpPr>
          <p:nvPr>
            <p:ph idx="1"/>
          </p:nvPr>
        </p:nvSpPr>
        <p:spPr/>
        <p:txBody>
          <a:bodyPr/>
          <a:lstStyle/>
          <a:p>
            <a:pPr>
              <a:lnSpc>
                <a:spcPct val="150000"/>
              </a:lnSpc>
            </a:pPr>
            <a:r>
              <a:rPr lang="en-US" dirty="0" err="1" smtClean="0"/>
              <a:t>getElementById</a:t>
            </a:r>
            <a:endParaRPr lang="en-US" dirty="0" smtClean="0"/>
          </a:p>
          <a:p>
            <a:pPr lvl="1">
              <a:lnSpc>
                <a:spcPct val="150000"/>
              </a:lnSpc>
            </a:pPr>
            <a:r>
              <a:rPr lang="en-US" dirty="0" smtClean="0"/>
              <a:t>To </a:t>
            </a:r>
            <a:r>
              <a:rPr lang="en-US" dirty="0"/>
              <a:t>access elements and attributes whose id is set.</a:t>
            </a:r>
          </a:p>
          <a:p>
            <a:pPr>
              <a:lnSpc>
                <a:spcPct val="150000"/>
              </a:lnSpc>
            </a:pPr>
            <a:r>
              <a:rPr lang="en-US" dirty="0" err="1" smtClean="0"/>
              <a:t>innerHTML</a:t>
            </a:r>
            <a:endParaRPr lang="en-US" dirty="0" smtClean="0"/>
          </a:p>
          <a:p>
            <a:pPr lvl="1">
              <a:lnSpc>
                <a:spcPct val="150000"/>
              </a:lnSpc>
            </a:pPr>
            <a:r>
              <a:rPr lang="en-US" dirty="0" smtClean="0"/>
              <a:t>To </a:t>
            </a:r>
            <a:r>
              <a:rPr lang="en-US" dirty="0"/>
              <a:t>access the content of an element.</a:t>
            </a:r>
          </a:p>
          <a:p>
            <a:pPr>
              <a:lnSpc>
                <a:spcPct val="150000"/>
              </a:lnSpc>
            </a:pPr>
            <a:endParaRPr lang="en-US" dirty="0"/>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39</a:t>
            </a:fld>
            <a:endParaRPr lang="en-US"/>
          </a:p>
        </p:txBody>
      </p:sp>
    </p:spTree>
    <p:extLst>
      <p:ext uri="{BB962C8B-B14F-4D97-AF65-F5344CB8AC3E}">
        <p14:creationId xmlns:p14="http://schemas.microsoft.com/office/powerpoint/2010/main" val="200201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Features</a:t>
            </a:r>
          </a:p>
        </p:txBody>
      </p:sp>
      <p:sp>
        <p:nvSpPr>
          <p:cNvPr id="3" name="Content Placeholder 2"/>
          <p:cNvSpPr>
            <a:spLocks noGrp="1"/>
          </p:cNvSpPr>
          <p:nvPr>
            <p:ph idx="1"/>
          </p:nvPr>
        </p:nvSpPr>
        <p:spPr>
          <a:xfrm>
            <a:off x="838200" y="1368415"/>
            <a:ext cx="10515600" cy="4946370"/>
          </a:xfrm>
        </p:spPr>
        <p:txBody>
          <a:bodyPr>
            <a:noAutofit/>
          </a:bodyPr>
          <a:lstStyle/>
          <a:p>
            <a:pPr algn="just"/>
            <a:r>
              <a:rPr lang="en-US" sz="2600" dirty="0"/>
              <a:t>JavaScript is a </a:t>
            </a:r>
            <a:r>
              <a:rPr lang="en-US" sz="2600" b="1" dirty="0"/>
              <a:t>client-side scripting language</a:t>
            </a:r>
            <a:r>
              <a:rPr lang="en-US" sz="2600" dirty="0"/>
              <a:t> developed by Brendan </a:t>
            </a:r>
            <a:r>
              <a:rPr lang="en-US" sz="2600" dirty="0" err="1"/>
              <a:t>Eich</a:t>
            </a:r>
            <a:r>
              <a:rPr lang="en-US" sz="2600" dirty="0"/>
              <a:t>.</a:t>
            </a:r>
          </a:p>
          <a:p>
            <a:pPr algn="just"/>
            <a:r>
              <a:rPr lang="en-US" sz="2600" dirty="0"/>
              <a:t>JavaScript can be </a:t>
            </a:r>
            <a:r>
              <a:rPr lang="en-US" sz="2600" b="1" dirty="0"/>
              <a:t>run on any operating systems</a:t>
            </a:r>
            <a:r>
              <a:rPr lang="en-US" sz="2600" dirty="0"/>
              <a:t> and almost all web browsers.</a:t>
            </a:r>
          </a:p>
          <a:p>
            <a:pPr algn="just"/>
            <a:r>
              <a:rPr lang="en-US" sz="2600" dirty="0"/>
              <a:t>You need a text editor to write JavaScript code and a browser to display your web page.</a:t>
            </a:r>
          </a:p>
        </p:txBody>
      </p:sp>
      <p:sp>
        <p:nvSpPr>
          <p:cNvPr id="4" name="Date Placeholder 3"/>
          <p:cNvSpPr>
            <a:spLocks noGrp="1"/>
          </p:cNvSpPr>
          <p:nvPr>
            <p:ph type="dt" sz="half" idx="10"/>
          </p:nvPr>
        </p:nvSpPr>
        <p:spPr/>
        <p:txBody>
          <a:bodyPr/>
          <a:lstStyle/>
          <a:p>
            <a:fld id="{8D2A245B-4370-423B-892D-609553A7A64D}"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4</a:t>
            </a:fld>
            <a:endParaRPr lang="en-US"/>
          </a:p>
        </p:txBody>
      </p:sp>
      <p:pic>
        <p:nvPicPr>
          <p:cNvPr id="1026" name="Picture 2" descr="Introduction to Java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586" y="3176586"/>
            <a:ext cx="7192505" cy="3345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7712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getElementById</a:t>
            </a:r>
            <a:r>
              <a:rPr lang="en-US" dirty="0"/>
              <a:t>, </a:t>
            </a:r>
            <a:r>
              <a:rPr lang="en-US" dirty="0" err="1" smtClean="0"/>
              <a:t>innerHTML</a:t>
            </a:r>
            <a:r>
              <a:rPr lang="en-US" dirty="0" smtClean="0"/>
              <a:t>: Example</a:t>
            </a:r>
            <a:endParaRPr lang="en-US" dirty="0"/>
          </a:p>
        </p:txBody>
      </p:sp>
      <p:sp>
        <p:nvSpPr>
          <p:cNvPr id="3" name="Content Placeholder 2"/>
          <p:cNvSpPr>
            <a:spLocks noGrp="1"/>
          </p:cNvSpPr>
          <p:nvPr>
            <p:ph idx="1"/>
          </p:nvPr>
        </p:nvSpPr>
        <p:spPr>
          <a:xfrm>
            <a:off x="838200" y="1500162"/>
            <a:ext cx="10515600" cy="4351338"/>
          </a:xfrm>
        </p:spPr>
        <p:txBody>
          <a:bodyPr>
            <a:noAutofit/>
          </a:bodyPr>
          <a:lstStyle/>
          <a:p>
            <a:pPr marL="0" indent="0">
              <a:lnSpc>
                <a:spcPct val="120000"/>
              </a:lnSpc>
              <a:spcBef>
                <a:spcPts val="0"/>
              </a:spcBef>
              <a:buNone/>
            </a:pPr>
            <a:r>
              <a:rPr lang="en-US" sz="2000" dirty="0"/>
              <a:t>&lt;html&gt;</a:t>
            </a:r>
          </a:p>
          <a:p>
            <a:pPr marL="0" indent="0">
              <a:lnSpc>
                <a:spcPct val="120000"/>
              </a:lnSpc>
              <a:spcBef>
                <a:spcPts val="0"/>
              </a:spcBef>
              <a:buNone/>
            </a:pPr>
            <a:r>
              <a:rPr lang="en-US" sz="2000" dirty="0"/>
              <a:t>&lt;head&gt;</a:t>
            </a:r>
          </a:p>
          <a:p>
            <a:pPr marL="0" indent="0">
              <a:lnSpc>
                <a:spcPct val="120000"/>
              </a:lnSpc>
              <a:spcBef>
                <a:spcPts val="0"/>
              </a:spcBef>
              <a:buNone/>
            </a:pPr>
            <a:r>
              <a:rPr lang="en-US" sz="2000" dirty="0"/>
              <a:t>	&lt;</a:t>
            </a:r>
            <a:r>
              <a:rPr lang="en-US" sz="2000" dirty="0" smtClean="0"/>
              <a:t>title&gt;DOM1!!!&lt;/</a:t>
            </a:r>
            <a:r>
              <a:rPr lang="en-US" sz="2000" dirty="0"/>
              <a:t>title&gt;</a:t>
            </a:r>
          </a:p>
          <a:p>
            <a:pPr marL="0" indent="0">
              <a:lnSpc>
                <a:spcPct val="120000"/>
              </a:lnSpc>
              <a:spcBef>
                <a:spcPts val="0"/>
              </a:spcBef>
              <a:buNone/>
            </a:pPr>
            <a:r>
              <a:rPr lang="en-US" sz="2000" dirty="0"/>
              <a:t>&lt;/head&gt;</a:t>
            </a:r>
          </a:p>
          <a:p>
            <a:pPr marL="0" indent="0">
              <a:lnSpc>
                <a:spcPct val="120000"/>
              </a:lnSpc>
              <a:spcBef>
                <a:spcPts val="0"/>
              </a:spcBef>
              <a:buNone/>
            </a:pPr>
            <a:r>
              <a:rPr lang="en-US" sz="2000" dirty="0"/>
              <a:t>&lt;body&gt;</a:t>
            </a:r>
          </a:p>
          <a:p>
            <a:pPr marL="0" indent="0">
              <a:lnSpc>
                <a:spcPct val="120000"/>
              </a:lnSpc>
              <a:spcBef>
                <a:spcPts val="0"/>
              </a:spcBef>
              <a:buNone/>
            </a:pPr>
            <a:r>
              <a:rPr lang="en-US" sz="2000" dirty="0"/>
              <a:t>  &lt;h1 id="</a:t>
            </a:r>
            <a:r>
              <a:rPr lang="en-US" sz="2000" dirty="0">
                <a:solidFill>
                  <a:srgbClr val="FF0000"/>
                </a:solidFill>
                <a:effectLst>
                  <a:outerShdw blurRad="38100" dist="38100" dir="2700000" algn="tl">
                    <a:srgbClr val="000000">
                      <a:alpha val="43137"/>
                    </a:srgbClr>
                  </a:outerShdw>
                </a:effectLst>
              </a:rPr>
              <a:t>one</a:t>
            </a:r>
            <a:r>
              <a:rPr lang="en-US" sz="2000" dirty="0"/>
              <a:t>"&gt;Welcome&lt;/h1&gt;</a:t>
            </a:r>
          </a:p>
          <a:p>
            <a:pPr marL="0" indent="0">
              <a:lnSpc>
                <a:spcPct val="120000"/>
              </a:lnSpc>
              <a:spcBef>
                <a:spcPts val="0"/>
              </a:spcBef>
              <a:buNone/>
            </a:pPr>
            <a:r>
              <a:rPr lang="en-US" sz="2000" dirty="0"/>
              <a:t>  &lt;p&gt;This is the welcome message.&lt;/p&gt;</a:t>
            </a:r>
          </a:p>
          <a:p>
            <a:pPr marL="0" indent="0">
              <a:lnSpc>
                <a:spcPct val="120000"/>
              </a:lnSpc>
              <a:spcBef>
                <a:spcPts val="0"/>
              </a:spcBef>
              <a:buNone/>
            </a:pPr>
            <a:r>
              <a:rPr lang="en-US" sz="2000" dirty="0"/>
              <a:t>  &lt;h2&gt;Technology&lt;/h2&gt;</a:t>
            </a:r>
          </a:p>
          <a:p>
            <a:pPr marL="0" indent="0">
              <a:lnSpc>
                <a:spcPct val="120000"/>
              </a:lnSpc>
              <a:spcBef>
                <a:spcPts val="0"/>
              </a:spcBef>
              <a:buNone/>
            </a:pPr>
            <a:r>
              <a:rPr lang="en-US" sz="2000" dirty="0"/>
              <a:t>  &lt;p&gt;This is the technology section.&lt;/p&gt;</a:t>
            </a:r>
          </a:p>
          <a:p>
            <a:pPr marL="457200" lvl="1" indent="0">
              <a:lnSpc>
                <a:spcPct val="120000"/>
              </a:lnSpc>
              <a:spcBef>
                <a:spcPts val="0"/>
              </a:spcBef>
              <a:buNone/>
            </a:pPr>
            <a:r>
              <a:rPr lang="en-US" sz="1600" dirty="0"/>
              <a:t> </a:t>
            </a:r>
            <a:r>
              <a:rPr lang="en-US" sz="2000" dirty="0">
                <a:solidFill>
                  <a:srgbClr val="FF0000"/>
                </a:solidFill>
                <a:effectLst>
                  <a:outerShdw blurRad="38100" dist="38100" dir="2700000" algn="tl">
                    <a:srgbClr val="000000">
                      <a:alpha val="43137"/>
                    </a:srgbClr>
                  </a:outerShdw>
                </a:effectLst>
              </a:rPr>
              <a:t> &lt;script type="text/</a:t>
            </a:r>
            <a:r>
              <a:rPr lang="en-US" sz="2000" dirty="0" err="1">
                <a:solidFill>
                  <a:srgbClr val="FF0000"/>
                </a:solidFill>
                <a:effectLst>
                  <a:outerShdw blurRad="38100" dist="38100" dir="2700000" algn="tl">
                    <a:srgbClr val="000000">
                      <a:alpha val="43137"/>
                    </a:srgbClr>
                  </a:outerShdw>
                </a:effectLst>
              </a:rPr>
              <a:t>javascript</a:t>
            </a:r>
            <a:r>
              <a:rPr lang="en-US" sz="2000" dirty="0">
                <a:solidFill>
                  <a:srgbClr val="FF0000"/>
                </a:solidFill>
                <a:effectLst>
                  <a:outerShdw blurRad="38100" dist="38100" dir="2700000" algn="tl">
                    <a:srgbClr val="000000">
                      <a:alpha val="43137"/>
                    </a:srgbClr>
                  </a:outerShdw>
                </a:effectLst>
              </a:rPr>
              <a:t>"&gt;</a:t>
            </a:r>
          </a:p>
          <a:p>
            <a:pPr marL="457200" lvl="1" indent="0">
              <a:lnSpc>
                <a:spcPct val="120000"/>
              </a:lnSpc>
              <a:spcBef>
                <a:spcPts val="0"/>
              </a:spcBef>
              <a:buNone/>
            </a:pPr>
            <a:r>
              <a:rPr lang="en-US" sz="2000" dirty="0">
                <a:solidFill>
                  <a:srgbClr val="FF0000"/>
                </a:solidFill>
                <a:effectLst>
                  <a:outerShdw blurRad="38100" dist="38100" dir="2700000" algn="tl">
                    <a:srgbClr val="000000">
                      <a:alpha val="43137"/>
                    </a:srgbClr>
                  </a:outerShdw>
                </a:effectLst>
              </a:rPr>
              <a:t>		</a:t>
            </a:r>
            <a:r>
              <a:rPr lang="en-US" sz="2000" dirty="0" err="1">
                <a:solidFill>
                  <a:srgbClr val="FF0000"/>
                </a:solidFill>
                <a:effectLst>
                  <a:outerShdw blurRad="38100" dist="38100" dir="2700000" algn="tl">
                    <a:srgbClr val="000000">
                      <a:alpha val="43137"/>
                    </a:srgbClr>
                  </a:outerShdw>
                </a:effectLst>
              </a:rPr>
              <a:t>var</a:t>
            </a:r>
            <a:r>
              <a:rPr lang="en-US" sz="2000" dirty="0">
                <a:solidFill>
                  <a:srgbClr val="FF0000"/>
                </a:solidFill>
                <a:effectLst>
                  <a:outerShdw blurRad="38100" dist="38100" dir="2700000" algn="tl">
                    <a:srgbClr val="000000">
                      <a:alpha val="43137"/>
                    </a:srgbClr>
                  </a:outerShdw>
                </a:effectLst>
              </a:rPr>
              <a:t> text = </a:t>
            </a:r>
            <a:r>
              <a:rPr lang="en-US" sz="2000" dirty="0" err="1">
                <a:solidFill>
                  <a:srgbClr val="FF0000"/>
                </a:solidFill>
                <a:effectLst>
                  <a:outerShdw blurRad="38100" dist="38100" dir="2700000" algn="tl">
                    <a:srgbClr val="000000">
                      <a:alpha val="43137"/>
                    </a:srgbClr>
                  </a:outerShdw>
                </a:effectLst>
              </a:rPr>
              <a:t>document.getElementById</a:t>
            </a:r>
            <a:r>
              <a:rPr lang="en-US" sz="2000" dirty="0">
                <a:solidFill>
                  <a:srgbClr val="FF0000"/>
                </a:solidFill>
                <a:effectLst>
                  <a:outerShdw blurRad="38100" dist="38100" dir="2700000" algn="tl">
                    <a:srgbClr val="000000">
                      <a:alpha val="43137"/>
                    </a:srgbClr>
                  </a:outerShdw>
                </a:effectLst>
              </a:rPr>
              <a:t>("one").</a:t>
            </a:r>
            <a:r>
              <a:rPr lang="en-US" sz="2000" dirty="0" err="1">
                <a:solidFill>
                  <a:srgbClr val="FF0000"/>
                </a:solidFill>
                <a:effectLst>
                  <a:outerShdw blurRad="38100" dist="38100" dir="2700000" algn="tl">
                    <a:srgbClr val="000000">
                      <a:alpha val="43137"/>
                    </a:srgbClr>
                  </a:outerShdw>
                </a:effectLst>
              </a:rPr>
              <a:t>innerHTML</a:t>
            </a:r>
            <a:r>
              <a:rPr lang="en-US" sz="2000" dirty="0">
                <a:solidFill>
                  <a:srgbClr val="FF0000"/>
                </a:solidFill>
                <a:effectLst>
                  <a:outerShdw blurRad="38100" dist="38100" dir="2700000" algn="tl">
                    <a:srgbClr val="000000">
                      <a:alpha val="43137"/>
                    </a:srgbClr>
                  </a:outerShdw>
                </a:effectLst>
              </a:rPr>
              <a:t>;</a:t>
            </a:r>
          </a:p>
          <a:p>
            <a:pPr marL="457200" lvl="1" indent="0">
              <a:lnSpc>
                <a:spcPct val="120000"/>
              </a:lnSpc>
              <a:spcBef>
                <a:spcPts val="0"/>
              </a:spcBef>
              <a:buNone/>
            </a:pPr>
            <a:r>
              <a:rPr lang="en-US" sz="2000" dirty="0">
                <a:solidFill>
                  <a:srgbClr val="FF0000"/>
                </a:solidFill>
                <a:effectLst>
                  <a:outerShdw blurRad="38100" dist="38100" dir="2700000" algn="tl">
                    <a:srgbClr val="000000">
                      <a:alpha val="43137"/>
                    </a:srgbClr>
                  </a:outerShdw>
                </a:effectLst>
              </a:rPr>
              <a:t>		alert("The first heading is " + text);</a:t>
            </a:r>
          </a:p>
          <a:p>
            <a:pPr marL="457200" lvl="1" indent="0">
              <a:lnSpc>
                <a:spcPct val="120000"/>
              </a:lnSpc>
              <a:spcBef>
                <a:spcPts val="0"/>
              </a:spcBef>
              <a:buNone/>
            </a:pPr>
            <a:r>
              <a:rPr lang="en-US" sz="2000" dirty="0">
                <a:solidFill>
                  <a:srgbClr val="FF0000"/>
                </a:solidFill>
                <a:effectLst>
                  <a:outerShdw blurRad="38100" dist="38100" dir="2700000" algn="tl">
                    <a:srgbClr val="000000">
                      <a:alpha val="43137"/>
                    </a:srgbClr>
                  </a:outerShdw>
                </a:effectLst>
              </a:rPr>
              <a:t>  &lt;/script&gt;</a:t>
            </a:r>
          </a:p>
          <a:p>
            <a:pPr marL="0" indent="0">
              <a:lnSpc>
                <a:spcPct val="120000"/>
              </a:lnSpc>
              <a:spcBef>
                <a:spcPts val="0"/>
              </a:spcBef>
              <a:buNone/>
            </a:pPr>
            <a:r>
              <a:rPr lang="en-US" sz="2000" dirty="0"/>
              <a:t>&lt;/body</a:t>
            </a:r>
            <a:r>
              <a:rPr lang="en-US" sz="2000" dirty="0" smtClean="0"/>
              <a:t>&gt; &lt;/</a:t>
            </a:r>
            <a:r>
              <a:rPr lang="en-US" sz="2000" dirty="0"/>
              <a:t>html&gt;</a:t>
            </a:r>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dirty="0"/>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40</a:t>
            </a:fld>
            <a:endParaRPr lang="en-US"/>
          </a:p>
        </p:txBody>
      </p:sp>
    </p:spTree>
    <p:extLst>
      <p:ext uri="{BB962C8B-B14F-4D97-AF65-F5344CB8AC3E}">
        <p14:creationId xmlns:p14="http://schemas.microsoft.com/office/powerpoint/2010/main" val="3566193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getElementsByTagName</a:t>
            </a:r>
            <a:endParaRPr lang="en-US" dirty="0"/>
          </a:p>
        </p:txBody>
      </p:sp>
      <p:sp>
        <p:nvSpPr>
          <p:cNvPr id="3" name="Content Placeholder 2"/>
          <p:cNvSpPr>
            <a:spLocks noGrp="1"/>
          </p:cNvSpPr>
          <p:nvPr>
            <p:ph idx="1"/>
          </p:nvPr>
        </p:nvSpPr>
        <p:spPr/>
        <p:txBody>
          <a:bodyPr/>
          <a:lstStyle/>
          <a:p>
            <a:pPr algn="just">
              <a:lnSpc>
                <a:spcPct val="150000"/>
              </a:lnSpc>
            </a:pPr>
            <a:r>
              <a:rPr lang="en-US" dirty="0" err="1"/>
              <a:t>getElementsByTagName</a:t>
            </a:r>
            <a:r>
              <a:rPr lang="en-US" dirty="0"/>
              <a:t>: </a:t>
            </a:r>
            <a:endParaRPr lang="en-US" dirty="0" smtClean="0"/>
          </a:p>
          <a:p>
            <a:pPr lvl="1" algn="just">
              <a:lnSpc>
                <a:spcPct val="150000"/>
              </a:lnSpc>
            </a:pPr>
            <a:r>
              <a:rPr lang="en-US" dirty="0" smtClean="0"/>
              <a:t>To </a:t>
            </a:r>
            <a:r>
              <a:rPr lang="en-US" dirty="0"/>
              <a:t>access elements and attributes using tag name. This method will return an array of all the items with the same tag name.</a:t>
            </a:r>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41</a:t>
            </a:fld>
            <a:endParaRPr lang="en-US"/>
          </a:p>
        </p:txBody>
      </p:sp>
    </p:spTree>
    <p:extLst>
      <p:ext uri="{BB962C8B-B14F-4D97-AF65-F5344CB8AC3E}">
        <p14:creationId xmlns:p14="http://schemas.microsoft.com/office/powerpoint/2010/main" val="21640976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getElementsByTagName</a:t>
            </a:r>
            <a:endParaRPr lang="en-US" dirty="0"/>
          </a:p>
        </p:txBody>
      </p:sp>
      <p:sp>
        <p:nvSpPr>
          <p:cNvPr id="3" name="Content Placeholder 2"/>
          <p:cNvSpPr>
            <a:spLocks noGrp="1"/>
          </p:cNvSpPr>
          <p:nvPr>
            <p:ph idx="1"/>
          </p:nvPr>
        </p:nvSpPr>
        <p:spPr>
          <a:xfrm>
            <a:off x="838200" y="1345178"/>
            <a:ext cx="10515600" cy="4351338"/>
          </a:xfrm>
        </p:spPr>
        <p:txBody>
          <a:bodyPr>
            <a:noAutofit/>
          </a:bodyPr>
          <a:lstStyle/>
          <a:p>
            <a:pPr marL="0" indent="0">
              <a:lnSpc>
                <a:spcPct val="100000"/>
              </a:lnSpc>
              <a:spcBef>
                <a:spcPts val="0"/>
              </a:spcBef>
              <a:buNone/>
            </a:pPr>
            <a:r>
              <a:rPr lang="en-US" sz="2000" dirty="0">
                <a:effectLst>
                  <a:outerShdw blurRad="38100" dist="38100" dir="2700000" algn="tl">
                    <a:srgbClr val="000000">
                      <a:alpha val="43137"/>
                    </a:srgbClr>
                  </a:outerShdw>
                </a:effectLst>
              </a:rPr>
              <a:t>&lt;html&gt;</a:t>
            </a:r>
          </a:p>
          <a:p>
            <a:pPr marL="0" indent="0">
              <a:lnSpc>
                <a:spcPct val="100000"/>
              </a:lnSpc>
              <a:spcBef>
                <a:spcPts val="0"/>
              </a:spcBef>
              <a:buNone/>
            </a:pPr>
            <a:r>
              <a:rPr lang="en-US" sz="2000" dirty="0">
                <a:effectLst>
                  <a:outerShdw blurRad="38100" dist="38100" dir="2700000" algn="tl">
                    <a:srgbClr val="000000">
                      <a:alpha val="43137"/>
                    </a:srgbClr>
                  </a:outerShdw>
                </a:effectLst>
              </a:rPr>
              <a:t>&lt;head&gt;</a:t>
            </a:r>
          </a:p>
          <a:p>
            <a:pPr marL="0" indent="0">
              <a:lnSpc>
                <a:spcPct val="100000"/>
              </a:lnSpc>
              <a:spcBef>
                <a:spcPts val="0"/>
              </a:spcBef>
              <a:buNone/>
            </a:pPr>
            <a:r>
              <a:rPr lang="en-US" sz="2000" dirty="0">
                <a:effectLst>
                  <a:outerShdw blurRad="38100" dist="38100" dir="2700000" algn="tl">
                    <a:srgbClr val="000000">
                      <a:alpha val="43137"/>
                    </a:srgbClr>
                  </a:outerShdw>
                </a:effectLst>
              </a:rPr>
              <a:t>	&lt;</a:t>
            </a:r>
            <a:r>
              <a:rPr lang="en-US" sz="2000" dirty="0" smtClean="0">
                <a:effectLst>
                  <a:outerShdw blurRad="38100" dist="38100" dir="2700000" algn="tl">
                    <a:srgbClr val="000000">
                      <a:alpha val="43137"/>
                    </a:srgbClr>
                  </a:outerShdw>
                </a:effectLst>
              </a:rPr>
              <a:t>title&gt;DOM2!!!&lt;/</a:t>
            </a:r>
            <a:r>
              <a:rPr lang="en-US" sz="2000" dirty="0">
                <a:effectLst>
                  <a:outerShdw blurRad="38100" dist="38100" dir="2700000" algn="tl">
                    <a:srgbClr val="000000">
                      <a:alpha val="43137"/>
                    </a:srgbClr>
                  </a:outerShdw>
                </a:effectLst>
              </a:rPr>
              <a:t>title&gt;</a:t>
            </a:r>
          </a:p>
          <a:p>
            <a:pPr marL="0" indent="0">
              <a:lnSpc>
                <a:spcPct val="100000"/>
              </a:lnSpc>
              <a:spcBef>
                <a:spcPts val="0"/>
              </a:spcBef>
              <a:buNone/>
            </a:pPr>
            <a:r>
              <a:rPr lang="en-US" sz="2000" dirty="0">
                <a:effectLst>
                  <a:outerShdw blurRad="38100" dist="38100" dir="2700000" algn="tl">
                    <a:srgbClr val="000000">
                      <a:alpha val="43137"/>
                    </a:srgbClr>
                  </a:outerShdw>
                </a:effectLst>
              </a:rPr>
              <a:t>&lt;/head&gt;</a:t>
            </a:r>
          </a:p>
          <a:p>
            <a:pPr marL="0" indent="0">
              <a:lnSpc>
                <a:spcPct val="100000"/>
              </a:lnSpc>
              <a:spcBef>
                <a:spcPts val="0"/>
              </a:spcBef>
              <a:buNone/>
            </a:pPr>
            <a:r>
              <a:rPr lang="en-US" sz="2000" dirty="0">
                <a:effectLst>
                  <a:outerShdw blurRad="38100" dist="38100" dir="2700000" algn="tl">
                    <a:srgbClr val="000000">
                      <a:alpha val="43137"/>
                    </a:srgbClr>
                  </a:outerShdw>
                </a:effectLst>
              </a:rPr>
              <a:t>&lt;body&gt;</a:t>
            </a:r>
          </a:p>
          <a:p>
            <a:pPr marL="0" indent="0">
              <a:lnSpc>
                <a:spcPct val="100000"/>
              </a:lnSpc>
              <a:spcBef>
                <a:spcPts val="0"/>
              </a:spcBef>
              <a:buNone/>
            </a:pPr>
            <a:r>
              <a:rPr lang="en-US" sz="2000" dirty="0">
                <a:effectLst>
                  <a:outerShdw blurRad="38100" dist="38100" dir="2700000" algn="tl">
                    <a:srgbClr val="000000">
                      <a:alpha val="43137"/>
                    </a:srgbClr>
                  </a:outerShdw>
                </a:effectLst>
              </a:rPr>
              <a:t>  &lt;h1&gt;Welcome&lt;/h1&gt;</a:t>
            </a:r>
          </a:p>
          <a:p>
            <a:pPr marL="0" indent="0">
              <a:lnSpc>
                <a:spcPct val="100000"/>
              </a:lnSpc>
              <a:spcBef>
                <a:spcPts val="0"/>
              </a:spcBef>
              <a:buNone/>
            </a:pPr>
            <a:r>
              <a:rPr lang="en-US" sz="2000" dirty="0">
                <a:effectLst>
                  <a:outerShdw blurRad="38100" dist="38100" dir="2700000" algn="tl">
                    <a:srgbClr val="000000">
                      <a:alpha val="43137"/>
                    </a:srgbClr>
                  </a:outerShdw>
                </a:effectLst>
              </a:rPr>
              <a:t>  &lt;p&gt;This is the welcome message.&lt;/p&gt;</a:t>
            </a:r>
          </a:p>
          <a:p>
            <a:pPr marL="0" indent="0">
              <a:lnSpc>
                <a:spcPct val="100000"/>
              </a:lnSpc>
              <a:spcBef>
                <a:spcPts val="0"/>
              </a:spcBef>
              <a:buNone/>
            </a:pPr>
            <a:r>
              <a:rPr lang="en-US" sz="2000" dirty="0">
                <a:effectLst>
                  <a:outerShdw blurRad="38100" dist="38100" dir="2700000" algn="tl">
                    <a:srgbClr val="000000">
                      <a:alpha val="43137"/>
                    </a:srgbClr>
                  </a:outerShdw>
                </a:effectLst>
              </a:rPr>
              <a:t>  &lt;h2&gt;Technology&lt;/h2&gt;</a:t>
            </a:r>
          </a:p>
          <a:p>
            <a:pPr marL="0" indent="0">
              <a:lnSpc>
                <a:spcPct val="100000"/>
              </a:lnSpc>
              <a:spcBef>
                <a:spcPts val="0"/>
              </a:spcBef>
              <a:buNone/>
            </a:pPr>
            <a:r>
              <a:rPr lang="en-US" sz="2000" dirty="0">
                <a:effectLst>
                  <a:outerShdw blurRad="38100" dist="38100" dir="2700000" algn="tl">
                    <a:srgbClr val="000000">
                      <a:alpha val="43137"/>
                    </a:srgbClr>
                  </a:outerShdw>
                </a:effectLst>
              </a:rPr>
              <a:t>  &lt;p id="second"&gt;This is the technology section.&lt;/p&gt;</a:t>
            </a:r>
          </a:p>
          <a:p>
            <a:pPr marL="0" indent="0">
              <a:lnSpc>
                <a:spcPct val="100000"/>
              </a:lnSpc>
              <a:spcBef>
                <a:spcPts val="0"/>
              </a:spcBef>
              <a:buNone/>
            </a:pPr>
            <a:r>
              <a:rPr lang="en-US" sz="2000" dirty="0">
                <a:effectLst>
                  <a:outerShdw blurRad="38100" dist="38100" dir="2700000" algn="tl">
                    <a:srgbClr val="000000">
                      <a:alpha val="43137"/>
                    </a:srgbClr>
                  </a:outerShdw>
                </a:effectLst>
              </a:rPr>
              <a:t>  &lt;script type="text/</a:t>
            </a:r>
            <a:r>
              <a:rPr lang="en-US" sz="2000" dirty="0" err="1">
                <a:effectLst>
                  <a:outerShdw blurRad="38100" dist="38100" dir="2700000" algn="tl">
                    <a:srgbClr val="000000">
                      <a:alpha val="43137"/>
                    </a:srgbClr>
                  </a:outerShdw>
                </a:effectLst>
              </a:rPr>
              <a:t>javascript</a:t>
            </a:r>
            <a:r>
              <a:rPr lang="en-US" sz="2000" dirty="0">
                <a:effectLst>
                  <a:outerShdw blurRad="38100" dist="38100" dir="2700000" algn="tl">
                    <a:srgbClr val="000000">
                      <a:alpha val="43137"/>
                    </a:srgbClr>
                  </a:outerShdw>
                </a:effectLst>
              </a:rPr>
              <a:t>"&gt;</a:t>
            </a:r>
          </a:p>
          <a:p>
            <a:pPr marL="0" indent="0">
              <a:lnSpc>
                <a:spcPct val="100000"/>
              </a:lnSpc>
              <a:spcBef>
                <a:spcPts val="0"/>
              </a:spcBef>
              <a:buNone/>
            </a:pP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var</a:t>
            </a:r>
            <a:r>
              <a:rPr lang="en-US" sz="2000" dirty="0">
                <a:effectLst>
                  <a:outerShdw blurRad="38100" dist="38100" dir="2700000" algn="tl">
                    <a:srgbClr val="000000">
                      <a:alpha val="43137"/>
                    </a:srgbClr>
                  </a:outerShdw>
                </a:effectLst>
              </a:rPr>
              <a:t> paragraphs = </a:t>
            </a:r>
            <a:r>
              <a:rPr lang="en-US" sz="2000" dirty="0" err="1">
                <a:effectLst>
                  <a:outerShdw blurRad="38100" dist="38100" dir="2700000" algn="tl">
                    <a:srgbClr val="000000">
                      <a:alpha val="43137"/>
                    </a:srgbClr>
                  </a:outerShdw>
                </a:effectLst>
              </a:rPr>
              <a:t>document.getElementsByTagName</a:t>
            </a:r>
            <a:r>
              <a:rPr lang="en-US" sz="2000" dirty="0">
                <a:effectLst>
                  <a:outerShdw blurRad="38100" dist="38100" dir="2700000" algn="tl">
                    <a:srgbClr val="000000">
                      <a:alpha val="43137"/>
                    </a:srgbClr>
                  </a:outerShdw>
                </a:effectLst>
              </a:rPr>
              <a:t>("p");</a:t>
            </a:r>
          </a:p>
          <a:p>
            <a:pPr marL="0" indent="0">
              <a:lnSpc>
                <a:spcPct val="100000"/>
              </a:lnSpc>
              <a:spcBef>
                <a:spcPts val="0"/>
              </a:spcBef>
              <a:buNone/>
            </a:pPr>
            <a:r>
              <a:rPr lang="en-US" sz="2000" dirty="0">
                <a:effectLst>
                  <a:outerShdw blurRad="38100" dist="38100" dir="2700000" algn="tl">
                    <a:srgbClr val="000000">
                      <a:alpha val="43137"/>
                    </a:srgbClr>
                  </a:outerShdw>
                </a:effectLst>
              </a:rPr>
              <a:t>    alert("Content in the second paragraph is " + </a:t>
            </a:r>
            <a:r>
              <a:rPr lang="en-US" sz="2000" dirty="0">
                <a:solidFill>
                  <a:srgbClr val="FF0000"/>
                </a:solidFill>
                <a:effectLst>
                  <a:outerShdw blurRad="38100" dist="38100" dir="2700000" algn="tl">
                    <a:srgbClr val="000000">
                      <a:alpha val="43137"/>
                    </a:srgbClr>
                  </a:outerShdw>
                </a:effectLst>
              </a:rPr>
              <a:t>paragraphs[1]</a:t>
            </a:r>
            <a:r>
              <a:rPr lang="en-US" sz="2000" dirty="0">
                <a:effectLst>
                  <a:outerShdw blurRad="38100" dist="38100" dir="2700000" algn="tl">
                    <a:srgbClr val="000000">
                      <a:alpha val="43137"/>
                    </a:srgbClr>
                  </a:outerShdw>
                </a:effectLst>
              </a:rPr>
              <a:t>.</a:t>
            </a:r>
            <a:r>
              <a:rPr lang="en-US" sz="2000" dirty="0" err="1">
                <a:effectLst>
                  <a:outerShdw blurRad="38100" dist="38100" dir="2700000" algn="tl">
                    <a:srgbClr val="000000">
                      <a:alpha val="43137"/>
                    </a:srgbClr>
                  </a:outerShdw>
                </a:effectLst>
              </a:rPr>
              <a:t>innerHTML</a:t>
            </a:r>
            <a:r>
              <a:rPr lang="en-US" sz="2000" dirty="0">
                <a:effectLst>
                  <a:outerShdw blurRad="38100" dist="38100" dir="2700000" algn="tl">
                    <a:srgbClr val="000000">
                      <a:alpha val="43137"/>
                    </a:srgbClr>
                  </a:outerShdw>
                </a:effectLst>
              </a:rPr>
              <a:t>);</a:t>
            </a:r>
          </a:p>
          <a:p>
            <a:pPr marL="0" indent="0">
              <a:lnSpc>
                <a:spcPct val="100000"/>
              </a:lnSpc>
              <a:spcBef>
                <a:spcPts val="0"/>
              </a:spcBef>
              <a:buNone/>
            </a:pP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document.getElementById</a:t>
            </a:r>
            <a:r>
              <a:rPr lang="en-US" sz="2000" dirty="0">
                <a:effectLst>
                  <a:outerShdw blurRad="38100" dist="38100" dir="2700000" algn="tl">
                    <a:srgbClr val="000000">
                      <a:alpha val="43137"/>
                    </a:srgbClr>
                  </a:outerShdw>
                </a:effectLst>
              </a:rPr>
              <a:t>("second").</a:t>
            </a:r>
            <a:r>
              <a:rPr lang="en-US" sz="2000" dirty="0" err="1">
                <a:effectLst>
                  <a:outerShdw blurRad="38100" dist="38100" dir="2700000" algn="tl">
                    <a:srgbClr val="000000">
                      <a:alpha val="43137"/>
                    </a:srgbClr>
                  </a:outerShdw>
                </a:effectLst>
              </a:rPr>
              <a:t>innerHTML</a:t>
            </a:r>
            <a:r>
              <a:rPr lang="en-US" sz="2000" dirty="0">
                <a:effectLst>
                  <a:outerShdw blurRad="38100" dist="38100" dir="2700000" algn="tl">
                    <a:srgbClr val="000000">
                      <a:alpha val="43137"/>
                    </a:srgbClr>
                  </a:outerShdw>
                </a:effectLst>
              </a:rPr>
              <a:t> = "The </a:t>
            </a:r>
            <a:r>
              <a:rPr lang="en-US" sz="2000" dirty="0" err="1">
                <a:effectLst>
                  <a:outerShdw blurRad="38100" dist="38100" dir="2700000" algn="tl">
                    <a:srgbClr val="000000">
                      <a:alpha val="43137"/>
                    </a:srgbClr>
                  </a:outerShdw>
                </a:effectLst>
              </a:rPr>
              <a:t>orginal</a:t>
            </a:r>
            <a:r>
              <a:rPr lang="en-US" sz="2000" dirty="0">
                <a:effectLst>
                  <a:outerShdw blurRad="38100" dist="38100" dir="2700000" algn="tl">
                    <a:srgbClr val="000000">
                      <a:alpha val="43137"/>
                    </a:srgbClr>
                  </a:outerShdw>
                </a:effectLst>
              </a:rPr>
              <a:t> message is changed.";</a:t>
            </a:r>
          </a:p>
          <a:p>
            <a:pPr marL="0" indent="0">
              <a:lnSpc>
                <a:spcPct val="100000"/>
              </a:lnSpc>
              <a:spcBef>
                <a:spcPts val="0"/>
              </a:spcBef>
              <a:buNone/>
            </a:pPr>
            <a:r>
              <a:rPr lang="en-US" sz="2000" dirty="0">
                <a:effectLst>
                  <a:outerShdw blurRad="38100" dist="38100" dir="2700000" algn="tl">
                    <a:srgbClr val="000000">
                      <a:alpha val="43137"/>
                    </a:srgbClr>
                  </a:outerShdw>
                </a:effectLst>
              </a:rPr>
              <a:t>  &lt;/script&gt;</a:t>
            </a:r>
          </a:p>
          <a:p>
            <a:pPr marL="0" indent="0">
              <a:lnSpc>
                <a:spcPct val="100000"/>
              </a:lnSpc>
              <a:spcBef>
                <a:spcPts val="0"/>
              </a:spcBef>
              <a:buNone/>
            </a:pPr>
            <a:r>
              <a:rPr lang="en-US" sz="2000" dirty="0">
                <a:effectLst>
                  <a:outerShdw blurRad="38100" dist="38100" dir="2700000" algn="tl">
                    <a:srgbClr val="000000">
                      <a:alpha val="43137"/>
                    </a:srgbClr>
                  </a:outerShdw>
                </a:effectLst>
              </a:rPr>
              <a:t>&lt;/body&gt;</a:t>
            </a:r>
          </a:p>
          <a:p>
            <a:pPr marL="0" indent="0">
              <a:lnSpc>
                <a:spcPct val="100000"/>
              </a:lnSpc>
              <a:spcBef>
                <a:spcPts val="0"/>
              </a:spcBef>
              <a:buNone/>
            </a:pPr>
            <a:r>
              <a:rPr lang="en-US" sz="2000" dirty="0">
                <a:effectLst>
                  <a:outerShdw blurRad="38100" dist="38100" dir="2700000" algn="tl">
                    <a:srgbClr val="000000">
                      <a:alpha val="43137"/>
                    </a:srgbClr>
                  </a:outerShdw>
                </a:effectLst>
              </a:rPr>
              <a:t>&lt;/html&gt;</a:t>
            </a:r>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42</a:t>
            </a:fld>
            <a:endParaRPr lang="en-US"/>
          </a:p>
        </p:txBody>
      </p:sp>
    </p:spTree>
    <p:extLst>
      <p:ext uri="{BB962C8B-B14F-4D97-AF65-F5344CB8AC3E}">
        <p14:creationId xmlns:p14="http://schemas.microsoft.com/office/powerpoint/2010/main" val="1385985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t>
            </a:r>
            <a:r>
              <a:rPr lang="en-US" dirty="0" smtClean="0"/>
              <a:t>handler</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createElement</a:t>
            </a:r>
            <a:endParaRPr lang="en-US" dirty="0" smtClean="0"/>
          </a:p>
          <a:p>
            <a:pPr lvl="1"/>
            <a:r>
              <a:rPr lang="en-US" sz="2600" dirty="0" smtClean="0"/>
              <a:t>To </a:t>
            </a:r>
            <a:r>
              <a:rPr lang="en-US" sz="2600" dirty="0"/>
              <a:t>create new element</a:t>
            </a:r>
          </a:p>
          <a:p>
            <a:r>
              <a:rPr lang="en-US" dirty="0" err="1" smtClean="0"/>
              <a:t>removeChild</a:t>
            </a:r>
            <a:endParaRPr lang="en-US" dirty="0"/>
          </a:p>
          <a:p>
            <a:pPr lvl="1"/>
            <a:r>
              <a:rPr lang="en-US" sz="2600" dirty="0" smtClean="0"/>
              <a:t>Remove </a:t>
            </a:r>
            <a:r>
              <a:rPr lang="en-US" sz="2600" dirty="0"/>
              <a:t>an element</a:t>
            </a:r>
          </a:p>
          <a:p>
            <a:r>
              <a:rPr lang="en-US" dirty="0"/>
              <a:t>You can add an </a:t>
            </a:r>
            <a:r>
              <a:rPr lang="en-US" b="1" dirty="0"/>
              <a:t>event handler</a:t>
            </a:r>
            <a:r>
              <a:rPr lang="en-US" dirty="0"/>
              <a:t> to a particular element like this:</a:t>
            </a:r>
          </a:p>
          <a:p>
            <a:pPr marL="0" indent="0">
              <a:buNone/>
            </a:pPr>
            <a:r>
              <a:rPr lang="en-US" dirty="0" err="1">
                <a:solidFill>
                  <a:srgbClr val="FF0000"/>
                </a:solidFill>
                <a:effectLst>
                  <a:outerShdw blurRad="38100" dist="38100" dir="2700000" algn="tl">
                    <a:srgbClr val="000000">
                      <a:alpha val="43137"/>
                    </a:srgbClr>
                  </a:outerShdw>
                </a:effectLst>
              </a:rPr>
              <a:t>document.getElementById</a:t>
            </a:r>
            <a:r>
              <a:rPr lang="en-US" dirty="0">
                <a:solidFill>
                  <a:srgbClr val="FF0000"/>
                </a:solidFill>
                <a:effectLst>
                  <a:outerShdw blurRad="38100" dist="38100" dir="2700000" algn="tl">
                    <a:srgbClr val="000000">
                      <a:alpha val="43137"/>
                    </a:srgbClr>
                  </a:outerShdw>
                </a:effectLst>
              </a:rPr>
              <a:t>(id).</a:t>
            </a:r>
            <a:r>
              <a:rPr lang="en-US" dirty="0" err="1">
                <a:solidFill>
                  <a:srgbClr val="FF0000"/>
                </a:solidFill>
                <a:effectLst>
                  <a:outerShdw blurRad="38100" dist="38100" dir="2700000" algn="tl">
                    <a:srgbClr val="000000">
                      <a:alpha val="43137"/>
                    </a:srgbClr>
                  </a:outerShdw>
                </a:effectLst>
              </a:rPr>
              <a:t>onclick</a:t>
            </a:r>
            <a:r>
              <a:rPr lang="en-US" dirty="0">
                <a:solidFill>
                  <a:srgbClr val="FF0000"/>
                </a:solidFill>
                <a:effectLst>
                  <a:outerShdw blurRad="38100" dist="38100" dir="2700000" algn="tl">
                    <a:srgbClr val="000000">
                      <a:alpha val="43137"/>
                    </a:srgbClr>
                  </a:outerShdw>
                </a:effectLst>
              </a:rPr>
              <a:t>=function()</a:t>
            </a:r>
          </a:p>
          <a:p>
            <a:pPr marL="0" indent="0">
              <a:buNone/>
            </a:pPr>
            <a:r>
              <a:rPr lang="en-US" dirty="0">
                <a:solidFill>
                  <a:srgbClr val="FF0000"/>
                </a:solidFill>
                <a:effectLst>
                  <a:outerShdw blurRad="38100" dist="38100" dir="2700000" algn="tl">
                    <a:srgbClr val="000000">
                      <a:alpha val="43137"/>
                    </a:srgbClr>
                  </a:outerShdw>
                </a:effectLst>
              </a:rPr>
              <a:t>        {</a:t>
            </a:r>
          </a:p>
          <a:p>
            <a:pPr marL="0" indent="0">
              <a:buNone/>
            </a:pPr>
            <a:r>
              <a:rPr lang="en-US" dirty="0">
                <a:solidFill>
                  <a:srgbClr val="FF0000"/>
                </a:solidFill>
                <a:effectLst>
                  <a:outerShdw blurRad="38100" dist="38100" dir="2700000" algn="tl">
                    <a:srgbClr val="000000">
                      <a:alpha val="43137"/>
                    </a:srgbClr>
                  </a:outerShdw>
                </a:effectLst>
              </a:rPr>
              <a:t>        	</a:t>
            </a:r>
            <a:r>
              <a:rPr lang="en-US" dirty="0">
                <a:solidFill>
                  <a:srgbClr val="0000FF"/>
                </a:solidFill>
                <a:effectLst>
                  <a:outerShdw blurRad="38100" dist="38100" dir="2700000" algn="tl">
                    <a:srgbClr val="000000">
                      <a:alpha val="43137"/>
                    </a:srgbClr>
                  </a:outerShdw>
                </a:effectLst>
              </a:rPr>
              <a:t>lines of code to be executed</a:t>
            </a:r>
          </a:p>
          <a:p>
            <a:pPr marL="0" indent="0">
              <a:buNone/>
            </a:pPr>
            <a:r>
              <a:rPr lang="en-US" dirty="0">
                <a:solidFill>
                  <a:srgbClr val="FF0000"/>
                </a:solidFill>
                <a:effectLst>
                  <a:outerShdw blurRad="38100" dist="38100" dir="2700000" algn="tl">
                    <a:srgbClr val="000000">
                      <a:alpha val="43137"/>
                    </a:srgbClr>
                  </a:outerShdw>
                </a:effectLst>
              </a:rPr>
              <a:t>        </a:t>
            </a:r>
            <a:r>
              <a:rPr lang="en-US" dirty="0" smtClean="0">
                <a:solidFill>
                  <a:srgbClr val="FF0000"/>
                </a:solidFill>
                <a:effectLst>
                  <a:outerShdw blurRad="38100" dist="38100" dir="2700000" algn="tl">
                    <a:srgbClr val="000000">
                      <a:alpha val="43137"/>
                    </a:srgbClr>
                  </a:outerShdw>
                </a:effectLst>
              </a:rPr>
              <a:t>}</a:t>
            </a:r>
          </a:p>
          <a:p>
            <a:pPr marL="0" indent="0">
              <a:buNone/>
            </a:pPr>
            <a:r>
              <a:rPr lang="en-US" b="1" dirty="0" smtClean="0"/>
              <a:t>OR</a:t>
            </a:r>
          </a:p>
          <a:p>
            <a:pPr marL="0" indent="0">
              <a:buNone/>
            </a:pPr>
            <a:r>
              <a:rPr lang="en-US" dirty="0" err="1">
                <a:solidFill>
                  <a:srgbClr val="FF0000"/>
                </a:solidFill>
                <a:effectLst>
                  <a:outerShdw blurRad="38100" dist="38100" dir="2700000" algn="tl">
                    <a:srgbClr val="000000">
                      <a:alpha val="43137"/>
                    </a:srgbClr>
                  </a:outerShdw>
                </a:effectLst>
              </a:rPr>
              <a:t>document.getElementById</a:t>
            </a:r>
            <a:r>
              <a:rPr lang="en-US" dirty="0">
                <a:solidFill>
                  <a:srgbClr val="FF0000"/>
                </a:solidFill>
                <a:effectLst>
                  <a:outerShdw blurRad="38100" dist="38100" dir="2700000" algn="tl">
                    <a:srgbClr val="000000">
                      <a:alpha val="43137"/>
                    </a:srgbClr>
                  </a:outerShdw>
                </a:effectLst>
              </a:rPr>
              <a:t>(id).</a:t>
            </a:r>
            <a:r>
              <a:rPr lang="en-US" dirty="0" err="1">
                <a:solidFill>
                  <a:srgbClr val="FF0000"/>
                </a:solidFill>
                <a:effectLst>
                  <a:outerShdw blurRad="38100" dist="38100" dir="2700000" algn="tl">
                    <a:srgbClr val="000000">
                      <a:alpha val="43137"/>
                    </a:srgbClr>
                  </a:outerShdw>
                </a:effectLst>
              </a:rPr>
              <a:t>addEventListener</a:t>
            </a:r>
            <a:r>
              <a:rPr lang="en-US" dirty="0">
                <a:solidFill>
                  <a:srgbClr val="FF0000"/>
                </a:solidFill>
                <a:effectLst>
                  <a:outerShdw blurRad="38100" dist="38100" dir="2700000" algn="tl">
                    <a:srgbClr val="000000">
                      <a:alpha val="43137"/>
                    </a:srgbClr>
                  </a:outerShdw>
                </a:effectLst>
              </a:rPr>
              <a:t>("click", </a:t>
            </a:r>
            <a:r>
              <a:rPr lang="en-US" dirty="0" err="1">
                <a:solidFill>
                  <a:srgbClr val="FF0000"/>
                </a:solidFill>
                <a:effectLst>
                  <a:outerShdw blurRad="38100" dist="38100" dir="2700000" algn="tl">
                    <a:srgbClr val="000000">
                      <a:alpha val="43137"/>
                    </a:srgbClr>
                  </a:outerShdw>
                </a:effectLst>
              </a:rPr>
              <a:t>functionname</a:t>
            </a:r>
            <a:r>
              <a:rPr lang="en-US" dirty="0">
                <a:solidFill>
                  <a:srgbClr val="FF0000"/>
                </a:solidFill>
                <a:effectLst>
                  <a:outerShdw blurRad="38100" dist="38100" dir="2700000" algn="tl">
                    <a:srgbClr val="000000">
                      <a:alpha val="43137"/>
                    </a:srgbClr>
                  </a:outerShdw>
                </a:effectLst>
              </a:rPr>
              <a:t>)</a:t>
            </a:r>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43</a:t>
            </a:fld>
            <a:endParaRPr lang="en-US"/>
          </a:p>
        </p:txBody>
      </p:sp>
    </p:spTree>
    <p:extLst>
      <p:ext uri="{BB962C8B-B14F-4D97-AF65-F5344CB8AC3E}">
        <p14:creationId xmlns:p14="http://schemas.microsoft.com/office/powerpoint/2010/main" val="27485366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handler</a:t>
            </a:r>
          </a:p>
        </p:txBody>
      </p:sp>
      <p:sp>
        <p:nvSpPr>
          <p:cNvPr id="3" name="Content Placeholder 2"/>
          <p:cNvSpPr>
            <a:spLocks noGrp="1"/>
          </p:cNvSpPr>
          <p:nvPr>
            <p:ph idx="1"/>
          </p:nvPr>
        </p:nvSpPr>
        <p:spPr>
          <a:xfrm>
            <a:off x="838200" y="1469164"/>
            <a:ext cx="10515600" cy="4351338"/>
          </a:xfrm>
        </p:spPr>
        <p:txBody>
          <a:bodyPr>
            <a:noAutofit/>
          </a:bodyPr>
          <a:lstStyle/>
          <a:p>
            <a:pPr marL="0" indent="0">
              <a:lnSpc>
                <a:spcPct val="120000"/>
              </a:lnSpc>
              <a:spcBef>
                <a:spcPts val="0"/>
              </a:spcBef>
              <a:buNone/>
            </a:pPr>
            <a:r>
              <a:rPr lang="en-US" sz="2000" dirty="0">
                <a:effectLst>
                  <a:outerShdw blurRad="38100" dist="38100" dir="2700000" algn="tl">
                    <a:srgbClr val="000000">
                      <a:alpha val="43137"/>
                    </a:srgbClr>
                  </a:outerShdw>
                </a:effectLst>
              </a:rPr>
              <a:t>&lt;html&gt;</a:t>
            </a:r>
          </a:p>
          <a:p>
            <a:pPr marL="0" indent="0">
              <a:lnSpc>
                <a:spcPct val="120000"/>
              </a:lnSpc>
              <a:spcBef>
                <a:spcPts val="0"/>
              </a:spcBef>
              <a:buNone/>
            </a:pPr>
            <a:r>
              <a:rPr lang="en-US" sz="2000" dirty="0">
                <a:effectLst>
                  <a:outerShdw blurRad="38100" dist="38100" dir="2700000" algn="tl">
                    <a:srgbClr val="000000">
                      <a:alpha val="43137"/>
                    </a:srgbClr>
                  </a:outerShdw>
                </a:effectLst>
              </a:rPr>
              <a:t>&lt;head&gt;</a:t>
            </a:r>
          </a:p>
          <a:p>
            <a:pPr marL="0" indent="0">
              <a:lnSpc>
                <a:spcPct val="120000"/>
              </a:lnSpc>
              <a:spcBef>
                <a:spcPts val="0"/>
              </a:spcBef>
              <a:buNone/>
            </a:pPr>
            <a:r>
              <a:rPr lang="en-US" sz="2000" dirty="0">
                <a:effectLst>
                  <a:outerShdw blurRad="38100" dist="38100" dir="2700000" algn="tl">
                    <a:srgbClr val="000000">
                      <a:alpha val="43137"/>
                    </a:srgbClr>
                  </a:outerShdw>
                </a:effectLst>
              </a:rPr>
              <a:t>	&lt;title&gt;DOM!!!&lt;/title&gt;</a:t>
            </a:r>
          </a:p>
          <a:p>
            <a:pPr marL="0" indent="0">
              <a:lnSpc>
                <a:spcPct val="120000"/>
              </a:lnSpc>
              <a:spcBef>
                <a:spcPts val="0"/>
              </a:spcBef>
              <a:buNone/>
            </a:pPr>
            <a:r>
              <a:rPr lang="en-US" sz="2000" dirty="0">
                <a:effectLst>
                  <a:outerShdw blurRad="38100" dist="38100" dir="2700000" algn="tl">
                    <a:srgbClr val="000000">
                      <a:alpha val="43137"/>
                    </a:srgbClr>
                  </a:outerShdw>
                </a:effectLst>
              </a:rPr>
              <a:t>&lt;/head&gt;</a:t>
            </a:r>
          </a:p>
          <a:p>
            <a:pPr marL="0" indent="0">
              <a:lnSpc>
                <a:spcPct val="120000"/>
              </a:lnSpc>
              <a:spcBef>
                <a:spcPts val="0"/>
              </a:spcBef>
              <a:buNone/>
            </a:pPr>
            <a:r>
              <a:rPr lang="en-US" sz="2000" dirty="0">
                <a:effectLst>
                  <a:outerShdw blurRad="38100" dist="38100" dir="2700000" algn="tl">
                    <a:srgbClr val="000000">
                      <a:alpha val="43137"/>
                    </a:srgbClr>
                  </a:outerShdw>
                </a:effectLst>
              </a:rPr>
              <a:t>&lt;body&gt;</a:t>
            </a:r>
          </a:p>
          <a:p>
            <a:pPr marL="0" indent="0">
              <a:lnSpc>
                <a:spcPct val="120000"/>
              </a:lnSpc>
              <a:spcBef>
                <a:spcPts val="0"/>
              </a:spcBef>
              <a:buNone/>
            </a:pPr>
            <a:r>
              <a:rPr lang="en-US" sz="2000" dirty="0">
                <a:effectLst>
                  <a:outerShdw blurRad="38100" dist="38100" dir="2700000" algn="tl">
                    <a:srgbClr val="000000">
                      <a:alpha val="43137"/>
                    </a:srgbClr>
                  </a:outerShdw>
                </a:effectLst>
              </a:rPr>
              <a:t>  &lt;input type="button" id="</a:t>
            </a:r>
            <a:r>
              <a:rPr lang="en-US" sz="2000" dirty="0" err="1">
                <a:effectLst>
                  <a:outerShdw blurRad="38100" dist="38100" dir="2700000" algn="tl">
                    <a:srgbClr val="000000">
                      <a:alpha val="43137"/>
                    </a:srgbClr>
                  </a:outerShdw>
                </a:effectLst>
              </a:rPr>
              <a:t>btnClick</a:t>
            </a:r>
            <a:r>
              <a:rPr lang="en-US" sz="2000" dirty="0">
                <a:effectLst>
                  <a:outerShdw blurRad="38100" dist="38100" dir="2700000" algn="tl">
                    <a:srgbClr val="000000">
                      <a:alpha val="43137"/>
                    </a:srgbClr>
                  </a:outerShdw>
                </a:effectLst>
              </a:rPr>
              <a:t>" value="Click Me!!" /&gt;</a:t>
            </a:r>
          </a:p>
          <a:p>
            <a:pPr marL="0" indent="0">
              <a:lnSpc>
                <a:spcPct val="120000"/>
              </a:lnSpc>
              <a:spcBef>
                <a:spcPts val="0"/>
              </a:spcBef>
              <a:buNone/>
            </a:pPr>
            <a:r>
              <a:rPr lang="en-US" sz="2000" dirty="0">
                <a:effectLst>
                  <a:outerShdw blurRad="38100" dist="38100" dir="2700000" algn="tl">
                    <a:srgbClr val="000000">
                      <a:alpha val="43137"/>
                    </a:srgbClr>
                  </a:outerShdw>
                </a:effectLst>
              </a:rPr>
              <a:t>  &lt;script type="text/</a:t>
            </a:r>
            <a:r>
              <a:rPr lang="en-US" sz="2000" dirty="0" err="1">
                <a:effectLst>
                  <a:outerShdw blurRad="38100" dist="38100" dir="2700000" algn="tl">
                    <a:srgbClr val="000000">
                      <a:alpha val="43137"/>
                    </a:srgbClr>
                  </a:outerShdw>
                </a:effectLst>
              </a:rPr>
              <a:t>javascript</a:t>
            </a:r>
            <a:r>
              <a:rPr lang="en-US" sz="2000" dirty="0">
                <a:effectLst>
                  <a:outerShdw blurRad="38100" dist="38100" dir="2700000" algn="tl">
                    <a:srgbClr val="000000">
                      <a:alpha val="43137"/>
                    </a:srgbClr>
                  </a:outerShdw>
                </a:effectLst>
              </a:rPr>
              <a:t>"&gt;</a:t>
            </a:r>
          </a:p>
          <a:p>
            <a:pPr marL="0" indent="0">
              <a:lnSpc>
                <a:spcPct val="120000"/>
              </a:lnSpc>
              <a:spcBef>
                <a:spcPts val="0"/>
              </a:spcBef>
              <a:buNone/>
            </a:pPr>
            <a:r>
              <a:rPr lang="en-US" sz="2000" dirty="0">
                <a:effectLst>
                  <a:outerShdw blurRad="38100" dist="38100" dir="2700000" algn="tl">
                    <a:srgbClr val="000000">
                      <a:alpha val="43137"/>
                    </a:srgbClr>
                  </a:outerShdw>
                </a:effectLst>
              </a:rPr>
              <a:t>	</a:t>
            </a:r>
            <a:r>
              <a:rPr lang="en-US" sz="2000" dirty="0" smtClean="0">
                <a:effectLst>
                  <a:outerShdw blurRad="38100" dist="38100" dir="2700000" algn="tl">
                    <a:srgbClr val="000000">
                      <a:alpha val="43137"/>
                    </a:srgbClr>
                  </a:outerShdw>
                </a:effectLst>
              </a:rPr>
              <a:t>    </a:t>
            </a:r>
            <a:r>
              <a:rPr lang="en-US" sz="2000" dirty="0" err="1" smtClean="0">
                <a:solidFill>
                  <a:srgbClr val="FF0000"/>
                </a:solidFill>
                <a:effectLst>
                  <a:outerShdw blurRad="38100" dist="38100" dir="2700000" algn="tl">
                    <a:srgbClr val="000000">
                      <a:alpha val="43137"/>
                    </a:srgbClr>
                  </a:outerShdw>
                </a:effectLst>
              </a:rPr>
              <a:t>document.getElementById</a:t>
            </a:r>
            <a:r>
              <a:rPr lang="en-US" sz="2000" dirty="0">
                <a:solidFill>
                  <a:srgbClr val="FF0000"/>
                </a:solidFill>
                <a:effectLst>
                  <a:outerShdw blurRad="38100" dist="38100" dir="2700000" algn="tl">
                    <a:srgbClr val="000000">
                      <a:alpha val="43137"/>
                    </a:srgbClr>
                  </a:outerShdw>
                </a:effectLst>
              </a:rPr>
              <a:t>("</a:t>
            </a:r>
            <a:r>
              <a:rPr lang="en-US" sz="2000" dirty="0" err="1">
                <a:solidFill>
                  <a:srgbClr val="FF0000"/>
                </a:solidFill>
                <a:effectLst>
                  <a:outerShdw blurRad="38100" dist="38100" dir="2700000" algn="tl">
                    <a:srgbClr val="000000">
                      <a:alpha val="43137"/>
                    </a:srgbClr>
                  </a:outerShdw>
                </a:effectLst>
              </a:rPr>
              <a:t>btnClick</a:t>
            </a:r>
            <a:r>
              <a:rPr lang="en-US" sz="2000" dirty="0">
                <a:solidFill>
                  <a:srgbClr val="FF0000"/>
                </a:solidFill>
                <a:effectLst>
                  <a:outerShdw blurRad="38100" dist="38100" dir="2700000" algn="tl">
                    <a:srgbClr val="000000">
                      <a:alpha val="43137"/>
                    </a:srgbClr>
                  </a:outerShdw>
                </a:effectLst>
              </a:rPr>
              <a:t>").</a:t>
            </a:r>
            <a:r>
              <a:rPr lang="en-US" sz="2000" dirty="0" err="1">
                <a:solidFill>
                  <a:srgbClr val="FF0000"/>
                </a:solidFill>
                <a:effectLst>
                  <a:outerShdw blurRad="38100" dist="38100" dir="2700000" algn="tl">
                    <a:srgbClr val="000000">
                      <a:alpha val="43137"/>
                    </a:srgbClr>
                  </a:outerShdw>
                </a:effectLst>
              </a:rPr>
              <a:t>addEventListener</a:t>
            </a:r>
            <a:r>
              <a:rPr lang="en-US" sz="2000" dirty="0">
                <a:solidFill>
                  <a:srgbClr val="FF0000"/>
                </a:solidFill>
                <a:effectLst>
                  <a:outerShdw blurRad="38100" dist="38100" dir="2700000" algn="tl">
                    <a:srgbClr val="000000">
                      <a:alpha val="43137"/>
                    </a:srgbClr>
                  </a:outerShdw>
                </a:effectLst>
              </a:rPr>
              <a:t>("click", clicked);</a:t>
            </a:r>
          </a:p>
          <a:p>
            <a:pPr marL="0" indent="0">
              <a:lnSpc>
                <a:spcPct val="120000"/>
              </a:lnSpc>
              <a:spcBef>
                <a:spcPts val="0"/>
              </a:spcBef>
              <a:buNone/>
            </a:pPr>
            <a:r>
              <a:rPr lang="en-US" sz="2000" dirty="0">
                <a:effectLst>
                  <a:outerShdw blurRad="38100" dist="38100" dir="2700000" algn="tl">
                    <a:srgbClr val="000000">
                      <a:alpha val="43137"/>
                    </a:srgbClr>
                  </a:outerShdw>
                </a:effectLst>
              </a:rPr>
              <a:t>f</a:t>
            </a:r>
            <a:r>
              <a:rPr lang="en-US" sz="2000" dirty="0" smtClean="0">
                <a:effectLst>
                  <a:outerShdw blurRad="38100" dist="38100" dir="2700000" algn="tl">
                    <a:srgbClr val="000000">
                      <a:alpha val="43137"/>
                    </a:srgbClr>
                  </a:outerShdw>
                </a:effectLst>
              </a:rPr>
              <a:t>unction clicked</a:t>
            </a:r>
            <a:r>
              <a:rPr lang="en-US" sz="2000" dirty="0">
                <a:effectLst>
                  <a:outerShdw blurRad="38100" dist="38100" dir="2700000" algn="tl">
                    <a:srgbClr val="000000">
                      <a:alpha val="43137"/>
                    </a:srgbClr>
                  </a:outerShdw>
                </a:effectLst>
              </a:rPr>
              <a:t>()</a:t>
            </a:r>
          </a:p>
          <a:p>
            <a:pPr marL="0" indent="0">
              <a:lnSpc>
                <a:spcPct val="120000"/>
              </a:lnSpc>
              <a:spcBef>
                <a:spcPts val="0"/>
              </a:spcBef>
              <a:buNone/>
            </a:pPr>
            <a:r>
              <a:rPr lang="en-US" sz="2000" dirty="0">
                <a:effectLst>
                  <a:outerShdw blurRad="38100" dist="38100" dir="2700000" algn="tl">
                    <a:srgbClr val="000000">
                      <a:alpha val="43137"/>
                    </a:srgbClr>
                  </a:outerShdw>
                </a:effectLst>
              </a:rPr>
              <a:t>    {</a:t>
            </a:r>
          </a:p>
          <a:p>
            <a:pPr marL="0" indent="0">
              <a:lnSpc>
                <a:spcPct val="120000"/>
              </a:lnSpc>
              <a:spcBef>
                <a:spcPts val="0"/>
              </a:spcBef>
              <a:buNone/>
            </a:pPr>
            <a:r>
              <a:rPr lang="en-US" sz="2000" dirty="0">
                <a:effectLst>
                  <a:outerShdw blurRad="38100" dist="38100" dir="2700000" algn="tl">
                    <a:srgbClr val="000000">
                      <a:alpha val="43137"/>
                    </a:srgbClr>
                  </a:outerShdw>
                </a:effectLst>
              </a:rPr>
              <a:t>   		 alert("You clicked me!!!");</a:t>
            </a:r>
          </a:p>
          <a:p>
            <a:pPr marL="0" indent="0">
              <a:lnSpc>
                <a:spcPct val="120000"/>
              </a:lnSpc>
              <a:spcBef>
                <a:spcPts val="0"/>
              </a:spcBef>
              <a:buNone/>
            </a:pPr>
            <a:r>
              <a:rPr lang="en-US" sz="2000" dirty="0">
                <a:effectLst>
                  <a:outerShdw blurRad="38100" dist="38100" dir="2700000" algn="tl">
                    <a:srgbClr val="000000">
                      <a:alpha val="43137"/>
                    </a:srgbClr>
                  </a:outerShdw>
                </a:effectLst>
              </a:rPr>
              <a:t>    }	</a:t>
            </a:r>
          </a:p>
          <a:p>
            <a:pPr marL="0" indent="0">
              <a:lnSpc>
                <a:spcPct val="120000"/>
              </a:lnSpc>
              <a:spcBef>
                <a:spcPts val="0"/>
              </a:spcBef>
              <a:buNone/>
            </a:pPr>
            <a:r>
              <a:rPr lang="en-US" sz="2000" dirty="0">
                <a:effectLst>
                  <a:outerShdw blurRad="38100" dist="38100" dir="2700000" algn="tl">
                    <a:srgbClr val="000000">
                      <a:alpha val="43137"/>
                    </a:srgbClr>
                  </a:outerShdw>
                </a:effectLst>
              </a:rPr>
              <a:t>  &lt;/script&gt;</a:t>
            </a:r>
          </a:p>
          <a:p>
            <a:pPr marL="0" indent="0">
              <a:lnSpc>
                <a:spcPct val="120000"/>
              </a:lnSpc>
              <a:spcBef>
                <a:spcPts val="0"/>
              </a:spcBef>
              <a:buNone/>
            </a:pPr>
            <a:r>
              <a:rPr lang="en-US" sz="2000" dirty="0">
                <a:effectLst>
                  <a:outerShdw blurRad="38100" dist="38100" dir="2700000" algn="tl">
                    <a:srgbClr val="000000">
                      <a:alpha val="43137"/>
                    </a:srgbClr>
                  </a:outerShdw>
                </a:effectLst>
              </a:rPr>
              <a:t>&lt;/body</a:t>
            </a:r>
            <a:r>
              <a:rPr lang="en-US" sz="2000" dirty="0" smtClean="0">
                <a:effectLst>
                  <a:outerShdw blurRad="38100" dist="38100" dir="2700000" algn="tl">
                    <a:srgbClr val="000000">
                      <a:alpha val="43137"/>
                    </a:srgbClr>
                  </a:outerShdw>
                </a:effectLst>
              </a:rPr>
              <a:t>&gt; &lt;/</a:t>
            </a:r>
            <a:r>
              <a:rPr lang="en-US" sz="2000" dirty="0">
                <a:effectLst>
                  <a:outerShdw blurRad="38100" dist="38100" dir="2700000" algn="tl">
                    <a:srgbClr val="000000">
                      <a:alpha val="43137"/>
                    </a:srgbClr>
                  </a:outerShdw>
                </a:effectLst>
              </a:rPr>
              <a:t>html&gt;</a:t>
            </a:r>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dirty="0"/>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44</a:t>
            </a:fld>
            <a:endParaRPr lang="en-US"/>
          </a:p>
        </p:txBody>
      </p:sp>
    </p:spTree>
    <p:extLst>
      <p:ext uri="{BB962C8B-B14F-4D97-AF65-F5344CB8AC3E}">
        <p14:creationId xmlns:p14="http://schemas.microsoft.com/office/powerpoint/2010/main" val="30524775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a:t>Multiplication Table</a:t>
            </a:r>
          </a:p>
        </p:txBody>
      </p:sp>
      <p:sp>
        <p:nvSpPr>
          <p:cNvPr id="3" name="Content Placeholder 2"/>
          <p:cNvSpPr>
            <a:spLocks noGrp="1"/>
          </p:cNvSpPr>
          <p:nvPr>
            <p:ph idx="1"/>
          </p:nvPr>
        </p:nvSpPr>
        <p:spPr/>
        <p:txBody>
          <a:bodyPr/>
          <a:lstStyle/>
          <a:p>
            <a:pPr>
              <a:lnSpc>
                <a:spcPct val="100000"/>
              </a:lnSpc>
            </a:pPr>
            <a:r>
              <a:rPr lang="en-US" dirty="0"/>
              <a:t>Create a simple multiplication table asking the user the number of rows and columns he wants</a:t>
            </a:r>
            <a:r>
              <a:rPr lang="en-US" dirty="0" smtClean="0"/>
              <a:t>.</a:t>
            </a:r>
          </a:p>
          <a:p>
            <a:pPr>
              <a:lnSpc>
                <a:spcPct val="100000"/>
              </a:lnSpc>
            </a:pPr>
            <a:endParaRPr lang="en-US" dirty="0"/>
          </a:p>
          <a:p>
            <a:pPr marL="0" indent="0">
              <a:lnSpc>
                <a:spcPct val="100000"/>
              </a:lnSpc>
              <a:buNone/>
            </a:pPr>
            <a:r>
              <a:rPr lang="en-US" dirty="0" smtClean="0"/>
              <a:t>	let us see the code …</a:t>
            </a:r>
            <a:endParaRPr lang="en-US" dirty="0"/>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45</a:t>
            </a:fld>
            <a:endParaRPr lang="en-US"/>
          </a:p>
        </p:txBody>
      </p:sp>
    </p:spTree>
    <p:extLst>
      <p:ext uri="{BB962C8B-B14F-4D97-AF65-F5344CB8AC3E}">
        <p14:creationId xmlns:p14="http://schemas.microsoft.com/office/powerpoint/2010/main" val="15943687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POPUP Message using Event</a:t>
            </a:r>
          </a:p>
        </p:txBody>
      </p:sp>
      <p:sp>
        <p:nvSpPr>
          <p:cNvPr id="3" name="Content Placeholder 2"/>
          <p:cNvSpPr>
            <a:spLocks noGrp="1"/>
          </p:cNvSpPr>
          <p:nvPr>
            <p:ph idx="1"/>
          </p:nvPr>
        </p:nvSpPr>
        <p:spPr/>
        <p:txBody>
          <a:bodyPr/>
          <a:lstStyle/>
          <a:p>
            <a:pPr algn="just">
              <a:lnSpc>
                <a:spcPct val="150000"/>
              </a:lnSpc>
            </a:pPr>
            <a:r>
              <a:rPr lang="en-US" dirty="0"/>
              <a:t>Display a simple message “Welcome!!!” on your demo webpage and when the user hovers over the message, a popup should be displayed with a message “Welcome to my </a:t>
            </a:r>
            <a:r>
              <a:rPr lang="en-US" dirty="0" err="1"/>
              <a:t>WebPage</a:t>
            </a:r>
            <a:r>
              <a:rPr lang="en-US" dirty="0"/>
              <a:t>!!!”.</a:t>
            </a:r>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46</a:t>
            </a:fld>
            <a:endParaRPr lang="en-US"/>
          </a:p>
        </p:txBody>
      </p:sp>
    </p:spTree>
    <p:extLst>
      <p:ext uri="{BB962C8B-B14F-4D97-AF65-F5344CB8AC3E}">
        <p14:creationId xmlns:p14="http://schemas.microsoft.com/office/powerpoint/2010/main" val="10746199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Forms</a:t>
            </a:r>
          </a:p>
        </p:txBody>
      </p:sp>
      <p:sp>
        <p:nvSpPr>
          <p:cNvPr id="3" name="Content Placeholder 2"/>
          <p:cNvSpPr>
            <a:spLocks noGrp="1"/>
          </p:cNvSpPr>
          <p:nvPr>
            <p:ph idx="1"/>
          </p:nvPr>
        </p:nvSpPr>
        <p:spPr/>
        <p:txBody>
          <a:bodyPr/>
          <a:lstStyle/>
          <a:p>
            <a:pPr marL="0" indent="0" algn="just">
              <a:buNone/>
            </a:pPr>
            <a:r>
              <a:rPr lang="en-US" dirty="0"/>
              <a:t>Create a sample form program that collects the first name, last name, email, user id, password and confirms password from the user. All the inputs are mandatory and email address entered should be in correct format. Also, the values entered in the password and confirm password textboxes should be the same. After validating using JavaScript, In output display proper error messages in red color just next to the textbox where there is an error.</a:t>
            </a:r>
          </a:p>
        </p:txBody>
      </p:sp>
      <p:sp>
        <p:nvSpPr>
          <p:cNvPr id="4" name="Date Placeholder 3"/>
          <p:cNvSpPr>
            <a:spLocks noGrp="1"/>
          </p:cNvSpPr>
          <p:nvPr>
            <p:ph type="dt" sz="half" idx="10"/>
          </p:nvPr>
        </p:nvSpPr>
        <p:spPr/>
        <p:txBody>
          <a:bodyPr/>
          <a:lstStyle/>
          <a:p>
            <a:fld id="{BF508649-CCF9-4F5B-854D-4D8CEE15383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47</a:t>
            </a:fld>
            <a:endParaRPr lang="en-US"/>
          </a:p>
        </p:txBody>
      </p:sp>
    </p:spTree>
    <p:extLst>
      <p:ext uri="{BB962C8B-B14F-4D97-AF65-F5344CB8AC3E}">
        <p14:creationId xmlns:p14="http://schemas.microsoft.com/office/powerpoint/2010/main" val="30624665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What to do now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https://www.w3schools.com</a:t>
            </a:r>
            <a:r>
              <a:rPr lang="en-US" dirty="0" smtClean="0"/>
              <a:t>/</a:t>
            </a:r>
          </a:p>
          <a:p>
            <a:r>
              <a:rPr lang="en-US" dirty="0" smtClean="0"/>
              <a:t>…</a:t>
            </a:r>
          </a:p>
          <a:p>
            <a:r>
              <a:rPr lang="en-US" dirty="0" smtClean="0"/>
              <a:t>…</a:t>
            </a:r>
          </a:p>
          <a:p>
            <a:r>
              <a:rPr lang="en-US" dirty="0" smtClean="0"/>
              <a:t>…</a:t>
            </a:r>
          </a:p>
          <a:p>
            <a:r>
              <a:rPr lang="en-US" dirty="0" smtClean="0"/>
              <a:t>…</a:t>
            </a:r>
          </a:p>
          <a:p>
            <a:r>
              <a:rPr lang="en-US" dirty="0" smtClean="0"/>
              <a:t>…</a:t>
            </a:r>
            <a:endParaRPr lang="en-US" dirty="0"/>
          </a:p>
        </p:txBody>
      </p:sp>
      <p:sp>
        <p:nvSpPr>
          <p:cNvPr id="4" name="Date Placeholder 3"/>
          <p:cNvSpPr>
            <a:spLocks noGrp="1"/>
          </p:cNvSpPr>
          <p:nvPr>
            <p:ph type="dt" sz="half" idx="10"/>
          </p:nvPr>
        </p:nvSpPr>
        <p:spPr/>
        <p:txBody>
          <a:bodyPr/>
          <a:lstStyle/>
          <a:p>
            <a:fld id="{31758D1E-0924-4971-9783-C693C1C8E11C}"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48</a:t>
            </a:fld>
            <a:endParaRPr lang="en-US"/>
          </a:p>
        </p:txBody>
      </p:sp>
    </p:spTree>
    <p:extLst>
      <p:ext uri="{BB962C8B-B14F-4D97-AF65-F5344CB8AC3E}">
        <p14:creationId xmlns:p14="http://schemas.microsoft.com/office/powerpoint/2010/main" val="5831720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986006" y="2587278"/>
            <a:ext cx="6095999" cy="2288447"/>
          </a:xfrm>
          <a:prstGeom prst="rect">
            <a:avLst/>
          </a:prstGeom>
        </p:spPr>
        <p:txBody>
          <a:bodyPr vert="horz" wrap="square" lIns="0" tIns="71755" rIns="0" bIns="0" rtlCol="0">
            <a:spAutoFit/>
          </a:bodyPr>
          <a:lstStyle/>
          <a:p>
            <a:pPr algn="ctr"/>
            <a:r>
              <a:rPr lang="en-US" sz="7200" b="1" spc="20" dirty="0" smtClean="0">
                <a:solidFill>
                  <a:srgbClr val="0066FF"/>
                </a:solidFill>
                <a:effectLst>
                  <a:outerShdw blurRad="38100" dist="38100" dir="2700000" algn="tl">
                    <a:srgbClr val="000000">
                      <a:alpha val="43137"/>
                    </a:srgbClr>
                  </a:outerShdw>
                </a:effectLst>
                <a:latin typeface="LM Sans 12"/>
                <a:cs typeface="LM Sans 12"/>
              </a:rPr>
              <a:t>Thank </a:t>
            </a:r>
          </a:p>
          <a:p>
            <a:pPr algn="ctr"/>
            <a:r>
              <a:rPr lang="en-US" sz="7200" b="1" spc="20" dirty="0" smtClean="0">
                <a:solidFill>
                  <a:srgbClr val="0066FF"/>
                </a:solidFill>
                <a:effectLst>
                  <a:outerShdw blurRad="38100" dist="38100" dir="2700000" algn="tl">
                    <a:srgbClr val="000000">
                      <a:alpha val="43137"/>
                    </a:srgbClr>
                  </a:outerShdw>
                </a:effectLst>
                <a:latin typeface="LM Sans 12"/>
                <a:cs typeface="LM Sans 12"/>
              </a:rPr>
              <a:t>you </a:t>
            </a:r>
            <a:r>
              <a:rPr lang="en-US" sz="7200" b="1" spc="20" dirty="0" smtClean="0">
                <a:solidFill>
                  <a:srgbClr val="0066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sz="7200" b="1" dirty="0">
              <a:solidFill>
                <a:srgbClr val="0066FF"/>
              </a:solidFill>
              <a:effectLst>
                <a:outerShdw blurRad="38100" dist="38100" dir="2700000" algn="tl">
                  <a:srgbClr val="000000">
                    <a:alpha val="43137"/>
                  </a:srgbClr>
                </a:outerShdw>
              </a:effectLst>
              <a:latin typeface="LM Sans 10"/>
              <a:cs typeface="LM Sans 10"/>
            </a:endParaRPr>
          </a:p>
        </p:txBody>
      </p:sp>
    </p:spTree>
    <p:extLst>
      <p:ext uri="{BB962C8B-B14F-4D97-AF65-F5344CB8AC3E}">
        <p14:creationId xmlns:p14="http://schemas.microsoft.com/office/powerpoint/2010/main" val="1321883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JavaScript?</a:t>
            </a:r>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US" dirty="0"/>
              <a:t>Being a scripting language, </a:t>
            </a:r>
            <a:r>
              <a:rPr lang="en-US" b="1" dirty="0"/>
              <a:t>JavaScript cannot run on its own. In fact, the browser is responsible for running JavaScript code</a:t>
            </a:r>
            <a:r>
              <a:rPr lang="en-US" dirty="0"/>
              <a:t>. When a user requests an HTML page with JavaScript in it, the script is sent to the browser and it is up to the browser to execute it. The main advantage of JavaScript is that </a:t>
            </a:r>
            <a:r>
              <a:rPr lang="en-US" b="1" dirty="0"/>
              <a:t>all modern web browsers support</a:t>
            </a:r>
            <a:r>
              <a:rPr lang="en-US" dirty="0"/>
              <a:t> JavaScript. So, you do not have to worry about whether your site visitor uses Internet Explorer, Google Chrome, Firefox or any other browser. JavaScript will be supported. </a:t>
            </a:r>
            <a:endParaRPr lang="en-US" dirty="0" smtClean="0"/>
          </a:p>
          <a:p>
            <a:pPr algn="just">
              <a:lnSpc>
                <a:spcPct val="150000"/>
              </a:lnSpc>
            </a:pPr>
            <a:r>
              <a:rPr lang="en-US" dirty="0" smtClean="0"/>
              <a:t>Also</a:t>
            </a:r>
            <a:r>
              <a:rPr lang="en-US" dirty="0"/>
              <a:t>, JavaScript </a:t>
            </a:r>
            <a:r>
              <a:rPr lang="en-US" b="1" dirty="0"/>
              <a:t>runs on any operating system</a:t>
            </a:r>
            <a:r>
              <a:rPr lang="en-US" dirty="0"/>
              <a:t> including Windows, Linux or Mac. </a:t>
            </a:r>
          </a:p>
        </p:txBody>
      </p:sp>
      <p:sp>
        <p:nvSpPr>
          <p:cNvPr id="4" name="Date Placeholder 3"/>
          <p:cNvSpPr>
            <a:spLocks noGrp="1"/>
          </p:cNvSpPr>
          <p:nvPr>
            <p:ph type="dt" sz="half" idx="10"/>
          </p:nvPr>
        </p:nvSpPr>
        <p:spPr/>
        <p:txBody>
          <a:bodyPr/>
          <a:lstStyle/>
          <a:p>
            <a:fld id="{55E26795-E4E1-4AA4-BEEC-C941F3745F8E}"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5</a:t>
            </a:fld>
            <a:endParaRPr lang="en-US"/>
          </a:p>
        </p:txBody>
      </p:sp>
    </p:spTree>
    <p:extLst>
      <p:ext uri="{BB962C8B-B14F-4D97-AF65-F5344CB8AC3E}">
        <p14:creationId xmlns:p14="http://schemas.microsoft.com/office/powerpoint/2010/main" val="3625339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Simple JavaScript Program</a:t>
            </a:r>
          </a:p>
        </p:txBody>
      </p:sp>
      <p:sp>
        <p:nvSpPr>
          <p:cNvPr id="3" name="Content Placeholder 2"/>
          <p:cNvSpPr>
            <a:spLocks noGrp="1"/>
          </p:cNvSpPr>
          <p:nvPr>
            <p:ph idx="1"/>
          </p:nvPr>
        </p:nvSpPr>
        <p:spPr/>
        <p:txBody>
          <a:bodyPr>
            <a:normAutofit fontScale="92500" lnSpcReduction="10000"/>
          </a:bodyPr>
          <a:lstStyle/>
          <a:p>
            <a:pPr algn="just">
              <a:lnSpc>
                <a:spcPct val="110000"/>
              </a:lnSpc>
            </a:pPr>
            <a:r>
              <a:rPr lang="en-US" dirty="0"/>
              <a:t>You should place all your JavaScript code within </a:t>
            </a:r>
            <a:r>
              <a:rPr lang="en-US" b="1" dirty="0"/>
              <a:t>&lt;script&gt; tags</a:t>
            </a:r>
            <a:r>
              <a:rPr lang="en-US" dirty="0"/>
              <a:t> (&lt;script&gt; and &lt;/script&gt;) if you are keeping your JavaScript code within the HTML document itself. </a:t>
            </a:r>
            <a:endParaRPr lang="en-US" dirty="0" smtClean="0"/>
          </a:p>
          <a:p>
            <a:pPr algn="just">
              <a:lnSpc>
                <a:spcPct val="110000"/>
              </a:lnSpc>
            </a:pPr>
            <a:r>
              <a:rPr lang="en-US" dirty="0" smtClean="0"/>
              <a:t>This </a:t>
            </a:r>
            <a:r>
              <a:rPr lang="en-US" dirty="0"/>
              <a:t>helps your browser distinguish your JavaScript code from the rest of the code. As there are other client-side scripting </a:t>
            </a:r>
            <a:r>
              <a:rPr lang="en-US" dirty="0" smtClean="0"/>
              <a:t>languages. </a:t>
            </a:r>
          </a:p>
          <a:p>
            <a:pPr algn="just">
              <a:lnSpc>
                <a:spcPct val="110000"/>
              </a:lnSpc>
            </a:pPr>
            <a:r>
              <a:rPr lang="en-US" dirty="0" smtClean="0"/>
              <a:t>It </a:t>
            </a:r>
            <a:r>
              <a:rPr lang="en-US" dirty="0"/>
              <a:t>is highly recommended that you specify the scripting language you use. </a:t>
            </a:r>
            <a:endParaRPr lang="en-US" dirty="0" smtClean="0"/>
          </a:p>
          <a:p>
            <a:pPr algn="just">
              <a:lnSpc>
                <a:spcPct val="110000"/>
              </a:lnSpc>
            </a:pPr>
            <a:r>
              <a:rPr lang="en-US" dirty="0" smtClean="0"/>
              <a:t>You </a:t>
            </a:r>
            <a:r>
              <a:rPr lang="en-US" dirty="0"/>
              <a:t>have to use the type attribute within the &lt;script&gt; tag and set its value to </a:t>
            </a:r>
            <a:r>
              <a:rPr lang="en-US" dirty="0" smtClean="0"/>
              <a:t>text/</a:t>
            </a:r>
            <a:r>
              <a:rPr lang="en-US" dirty="0" err="1" smtClean="0"/>
              <a:t>javascript</a:t>
            </a:r>
            <a:endParaRPr lang="en-US" dirty="0" smtClean="0"/>
          </a:p>
          <a:p>
            <a:pPr marL="0" indent="0" algn="just">
              <a:lnSpc>
                <a:spcPct val="110000"/>
              </a:lnSpc>
              <a:buNone/>
            </a:pPr>
            <a:r>
              <a:rPr lang="en-US" dirty="0" smtClean="0">
                <a:solidFill>
                  <a:srgbClr val="FF0000"/>
                </a:solidFill>
                <a:effectLst>
                  <a:outerShdw blurRad="38100" dist="38100" dir="2700000" algn="tl">
                    <a:srgbClr val="000000">
                      <a:alpha val="43137"/>
                    </a:srgbClr>
                  </a:outerShdw>
                </a:effectLst>
              </a:rPr>
              <a:t>	</a:t>
            </a:r>
            <a:r>
              <a:rPr lang="en-US" sz="24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&lt;script type="text/</a:t>
            </a:r>
            <a:r>
              <a:rPr lang="en-US" sz="24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javascript</a:t>
            </a:r>
            <a:r>
              <a:rPr lang="en-US" sz="24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p:txBody>
      </p:sp>
      <p:sp>
        <p:nvSpPr>
          <p:cNvPr id="4" name="Date Placeholder 3"/>
          <p:cNvSpPr>
            <a:spLocks noGrp="1"/>
          </p:cNvSpPr>
          <p:nvPr>
            <p:ph type="dt" sz="half" idx="10"/>
          </p:nvPr>
        </p:nvSpPr>
        <p:spPr/>
        <p:txBody>
          <a:bodyPr/>
          <a:lstStyle/>
          <a:p>
            <a:fld id="{0D89CEE5-BBBD-4722-9BFA-BAD033DDDB21}"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6</a:t>
            </a:fld>
            <a:endParaRPr lang="en-US"/>
          </a:p>
        </p:txBody>
      </p:sp>
    </p:spTree>
    <p:extLst>
      <p:ext uri="{BB962C8B-B14F-4D97-AF65-F5344CB8AC3E}">
        <p14:creationId xmlns:p14="http://schemas.microsoft.com/office/powerpoint/2010/main" val="2619360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a:t>
            </a:r>
            <a:r>
              <a:rPr lang="en-US" dirty="0" smtClean="0"/>
              <a:t>Example</a:t>
            </a:r>
            <a:endParaRPr lang="en-US" dirty="0"/>
          </a:p>
        </p:txBody>
      </p:sp>
      <p:sp>
        <p:nvSpPr>
          <p:cNvPr id="3" name="Content Placeholder 2"/>
          <p:cNvSpPr>
            <a:spLocks noGrp="1"/>
          </p:cNvSpPr>
          <p:nvPr>
            <p:ph idx="1"/>
          </p:nvPr>
        </p:nvSpPr>
        <p:spPr>
          <a:xfrm>
            <a:off x="838200" y="1593152"/>
            <a:ext cx="10515600" cy="4351338"/>
          </a:xfrm>
        </p:spPr>
        <p:txBody>
          <a:bodyPr>
            <a:noAutofit/>
          </a:bodyPr>
          <a:lstStyle/>
          <a:p>
            <a:pPr marL="0" indent="0">
              <a:lnSpc>
                <a:spcPct val="100000"/>
              </a:lnSpc>
              <a:buNone/>
            </a:pPr>
            <a:r>
              <a:rPr lang="en-US" sz="2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p>
          <a:p>
            <a:pPr marL="0" indent="0">
              <a:lnSpc>
                <a:spcPct val="100000"/>
              </a:lnSpc>
              <a:buNone/>
            </a:pPr>
            <a:r>
              <a:rPr lang="en-US" sz="2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&lt;head&gt;</a:t>
            </a:r>
          </a:p>
          <a:p>
            <a:pPr marL="0" indent="0">
              <a:lnSpc>
                <a:spcPct val="100000"/>
              </a:lnSpc>
              <a:buNone/>
            </a:pPr>
            <a:r>
              <a:rPr lang="en-US" sz="2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&lt;title&gt;My First JavaScript code!!!&lt;/title&gt;</a:t>
            </a:r>
          </a:p>
          <a:p>
            <a:pPr marL="0" indent="0">
              <a:lnSpc>
                <a:spcPct val="100000"/>
              </a:lnSpc>
              <a:buNone/>
            </a:pPr>
            <a:r>
              <a:rPr lang="en-US" sz="24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&lt;script type="text/</a:t>
            </a:r>
            <a:r>
              <a:rPr lang="en-US" sz="2400"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javascript</a:t>
            </a:r>
            <a:r>
              <a:rPr lang="en-US" sz="24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pPr marL="0" indent="0">
              <a:lnSpc>
                <a:spcPct val="100000"/>
              </a:lnSpc>
              <a:buNone/>
            </a:pPr>
            <a:r>
              <a:rPr lang="en-US" sz="24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alert("Hello World!");</a:t>
            </a:r>
          </a:p>
          <a:p>
            <a:pPr marL="0" indent="0">
              <a:lnSpc>
                <a:spcPct val="100000"/>
              </a:lnSpc>
              <a:buNone/>
            </a:pPr>
            <a:r>
              <a:rPr lang="en-US" sz="24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&lt;/script&gt;</a:t>
            </a:r>
          </a:p>
          <a:p>
            <a:pPr marL="0" indent="0">
              <a:lnSpc>
                <a:spcPct val="100000"/>
              </a:lnSpc>
              <a:buNone/>
            </a:pPr>
            <a:r>
              <a:rPr lang="en-US" sz="2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&lt;/head&gt;</a:t>
            </a:r>
          </a:p>
          <a:p>
            <a:pPr marL="0" indent="0">
              <a:lnSpc>
                <a:spcPct val="100000"/>
              </a:lnSpc>
              <a:buNone/>
            </a:pPr>
            <a:r>
              <a:rPr lang="en-US" sz="2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&lt;body&gt;</a:t>
            </a:r>
          </a:p>
          <a:p>
            <a:pPr marL="0" indent="0">
              <a:lnSpc>
                <a:spcPct val="100000"/>
              </a:lnSpc>
              <a:buNone/>
            </a:pPr>
            <a:r>
              <a:rPr lang="en-US" sz="2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&lt;/body&gt;</a:t>
            </a:r>
          </a:p>
          <a:p>
            <a:pPr marL="0" indent="0">
              <a:lnSpc>
                <a:spcPct val="100000"/>
              </a:lnSpc>
              <a:buNone/>
            </a:pPr>
            <a:r>
              <a:rPr lang="en-US" sz="2400"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&lt;/html&gt;</a:t>
            </a:r>
          </a:p>
        </p:txBody>
      </p:sp>
      <p:sp>
        <p:nvSpPr>
          <p:cNvPr id="4" name="Date Placeholder 3"/>
          <p:cNvSpPr>
            <a:spLocks noGrp="1"/>
          </p:cNvSpPr>
          <p:nvPr>
            <p:ph type="dt" sz="half" idx="10"/>
          </p:nvPr>
        </p:nvSpPr>
        <p:spPr/>
        <p:txBody>
          <a:bodyPr/>
          <a:lstStyle/>
          <a:p>
            <a:fld id="{3610A1CF-C075-43F0-A682-010EE85AFDE5}"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7</a:t>
            </a:fld>
            <a:endParaRPr lang="en-US"/>
          </a:p>
        </p:txBody>
      </p:sp>
      <p:sp>
        <p:nvSpPr>
          <p:cNvPr id="7" name="Rectangle 6"/>
          <p:cNvSpPr/>
          <p:nvPr/>
        </p:nvSpPr>
        <p:spPr>
          <a:xfrm>
            <a:off x="4380854" y="5297160"/>
            <a:ext cx="6972946" cy="369332"/>
          </a:xfrm>
          <a:prstGeom prst="rect">
            <a:avLst/>
          </a:prstGeom>
        </p:spPr>
        <p:txBody>
          <a:bodyPr wrap="square">
            <a:spAutoFit/>
          </a:bodyPr>
          <a:lstStyle/>
          <a:p>
            <a:r>
              <a:rPr lang="en-US" b="1" dirty="0">
                <a:solidFill>
                  <a:srgbClr val="0066FF"/>
                </a:solidFill>
                <a:effectLst>
                  <a:outerShdw blurRad="38100" dist="38100" dir="2700000" algn="tl">
                    <a:srgbClr val="000000">
                      <a:alpha val="43137"/>
                    </a:srgbClr>
                  </a:outerShdw>
                </a:effectLst>
                <a:latin typeface="Source Sans Pro"/>
              </a:rPr>
              <a:t>Note:</a:t>
            </a:r>
            <a:r>
              <a:rPr lang="en-US" dirty="0">
                <a:solidFill>
                  <a:srgbClr val="0066FF"/>
                </a:solidFill>
                <a:effectLst>
                  <a:outerShdw blurRad="38100" dist="38100" dir="2700000" algn="tl">
                    <a:srgbClr val="000000">
                      <a:alpha val="43137"/>
                    </a:srgbClr>
                  </a:outerShdw>
                </a:effectLst>
                <a:latin typeface="Source Sans Pro"/>
              </a:rPr>
              <a:t> type=”text/</a:t>
            </a:r>
            <a:r>
              <a:rPr lang="en-US" dirty="0" err="1">
                <a:solidFill>
                  <a:srgbClr val="0066FF"/>
                </a:solidFill>
                <a:effectLst>
                  <a:outerShdw blurRad="38100" dist="38100" dir="2700000" algn="tl">
                    <a:srgbClr val="000000">
                      <a:alpha val="43137"/>
                    </a:srgbClr>
                  </a:outerShdw>
                </a:effectLst>
                <a:latin typeface="Source Sans Pro"/>
              </a:rPr>
              <a:t>javascript</a:t>
            </a:r>
            <a:r>
              <a:rPr lang="en-US" dirty="0">
                <a:solidFill>
                  <a:srgbClr val="0066FF"/>
                </a:solidFill>
                <a:effectLst>
                  <a:outerShdw blurRad="38100" dist="38100" dir="2700000" algn="tl">
                    <a:srgbClr val="000000">
                      <a:alpha val="43137"/>
                    </a:srgbClr>
                  </a:outerShdw>
                </a:effectLst>
                <a:latin typeface="Source Sans Pro"/>
              </a:rPr>
              <a:t>” is not necessary in HTML5. </a:t>
            </a:r>
            <a:endParaRPr lang="en-US" dirty="0">
              <a:solidFill>
                <a:srgbClr val="0066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3414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a:t>
            </a:r>
            <a:r>
              <a:rPr lang="en-US" b="1" dirty="0" smtClean="0"/>
              <a:t>Variable</a:t>
            </a:r>
            <a:r>
              <a:rPr lang="en-US" dirty="0" smtClean="0"/>
              <a:t> </a:t>
            </a:r>
            <a:br>
              <a:rPr lang="en-US" dirty="0" smtClean="0"/>
            </a:br>
            <a:r>
              <a:rPr lang="en-US" sz="3600" dirty="0" smtClean="0"/>
              <a:t>Declare</a:t>
            </a:r>
            <a:r>
              <a:rPr lang="en-US" sz="3600" dirty="0"/>
              <a:t>, Assign a </a:t>
            </a:r>
            <a:r>
              <a:rPr lang="en-US" sz="3600" dirty="0" smtClean="0"/>
              <a:t>Value</a:t>
            </a:r>
            <a:endParaRPr lang="en-US" sz="3600" dirty="0"/>
          </a:p>
        </p:txBody>
      </p:sp>
      <p:sp>
        <p:nvSpPr>
          <p:cNvPr id="3" name="Content Placeholder 2"/>
          <p:cNvSpPr>
            <a:spLocks noGrp="1"/>
          </p:cNvSpPr>
          <p:nvPr>
            <p:ph idx="1"/>
          </p:nvPr>
        </p:nvSpPr>
        <p:spPr/>
        <p:txBody>
          <a:bodyPr>
            <a:normAutofit fontScale="92500" lnSpcReduction="20000"/>
          </a:bodyPr>
          <a:lstStyle/>
          <a:p>
            <a:pPr algn="just"/>
            <a:r>
              <a:rPr lang="en-US" dirty="0"/>
              <a:t>Variables are used to </a:t>
            </a:r>
            <a:r>
              <a:rPr lang="en-US" b="1" dirty="0"/>
              <a:t>store values</a:t>
            </a:r>
            <a:r>
              <a:rPr lang="en-US" dirty="0"/>
              <a:t> (name = “John”) </a:t>
            </a:r>
            <a:r>
              <a:rPr lang="en-US" b="1" dirty="0"/>
              <a:t>or expressions</a:t>
            </a:r>
            <a:r>
              <a:rPr lang="en-US" dirty="0"/>
              <a:t> (sum = x + y).</a:t>
            </a:r>
          </a:p>
          <a:p>
            <a:pPr marL="0" indent="0" algn="just">
              <a:buNone/>
            </a:pPr>
            <a:r>
              <a:rPr lang="en-US" b="1" dirty="0"/>
              <a:t>Declare Variables in JavaScript</a:t>
            </a:r>
          </a:p>
          <a:p>
            <a:pPr algn="just"/>
            <a:r>
              <a:rPr lang="en-US" dirty="0"/>
              <a:t>Before using a variable, you first need to declare it. You have to use the keyword </a:t>
            </a:r>
            <a:r>
              <a:rPr lang="en-US" b="1" dirty="0" err="1"/>
              <a:t>var</a:t>
            </a:r>
            <a:r>
              <a:rPr lang="en-US" dirty="0"/>
              <a:t> to declare a variable like this</a:t>
            </a:r>
            <a:r>
              <a:rPr lang="en-US" dirty="0" smtClean="0"/>
              <a:t>:</a:t>
            </a:r>
          </a:p>
          <a:p>
            <a:pPr marL="0" indent="0" algn="just">
              <a:buNone/>
            </a:pPr>
            <a:r>
              <a:rPr lang="en-US" dirty="0">
                <a:solidFill>
                  <a:srgbClr val="FF0000"/>
                </a:solidFill>
                <a:effectLst>
                  <a:outerShdw blurRad="38100" dist="38100" dir="2700000" algn="tl">
                    <a:srgbClr val="000000">
                      <a:alpha val="43137"/>
                    </a:srgbClr>
                  </a:outerShdw>
                </a:effectLst>
              </a:rPr>
              <a:t>	</a:t>
            </a:r>
            <a:r>
              <a:rPr lang="en-US"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var</a:t>
            </a:r>
            <a:r>
              <a:rPr lang="en-US"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name;</a:t>
            </a:r>
          </a:p>
          <a:p>
            <a:pPr marL="0" indent="0" algn="just">
              <a:buNone/>
            </a:pPr>
            <a:r>
              <a:rPr lang="en-US" b="1" dirty="0" smtClean="0"/>
              <a:t>Assign </a:t>
            </a:r>
            <a:r>
              <a:rPr lang="en-US" b="1" dirty="0"/>
              <a:t>a Value to the Variable</a:t>
            </a:r>
          </a:p>
          <a:p>
            <a:pPr marL="0" indent="0" algn="just">
              <a:buNone/>
            </a:pPr>
            <a:r>
              <a:rPr lang="en-US" dirty="0">
                <a:solidFill>
                  <a:srgbClr val="FF0000"/>
                </a:solidFill>
                <a:effectLst>
                  <a:outerShdw blurRad="38100" dist="38100" dir="2700000" algn="tl">
                    <a:srgbClr val="000000">
                      <a:alpha val="43137"/>
                    </a:srgbClr>
                  </a:outerShdw>
                </a:effectLst>
              </a:rPr>
              <a:t>	</a:t>
            </a:r>
            <a:r>
              <a:rPr lang="en-US" dirty="0" err="1">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var</a:t>
            </a:r>
            <a:r>
              <a:rPr lang="en-US"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name = "John</a:t>
            </a:r>
            <a:r>
              <a:rPr lang="en-US"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b="1" dirty="0"/>
              <a:t>or</a:t>
            </a:r>
          </a:p>
          <a:p>
            <a:pPr marL="0" indent="0" algn="just">
              <a:buNone/>
            </a:pPr>
            <a:r>
              <a:rPr lang="en-US"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endParaRPr lang="en-US"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lgn="just">
              <a:buNone/>
            </a:pPr>
            <a:r>
              <a:rPr lang="en-US"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dirty="0" err="1"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var</a:t>
            </a:r>
            <a:r>
              <a:rPr lang="en-US"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name;</a:t>
            </a:r>
          </a:p>
          <a:p>
            <a:pPr marL="0" indent="0" algn="just">
              <a:buNone/>
            </a:pPr>
            <a:r>
              <a:rPr lang="en-US" dirty="0" smtClean="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name </a:t>
            </a:r>
            <a:r>
              <a:rPr lang="en-US"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"John";</a:t>
            </a:r>
          </a:p>
        </p:txBody>
      </p:sp>
      <p:sp>
        <p:nvSpPr>
          <p:cNvPr id="4" name="Date Placeholder 3"/>
          <p:cNvSpPr>
            <a:spLocks noGrp="1"/>
          </p:cNvSpPr>
          <p:nvPr>
            <p:ph type="dt" sz="half" idx="10"/>
          </p:nvPr>
        </p:nvSpPr>
        <p:spPr/>
        <p:txBody>
          <a:bodyPr/>
          <a:lstStyle/>
          <a:p>
            <a:fld id="{C0122C22-E609-480E-989A-77ED92E8B152}"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8</a:t>
            </a:fld>
            <a:endParaRPr lang="en-US"/>
          </a:p>
        </p:txBody>
      </p:sp>
    </p:spTree>
    <p:extLst>
      <p:ext uri="{BB962C8B-B14F-4D97-AF65-F5344CB8AC3E}">
        <p14:creationId xmlns:p14="http://schemas.microsoft.com/office/powerpoint/2010/main" val="3664159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Variables</a:t>
            </a:r>
          </a:p>
        </p:txBody>
      </p:sp>
      <p:sp>
        <p:nvSpPr>
          <p:cNvPr id="3" name="Content Placeholder 2"/>
          <p:cNvSpPr>
            <a:spLocks noGrp="1"/>
          </p:cNvSpPr>
          <p:nvPr>
            <p:ph idx="1"/>
          </p:nvPr>
        </p:nvSpPr>
        <p:spPr>
          <a:xfrm>
            <a:off x="838200" y="1825625"/>
            <a:ext cx="10515600" cy="4351338"/>
          </a:xfrm>
        </p:spPr>
        <p:txBody>
          <a:bodyPr>
            <a:normAutofit/>
          </a:bodyPr>
          <a:lstStyle/>
          <a:p>
            <a:pPr algn="just">
              <a:lnSpc>
                <a:spcPct val="150000"/>
              </a:lnSpc>
            </a:pPr>
            <a:r>
              <a:rPr lang="en-US" dirty="0"/>
              <a:t>Though you can name the variables as you like, it is a good programming practice to give </a:t>
            </a:r>
            <a:r>
              <a:rPr lang="en-US" dirty="0">
                <a:effectLst>
                  <a:outerShdw blurRad="38100" dist="38100" dir="2700000" algn="tl">
                    <a:srgbClr val="000000">
                      <a:alpha val="43137"/>
                    </a:srgbClr>
                  </a:outerShdw>
                </a:effectLst>
              </a:rPr>
              <a:t>descriptive</a:t>
            </a:r>
            <a:r>
              <a:rPr lang="en-US" dirty="0"/>
              <a:t> and meaningful names to the variables. </a:t>
            </a:r>
            <a:endParaRPr lang="en-US" dirty="0" smtClean="0"/>
          </a:p>
          <a:p>
            <a:pPr algn="just">
              <a:lnSpc>
                <a:spcPct val="150000"/>
              </a:lnSpc>
            </a:pPr>
            <a:r>
              <a:rPr lang="en-US" dirty="0" smtClean="0"/>
              <a:t>Moreover</a:t>
            </a:r>
            <a:r>
              <a:rPr lang="en-US" dirty="0"/>
              <a:t>, variable names should start with </a:t>
            </a:r>
            <a:r>
              <a:rPr lang="en-US" dirty="0">
                <a:effectLst>
                  <a:outerShdw blurRad="38100" dist="38100" dir="2700000" algn="tl">
                    <a:srgbClr val="000000">
                      <a:alpha val="43137"/>
                    </a:srgbClr>
                  </a:outerShdw>
                </a:effectLst>
              </a:rPr>
              <a:t>a letter </a:t>
            </a:r>
            <a:r>
              <a:rPr lang="en-US" dirty="0"/>
              <a:t>and they are case sensitive. Hence the variables </a:t>
            </a:r>
            <a:r>
              <a:rPr lang="en-US" dirty="0" err="1" smtClean="0">
                <a:solidFill>
                  <a:srgbClr val="0066FF"/>
                </a:solidFill>
                <a:effectLst>
                  <a:outerShdw blurRad="38100" dist="38100" dir="2700000" algn="tl">
                    <a:srgbClr val="000000">
                      <a:alpha val="43137"/>
                    </a:srgbClr>
                  </a:outerShdw>
                </a:effectLst>
              </a:rPr>
              <a:t>studentname</a:t>
            </a:r>
            <a:r>
              <a:rPr lang="en-US" dirty="0" smtClean="0"/>
              <a:t> </a:t>
            </a:r>
            <a:r>
              <a:rPr lang="en-US" dirty="0"/>
              <a:t>and </a:t>
            </a:r>
            <a:r>
              <a:rPr lang="en-US" dirty="0" err="1">
                <a:solidFill>
                  <a:srgbClr val="0066FF"/>
                </a:solidFill>
                <a:effectLst>
                  <a:outerShdw blurRad="38100" dist="38100" dir="2700000" algn="tl">
                    <a:srgbClr val="000000">
                      <a:alpha val="43137"/>
                    </a:srgbClr>
                  </a:outerShdw>
                </a:effectLst>
              </a:rPr>
              <a:t>studentName</a:t>
            </a:r>
            <a:r>
              <a:rPr lang="en-US" dirty="0"/>
              <a:t> are different because the letter n in a name is different (n and N).</a:t>
            </a:r>
          </a:p>
        </p:txBody>
      </p:sp>
      <p:sp>
        <p:nvSpPr>
          <p:cNvPr id="4" name="Date Placeholder 3"/>
          <p:cNvSpPr>
            <a:spLocks noGrp="1"/>
          </p:cNvSpPr>
          <p:nvPr>
            <p:ph type="dt" sz="half" idx="10"/>
          </p:nvPr>
        </p:nvSpPr>
        <p:spPr/>
        <p:txBody>
          <a:bodyPr/>
          <a:lstStyle/>
          <a:p>
            <a:fld id="{DB62E551-4499-4805-8BC5-6E5FCD14D0BC}"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JavaScript</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9</a:t>
            </a:fld>
            <a:endParaRPr lang="en-US"/>
          </a:p>
        </p:txBody>
      </p:sp>
    </p:spTree>
    <p:extLst>
      <p:ext uri="{BB962C8B-B14F-4D97-AF65-F5344CB8AC3E}">
        <p14:creationId xmlns:p14="http://schemas.microsoft.com/office/powerpoint/2010/main" val="1453415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2927</TotalTime>
  <Words>3403</Words>
  <Application>Microsoft Office PowerPoint</Application>
  <PresentationFormat>Widescreen</PresentationFormat>
  <Paragraphs>580</Paragraphs>
  <Slides>49</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Arial</vt:lpstr>
      <vt:lpstr>Calibri</vt:lpstr>
      <vt:lpstr>Calibri Light</vt:lpstr>
      <vt:lpstr>Courier New</vt:lpstr>
      <vt:lpstr>LM Sans 10</vt:lpstr>
      <vt:lpstr>LM Sans 12</vt:lpstr>
      <vt:lpstr>Lucida Sans Typewriter</vt:lpstr>
      <vt:lpstr>Source Sans Pro</vt:lpstr>
      <vt:lpstr>Times New Roman</vt:lpstr>
      <vt:lpstr>Wingdings</vt:lpstr>
      <vt:lpstr>Office Theme</vt:lpstr>
      <vt:lpstr>PowerPoint Presentation</vt:lpstr>
      <vt:lpstr>Topics  </vt:lpstr>
      <vt:lpstr>What is JavaScript?</vt:lpstr>
      <vt:lpstr>New Features</vt:lpstr>
      <vt:lpstr>How to Run JavaScript?</vt:lpstr>
      <vt:lpstr>A Simple JavaScript Program</vt:lpstr>
      <vt:lpstr>Hello World Example</vt:lpstr>
      <vt:lpstr>JavaScript Variable  Declare, Assign a Value</vt:lpstr>
      <vt:lpstr>Naming Variables</vt:lpstr>
      <vt:lpstr>Naming Variables</vt:lpstr>
      <vt:lpstr>JavaScript Array Methods </vt:lpstr>
      <vt:lpstr>JavaScript Array Methods </vt:lpstr>
      <vt:lpstr>JavaScript Array Methods</vt:lpstr>
      <vt:lpstr>JavaScript Array Methods</vt:lpstr>
      <vt:lpstr>JavaScript Array Methods</vt:lpstr>
      <vt:lpstr>JavaScript Loops</vt:lpstr>
      <vt:lpstr>for loop</vt:lpstr>
      <vt:lpstr>for loop example </vt:lpstr>
      <vt:lpstr>while loop</vt:lpstr>
      <vt:lpstr>while loop example </vt:lpstr>
      <vt:lpstr>do…while loop</vt:lpstr>
      <vt:lpstr>do..while loop example </vt:lpstr>
      <vt:lpstr>JavaScript Conditional Statements</vt:lpstr>
      <vt:lpstr>if statement</vt:lpstr>
      <vt:lpstr>if statement example</vt:lpstr>
      <vt:lpstr>If…else statement</vt:lpstr>
      <vt:lpstr>If…else statement example</vt:lpstr>
      <vt:lpstr>If…else If…else statement</vt:lpstr>
      <vt:lpstr>If…else If…else statement example</vt:lpstr>
      <vt:lpstr>JavaScript Functions</vt:lpstr>
      <vt:lpstr>JavaScript Function</vt:lpstr>
      <vt:lpstr>JavaScript Function</vt:lpstr>
      <vt:lpstr>Function with Arguments</vt:lpstr>
      <vt:lpstr>Function with Arguments: Example</vt:lpstr>
      <vt:lpstr>JavaScript Return Value</vt:lpstr>
      <vt:lpstr>JavaScript Return Value : Example</vt:lpstr>
      <vt:lpstr>JavaScript DOM </vt:lpstr>
      <vt:lpstr>How to use DOM and Events</vt:lpstr>
      <vt:lpstr>getElementById, innerHTML</vt:lpstr>
      <vt:lpstr>getElementById, innerHTML: Example</vt:lpstr>
      <vt:lpstr>getElementsByTagName</vt:lpstr>
      <vt:lpstr>getElementsByTagName</vt:lpstr>
      <vt:lpstr>Event handler</vt:lpstr>
      <vt:lpstr>Event handler</vt:lpstr>
      <vt:lpstr>JavaScript Multiplication Table</vt:lpstr>
      <vt:lpstr>POPUP Message using Event</vt:lpstr>
      <vt:lpstr>JS Forms</vt:lpstr>
      <vt:lpstr>What to do now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Gopakumar</dc:creator>
  <cp:lastModifiedBy>Rajesh Gopakumar</cp:lastModifiedBy>
  <cp:revision>108</cp:revision>
  <dcterms:created xsi:type="dcterms:W3CDTF">2021-12-03T04:19:44Z</dcterms:created>
  <dcterms:modified xsi:type="dcterms:W3CDTF">2021-12-22T06:35:49Z</dcterms:modified>
</cp:coreProperties>
</file>