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" y="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51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40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5580-A509-48E6-ACA0-2710F07CD7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68E8E6-9EFF-421C-AE90-9E82E112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neighborhoods_in_Houst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93F-534F-4943-8CF5-138AFA028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521A-2AB9-4AE5-B6C5-BA3B3A0A4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Rex Tang</a:t>
            </a:r>
          </a:p>
        </p:txBody>
      </p:sp>
    </p:spTree>
    <p:extLst>
      <p:ext uri="{BB962C8B-B14F-4D97-AF65-F5344CB8AC3E}">
        <p14:creationId xmlns:p14="http://schemas.microsoft.com/office/powerpoint/2010/main" val="337817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97AE-0D72-44FB-8E60-0D127607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D201-C73C-4941-BBA2-02E2B98B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Foursquare API to find venues in Houston area</a:t>
            </a:r>
          </a:p>
          <a:p>
            <a:r>
              <a:rPr lang="en-US" dirty="0"/>
              <a:t>Analyze data to find optimal locations to start a new restaurant business</a:t>
            </a:r>
          </a:p>
        </p:txBody>
      </p:sp>
    </p:spTree>
    <p:extLst>
      <p:ext uri="{BB962C8B-B14F-4D97-AF65-F5344CB8AC3E}">
        <p14:creationId xmlns:p14="http://schemas.microsoft.com/office/powerpoint/2010/main" val="380851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D566-4EE1-43DB-A14B-E504B5A6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7E7F-749A-4C81-B232-D5FAFB44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found on Wikipedia by </a:t>
            </a:r>
            <a:r>
              <a:rPr lang="en-US" dirty="0" err="1"/>
              <a:t>webscraping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https://en.wikipedia.org/wiki/List_of_neighborhoods_in_Houston</a:t>
            </a:r>
            <a:endParaRPr lang="en-US" dirty="0"/>
          </a:p>
          <a:p>
            <a:r>
              <a:rPr lang="en-US" dirty="0"/>
              <a:t>Venues obtained through Foursquare API</a:t>
            </a:r>
          </a:p>
          <a:p>
            <a:r>
              <a:rPr lang="en-US" dirty="0"/>
              <a:t>Formatted to see most popular venues by neighborhood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EDEEF-9F51-4CCD-B42E-2EC02E1E0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9261" y="3835413"/>
            <a:ext cx="5943600" cy="2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BFC-13BC-4B69-A63C-5A2B8DDA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6BA6-8301-44E4-B2CB-B74D51A9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 means clustering to group neighborhoods</a:t>
            </a:r>
          </a:p>
          <a:p>
            <a:r>
              <a:rPr lang="en-US" dirty="0"/>
              <a:t>K value used is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514DF-E56A-4F96-BD32-18F352E17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147" y="2913491"/>
            <a:ext cx="59436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8706-131B-4ED7-ACB1-CEE7D2D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734F-AF8F-4E38-BBB7-121EED85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locations include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DengXian" panose="02010600030101010101" pitchFamily="2" charset="-122"/>
              </a:rPr>
              <a:t>East Houston and Westchase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DengXian" panose="02010600030101010101" pitchFamily="2" charset="-122"/>
              </a:rPr>
              <a:t>Variety of venues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DengXian" panose="02010600030101010101" pitchFamily="2" charset="-122"/>
              </a:rPr>
              <a:t>Less competition in restaurant business</a:t>
            </a:r>
          </a:p>
          <a:p>
            <a:r>
              <a:rPr lang="en-US" dirty="0"/>
              <a:t>Quality of data is lacking; too few entries for good clusters</a:t>
            </a:r>
          </a:p>
          <a:p>
            <a:r>
              <a:rPr lang="en-US" dirty="0"/>
              <a:t>Limited by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327897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</vt:lpstr>
      <vt:lpstr>Trebuchet MS</vt:lpstr>
      <vt:lpstr>Wingdings 3</vt:lpstr>
      <vt:lpstr>Facet</vt:lpstr>
      <vt:lpstr>Battle of the Neighborhoods</vt:lpstr>
      <vt:lpstr>Intro</vt:lpstr>
      <vt:lpstr>Data </vt:lpstr>
      <vt:lpstr>Analysis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Rex Tang</dc:creator>
  <cp:lastModifiedBy>Rex Tang</cp:lastModifiedBy>
  <cp:revision>1</cp:revision>
  <dcterms:created xsi:type="dcterms:W3CDTF">2021-07-30T20:01:54Z</dcterms:created>
  <dcterms:modified xsi:type="dcterms:W3CDTF">2021-07-30T20:28:15Z</dcterms:modified>
</cp:coreProperties>
</file>