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4112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396" y="60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4"/>
            <a:ext cx="11399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5632708"/>
            <a:ext cx="9387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643531" y="4471987"/>
            <a:ext cx="10124141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898" y="1692275"/>
            <a:ext cx="3199404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898" y="1692275"/>
            <a:ext cx="3199404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2313436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2313436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43531" y="1443039"/>
            <a:ext cx="10124141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898" y="1692275"/>
            <a:ext cx="3199404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898" y="1692275"/>
            <a:ext cx="31994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" y="2313436"/>
            <a:ext cx="12070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9354316"/>
            <a:ext cx="42915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9354316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6064" y="9354316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mrod.dvir@gmail.com" TargetMode="External"/><Relationship Id="rId2" Type="http://schemas.openxmlformats.org/officeDocument/2006/relationships/hyperlink" Target="http://zangto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angtoi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100" y="4721225"/>
            <a:ext cx="139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/>
              <a:t>Zang</a:t>
            </a:r>
            <a:r>
              <a:rPr spc="-90" dirty="0"/>
              <a:t> </a:t>
            </a:r>
            <a:r>
              <a:rPr dirty="0"/>
              <a:t>Toi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7129" y="5283200"/>
            <a:ext cx="983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2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Georgia"/>
                <a:cs typeface="Georgia"/>
                <a:hlinkClick r:id="rId2"/>
              </a:rPr>
              <a:t>zangtoi.com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1900" y="5710237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4575" y="5982334"/>
            <a:ext cx="3693160" cy="34047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1">
              <a:spcBef>
                <a:spcPts val="295"/>
              </a:spcBef>
            </a:pPr>
            <a:r>
              <a:rPr sz="900" dirty="0">
                <a:latin typeface="Georgia"/>
                <a:cs typeface="Georgia"/>
              </a:rPr>
              <a:t>Project Contact: Nim Dvir | </a:t>
            </a:r>
            <a:r>
              <a:rPr sz="900" u="sng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Georgia"/>
                <a:cs typeface="Georgia"/>
                <a:hlinkClick r:id="rId3"/>
              </a:rPr>
              <a:t>Nimrod.dvir@gmail.com</a:t>
            </a:r>
            <a:r>
              <a:rPr sz="900" dirty="0">
                <a:solidFill>
                  <a:srgbClr val="1154CC"/>
                </a:solidFill>
                <a:latin typeface="Georgia"/>
                <a:cs typeface="Georgia"/>
              </a:rPr>
              <a:t> </a:t>
            </a:r>
            <a:r>
              <a:rPr sz="900" dirty="0">
                <a:latin typeface="Georgia"/>
                <a:cs typeface="Georgia"/>
              </a:rPr>
              <a:t>|</a:t>
            </a:r>
            <a:r>
              <a:rPr sz="900" spc="-95" dirty="0">
                <a:latin typeface="Georgia"/>
                <a:cs typeface="Georgia"/>
              </a:rPr>
              <a:t> </a:t>
            </a:r>
            <a:r>
              <a:rPr sz="900" dirty="0">
                <a:latin typeface="Georgia"/>
                <a:cs typeface="Georgia"/>
              </a:rPr>
              <a:t>+1-646-244-2338</a:t>
            </a:r>
          </a:p>
          <a:p>
            <a:pPr marL="1193937">
              <a:spcBef>
                <a:spcPts val="195"/>
              </a:spcBef>
            </a:pPr>
            <a:r>
              <a:rPr sz="900" dirty="0">
                <a:latin typeface="Georgia"/>
                <a:cs typeface="Georgia"/>
              </a:rPr>
              <a:t>N.O.M Web</a:t>
            </a:r>
            <a:r>
              <a:rPr sz="900" spc="-5" dirty="0">
                <a:latin typeface="Georgia"/>
                <a:cs typeface="Georgia"/>
              </a:rPr>
              <a:t> </a:t>
            </a:r>
            <a:r>
              <a:rPr sz="900" dirty="0">
                <a:latin typeface="Georgia"/>
                <a:cs typeface="Georgia"/>
              </a:rPr>
              <a:t>Development</a:t>
            </a:r>
          </a:p>
        </p:txBody>
      </p:sp>
      <p:sp>
        <p:nvSpPr>
          <p:cNvPr id="6" name="object 6"/>
          <p:cNvSpPr/>
          <p:nvPr/>
        </p:nvSpPr>
        <p:spPr>
          <a:xfrm>
            <a:off x="4854575" y="6477000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55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9596" y="6781800"/>
            <a:ext cx="8242296" cy="207005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1">
              <a:spcBef>
                <a:spcPts val="885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54" indent="-228626">
              <a:spcBef>
                <a:spcPts val="760"/>
              </a:spcBef>
              <a:buFont typeface="Georgia"/>
              <a:buChar char="●"/>
              <a:tabLst>
                <a:tab pos="469319" algn="l"/>
                <a:tab pos="469954" algn="l"/>
              </a:tabLst>
            </a:pPr>
            <a:r>
              <a:rPr sz="1600" b="1" spc="15" dirty="0">
                <a:latin typeface="Arial" panose="020B0604020202020204" pitchFamily="34" charset="0"/>
                <a:cs typeface="Arial" panose="020B0604020202020204" pitchFamily="34" charset="0"/>
              </a:rPr>
              <a:t>Branding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Transfer the essence of the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54" indent="-228626">
              <a:spcBef>
                <a:spcPts val="630"/>
              </a:spcBef>
              <a:buFont typeface="Georgia"/>
              <a:buChar char="●"/>
              <a:tabLst>
                <a:tab pos="469319" algn="l"/>
                <a:tab pos="469954" algn="l"/>
              </a:tabLst>
            </a:pPr>
            <a:r>
              <a:rPr sz="1600" b="1" spc="15" dirty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sz="1600" b="1" spc="2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Press Information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Information to be used by journalists and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bloggers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54" indent="-228626">
              <a:spcBef>
                <a:spcPts val="630"/>
              </a:spcBef>
              <a:buFont typeface="Georgia"/>
              <a:buChar char="●"/>
              <a:tabLst>
                <a:tab pos="469319" algn="l"/>
                <a:tab pos="469954" algn="l"/>
              </a:tabLst>
            </a:pP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Creating, collecting and maintaining a mailing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54" marR="99706" indent="-228626">
              <a:lnSpc>
                <a:spcPct val="147700"/>
              </a:lnSpc>
              <a:buFont typeface="Georgia"/>
              <a:buChar char="●"/>
              <a:tabLst>
                <a:tab pos="469319" algn="l"/>
                <a:tab pos="469954" algn="l"/>
              </a:tabLst>
            </a:pP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Conversion </a:t>
            </a:r>
            <a:r>
              <a:rPr sz="1600" b="1" spc="2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Retention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Directing customers to store locations,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and  promotions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EF20A409-B7ED-4FEB-AAC1-1CC0BA583DC9}"/>
              </a:ext>
            </a:extLst>
          </p:cNvPr>
          <p:cNvSpPr/>
          <p:nvPr/>
        </p:nvSpPr>
        <p:spPr>
          <a:xfrm>
            <a:off x="5722396" y="957456"/>
            <a:ext cx="1966408" cy="2952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1100" y="-1941512"/>
            <a:ext cx="5560060" cy="39683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1">
              <a:spcBef>
                <a:spcPts val="125"/>
              </a:spcBef>
            </a:pP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Scope /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Products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54" indent="-228626">
              <a:spcBef>
                <a:spcPts val="1085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Website (including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mobile)</a:t>
            </a:r>
            <a:endParaRPr sz="1100">
              <a:latin typeface="Georgia"/>
              <a:cs typeface="Georgia"/>
            </a:endParaRPr>
          </a:p>
          <a:p>
            <a:pPr marL="469954" indent="-228626">
              <a:spcBef>
                <a:spcPts val="630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Pinterest</a:t>
            </a:r>
            <a:endParaRPr sz="1100">
              <a:latin typeface="Georgia"/>
              <a:cs typeface="Georgia"/>
            </a:endParaRPr>
          </a:p>
          <a:p>
            <a:pPr marL="469954" indent="-228626">
              <a:spcBef>
                <a:spcPts val="630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Wiki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page</a:t>
            </a:r>
            <a:endParaRPr sz="1100">
              <a:latin typeface="Georgia"/>
              <a:cs typeface="Georgia"/>
            </a:endParaRPr>
          </a:p>
          <a:p>
            <a:pPr marL="469954" indent="-228626">
              <a:spcBef>
                <a:spcPts val="630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5" dirty="0">
                <a:latin typeface="Georgia"/>
                <a:cs typeface="Georgia"/>
              </a:rPr>
              <a:t>Web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analytics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12701">
              <a:spcBef>
                <a:spcPts val="1085"/>
              </a:spcBef>
            </a:pPr>
            <a:r>
              <a:rPr sz="1100" b="1" u="sng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Directions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54" indent="-228626">
              <a:spcBef>
                <a:spcPts val="1085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Clean, white, elegant. symmetric, no </a:t>
            </a:r>
            <a:r>
              <a:rPr sz="1100" spc="5" dirty="0">
                <a:latin typeface="Georgia"/>
                <a:cs typeface="Georgia"/>
              </a:rPr>
              <a:t>clutter, </a:t>
            </a:r>
            <a:r>
              <a:rPr sz="1100" spc="10" dirty="0">
                <a:latin typeface="Georgia"/>
                <a:cs typeface="Georgia"/>
              </a:rPr>
              <a:t>big images </a:t>
            </a:r>
            <a:r>
              <a:rPr sz="1100" spc="5" dirty="0">
                <a:latin typeface="Georgia"/>
                <a:cs typeface="Georgia"/>
              </a:rPr>
              <a:t>(little </a:t>
            </a:r>
            <a:r>
              <a:rPr sz="1100" spc="10" dirty="0">
                <a:latin typeface="Georgia"/>
                <a:cs typeface="Georgia"/>
              </a:rPr>
              <a:t>text /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expendable)</a:t>
            </a:r>
            <a:endParaRPr sz="1100">
              <a:latin typeface="Georgia"/>
              <a:cs typeface="Georgia"/>
            </a:endParaRPr>
          </a:p>
          <a:p>
            <a:pPr marL="469954" indent="-228626">
              <a:spcBef>
                <a:spcPts val="630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Inspiration </a:t>
            </a:r>
            <a:r>
              <a:rPr sz="1100" spc="5" dirty="0">
                <a:latin typeface="Georgia"/>
                <a:cs typeface="Georgia"/>
              </a:rPr>
              <a:t>- </a:t>
            </a:r>
            <a:r>
              <a:rPr sz="1100" spc="10" dirty="0">
                <a:latin typeface="Georgia"/>
                <a:cs typeface="Georgia"/>
              </a:rPr>
              <a:t>France, Greece, chandelier, royalty, Marie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Antoinette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12701">
              <a:spcBef>
                <a:spcPts val="1085"/>
              </a:spcBef>
            </a:pPr>
            <a:r>
              <a:rPr sz="1100" b="1" u="sng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Requirements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54" indent="-228626">
              <a:spcBef>
                <a:spcPts val="1085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Mobile responsiveness </a:t>
            </a:r>
            <a:r>
              <a:rPr sz="1100" spc="5" dirty="0">
                <a:latin typeface="Georgia"/>
                <a:cs typeface="Georgia"/>
              </a:rPr>
              <a:t>- </a:t>
            </a:r>
            <a:r>
              <a:rPr sz="1100" spc="10" dirty="0">
                <a:latin typeface="Georgia"/>
                <a:cs typeface="Georgia"/>
              </a:rPr>
              <a:t>current website doesn’t display well on mobile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devices</a:t>
            </a:r>
            <a:endParaRPr sz="1100">
              <a:latin typeface="Georgia"/>
              <a:cs typeface="Georgia"/>
            </a:endParaRPr>
          </a:p>
          <a:p>
            <a:pPr marL="469954" indent="-228626">
              <a:spcBef>
                <a:spcPts val="630"/>
              </a:spcBef>
              <a:buChar char="●"/>
              <a:tabLst>
                <a:tab pos="469319" algn="l"/>
                <a:tab pos="469954" algn="l"/>
              </a:tabLst>
            </a:pPr>
            <a:r>
              <a:rPr sz="1100" spc="10" dirty="0">
                <a:latin typeface="Georgia"/>
                <a:cs typeface="Georgia"/>
              </a:rPr>
              <a:t>Lead collection </a:t>
            </a:r>
            <a:r>
              <a:rPr sz="1100" spc="5" dirty="0">
                <a:latin typeface="Georgia"/>
                <a:cs typeface="Georgia"/>
              </a:rPr>
              <a:t>- </a:t>
            </a:r>
            <a:r>
              <a:rPr sz="1100" spc="10" dirty="0">
                <a:latin typeface="Georgia"/>
                <a:cs typeface="Georgia"/>
              </a:rPr>
              <a:t>growing your mailing </a:t>
            </a:r>
            <a:r>
              <a:rPr sz="1100" spc="5" dirty="0">
                <a:latin typeface="Georgia"/>
                <a:cs typeface="Georgia"/>
              </a:rPr>
              <a:t>list </a:t>
            </a:r>
            <a:r>
              <a:rPr sz="1100" spc="10" dirty="0">
                <a:latin typeface="Georgia"/>
                <a:cs typeface="Georgia"/>
              </a:rPr>
              <a:t>using a form on the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website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905000"/>
            <a:ext cx="23241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9700" y="1149353"/>
            <a:ext cx="17907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28" indent="-228626">
              <a:spcBef>
                <a:spcPts val="125"/>
              </a:spcBef>
              <a:buChar char="●"/>
              <a:tabLst>
                <a:tab pos="240693" algn="l"/>
                <a:tab pos="241328" algn="l"/>
              </a:tabLst>
            </a:pPr>
            <a:r>
              <a:rPr sz="1100" spc="10" dirty="0">
                <a:latin typeface="Georgia"/>
                <a:cs typeface="Georgia"/>
              </a:rPr>
              <a:t>Big images, clean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design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5021" y="1568306"/>
            <a:ext cx="5479256" cy="396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949700" y="5883279"/>
            <a:ext cx="37566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28" indent="-228626">
              <a:spcBef>
                <a:spcPts val="125"/>
              </a:spcBef>
              <a:buChar char="●"/>
              <a:tabLst>
                <a:tab pos="240693" algn="l"/>
                <a:tab pos="241328" algn="l"/>
              </a:tabLst>
            </a:pPr>
            <a:r>
              <a:rPr sz="1100" spc="10" dirty="0">
                <a:latin typeface="Georgia"/>
                <a:cs typeface="Georgia"/>
              </a:rPr>
              <a:t>Image in center with expandable text and share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buttons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1478" y="933453"/>
            <a:ext cx="4054599" cy="338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1104" y="4997454"/>
            <a:ext cx="26130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1">
              <a:spcBef>
                <a:spcPts val="125"/>
              </a:spcBef>
            </a:pPr>
            <a:r>
              <a:rPr sz="1100" spc="10" dirty="0">
                <a:latin typeface="Georgia"/>
                <a:cs typeface="Georgia"/>
              </a:rPr>
              <a:t>The text appears </a:t>
            </a:r>
            <a:r>
              <a:rPr sz="1100" spc="15" dirty="0">
                <a:latin typeface="Georgia"/>
                <a:cs typeface="Georgia"/>
              </a:rPr>
              <a:t>when </a:t>
            </a:r>
            <a:r>
              <a:rPr sz="1100" spc="10" dirty="0">
                <a:latin typeface="Georgia"/>
                <a:cs typeface="Georgia"/>
              </a:rPr>
              <a:t>you click the </a:t>
            </a:r>
            <a:r>
              <a:rPr sz="1100" b="1" spc="15" dirty="0">
                <a:latin typeface="Georgia"/>
                <a:cs typeface="Georgia"/>
              </a:rPr>
              <a:t>+</a:t>
            </a:r>
            <a:r>
              <a:rPr sz="1100" b="1" spc="18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or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263" y="4997454"/>
            <a:ext cx="231013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1">
              <a:spcBef>
                <a:spcPts val="125"/>
              </a:spcBef>
            </a:pPr>
            <a:r>
              <a:rPr sz="1100" spc="10" dirty="0">
                <a:latin typeface="Georgia"/>
                <a:cs typeface="Georgia"/>
              </a:rPr>
              <a:t>on the image (details on the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clothes)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1133" y="4895850"/>
            <a:ext cx="342331" cy="24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5383" y="5781678"/>
            <a:ext cx="4170908" cy="3042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9703" y="1149353"/>
            <a:ext cx="34296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28" indent="-228626">
              <a:spcBef>
                <a:spcPts val="125"/>
              </a:spcBef>
              <a:buChar char="●"/>
              <a:tabLst>
                <a:tab pos="240693" algn="l"/>
                <a:tab pos="241328" algn="l"/>
              </a:tabLst>
            </a:pPr>
            <a:r>
              <a:rPr sz="1100" spc="10" dirty="0">
                <a:latin typeface="Georgia"/>
                <a:cs typeface="Georgia"/>
              </a:rPr>
              <a:t>Latest news with video. clean design, image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based.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5021" y="1568231"/>
            <a:ext cx="5525690" cy="3300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704" y="5445129"/>
            <a:ext cx="38741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28" indent="-228626">
              <a:spcBef>
                <a:spcPts val="125"/>
              </a:spcBef>
              <a:buChar char="●"/>
              <a:tabLst>
                <a:tab pos="240693" algn="l"/>
                <a:tab pos="241328" algn="l"/>
              </a:tabLst>
            </a:pPr>
            <a:r>
              <a:rPr sz="1100" spc="15" dirty="0">
                <a:latin typeface="Georgia"/>
                <a:cs typeface="Georgia"/>
              </a:rPr>
              <a:t>Map </a:t>
            </a:r>
            <a:r>
              <a:rPr sz="1100" spc="5" dirty="0">
                <a:latin typeface="Georgia"/>
                <a:cs typeface="Georgia"/>
              </a:rPr>
              <a:t>visually </a:t>
            </a:r>
            <a:r>
              <a:rPr sz="1100" spc="10" dirty="0">
                <a:latin typeface="Georgia"/>
                <a:cs typeface="Georgia"/>
              </a:rPr>
              <a:t>indicating where you can buy the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collections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8816" y="6096451"/>
            <a:ext cx="1573695" cy="1325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6378" y="7648578"/>
            <a:ext cx="2828925" cy="1038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9703" y="901703"/>
            <a:ext cx="36048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28" indent="-228626">
              <a:spcBef>
                <a:spcPts val="125"/>
              </a:spcBef>
              <a:buChar char="●"/>
              <a:tabLst>
                <a:tab pos="240693" algn="l"/>
                <a:tab pos="241328" algn="l"/>
              </a:tabLst>
            </a:pPr>
            <a:r>
              <a:rPr sz="1100" spc="10" dirty="0">
                <a:latin typeface="Georgia"/>
                <a:cs typeface="Georgia"/>
              </a:rPr>
              <a:t>Integration with pinterest boards and social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accounts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2850" y="1704978"/>
            <a:ext cx="594360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5779" y="5619754"/>
            <a:ext cx="4810125" cy="3209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692275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7128" y="2254250"/>
            <a:ext cx="983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2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Georgia"/>
                <a:cs typeface="Georgia"/>
                <a:hlinkClick r:id="rId2"/>
              </a:rPr>
              <a:t>zangtoi.com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208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Office Theme</vt:lpstr>
      <vt:lpstr>Zang Toi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Zang Toi</dc:title>
  <dc:creator>Nim Dvir</dc:creator>
  <cp:lastModifiedBy>Nim Dvir</cp:lastModifiedBy>
  <cp:revision>3</cp:revision>
  <dcterms:created xsi:type="dcterms:W3CDTF">2019-01-17T10:16:13Z</dcterms:created>
  <dcterms:modified xsi:type="dcterms:W3CDTF">2019-01-17T12:48:00Z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2019-01-17T00:00:00Z</vt:filetime>
  </property>
</Properties>
</file>