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630-2E8E-4817-9419-C711A8FD6BB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93-9273-48C4-9B43-8BB61FA3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1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630-2E8E-4817-9419-C711A8FD6BB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93-9273-48C4-9B43-8BB61FA3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630-2E8E-4817-9419-C711A8FD6BB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93-9273-48C4-9B43-8BB61FA3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5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630-2E8E-4817-9419-C711A8FD6BB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93-9273-48C4-9B43-8BB61FA3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630-2E8E-4817-9419-C711A8FD6BB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93-9273-48C4-9B43-8BB61FA3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630-2E8E-4817-9419-C711A8FD6BB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93-9273-48C4-9B43-8BB61FA3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630-2E8E-4817-9419-C711A8FD6BB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93-9273-48C4-9B43-8BB61FA3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630-2E8E-4817-9419-C711A8FD6BB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93-9273-48C4-9B43-8BB61FA3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0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630-2E8E-4817-9419-C711A8FD6BB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93-9273-48C4-9B43-8BB61FA3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630-2E8E-4817-9419-C711A8FD6BB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93-9273-48C4-9B43-8BB61FA3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8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630-2E8E-4817-9419-C711A8FD6BB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93-9273-48C4-9B43-8BB61FA3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FE630-2E8E-4817-9419-C711A8FD6BB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B5393-9273-48C4-9B43-8BB61FA3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724" y="2967335"/>
            <a:ext cx="109085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68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Timeline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Stage-1: Concept Development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Stage-2: Planning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Stage-3: Implementation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Stage-4: Testing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Stage-5: Launch and Phase Out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plan presents an overview of the basic schedule in the development of your website.  The proposed schedule is divided into five stages: Concept Development, Planning, Implementation, Testing and Launch &amp; Phase 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11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date stamp on every page created with HTML, CSS, PHP, and JavaScript implemented to emphasize that the site is current and contains regularly updated content.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Site Map will help direct each visitor to specific VCTS (Virtual Bangladesh Town Squares) information.  The site map will be designed with a graphic interface that represents the town square and contains illustrations to represent each of the features.  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feedback form for users to submit their email address to suggest improvements or requests for additional data.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product allows VCTS (Virtual Bangladesh Town Squares) staff or other stakeholders in the Smart Community to install documents, videos, sound files, etc. to the website and associate it with a link visible to site visitors.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levels of security for data entry or for managing and sharing information through the website.  Level 0 access identifies information available to the general public by public subscription, level 1 will refer to clerical access to back-end data entry, and level 2 will be administrative access to the data entry system.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82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9697" y="1779980"/>
            <a:ext cx="720581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</a:t>
            </a:r>
            <a:endParaRPr lang="en-US" sz="8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8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en-US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00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4647" y="2489663"/>
            <a:ext cx="688624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to All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5159" y="469794"/>
            <a:ext cx="9534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That’s All About My Presentation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1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8703" y="163773"/>
            <a:ext cx="890442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Today My Presentation Topic </a:t>
            </a:r>
          </a:p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Visiting Website of Bangladesh</a:t>
            </a:r>
            <a:endParaRPr lang="en-US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02762" y="3807725"/>
            <a:ext cx="4287853" cy="2183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Al-Amin Hossain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Id:142311063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Batch, 8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VU, Rajshahi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41994" y="3807725"/>
            <a:ext cx="4107976" cy="2183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Krishna Chandro Ray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 CSE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VU, Rajshahi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26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6" y="10581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Bangladesh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381"/>
            <a:ext cx="10515600" cy="47510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proposal summarizes the estimated features, schedule, and investment required to deliver a successful website for the Bangladesh Area Development Corporation.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developer’s proposed website solution would help the project office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an online portal to enhance and support the concept of a virtual town square.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clear online message and easy navigation.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information on VCTS (Virtual Bangladesh Town Squares) products specific to its market and stakeholders.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organizational brand awareness and increase visibility.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convenience.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Broaden exposure with increased Internet marketing.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the exchange of information and sharing of ideas in a secure and accessible environment.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87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5E-6 2.96296E-6 L 2.5E-6 -0.07223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333270"/>
            <a:ext cx="10515600" cy="373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95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Structures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Bar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Home, Division, BD Map, Communication Way,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Places,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62" y="3155463"/>
            <a:ext cx="7806519" cy="23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26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38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Structures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377"/>
            <a:ext cx="10515600" cy="4351338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Body(Left, Middle and Right)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24583"/>
            <a:ext cx="10058400" cy="362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39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1.48148E-6 L 0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Structures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35" y="3057098"/>
            <a:ext cx="8761863" cy="114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6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464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98" y="1146413"/>
            <a:ext cx="8330401" cy="18424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97" y="2906974"/>
            <a:ext cx="8330401" cy="1733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96" y="4626590"/>
            <a:ext cx="8330402" cy="8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79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4.81481E-6 L 0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and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64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484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Title: Visiting Website of Bangladesh </vt:lpstr>
      <vt:lpstr>Website Structures </vt:lpstr>
      <vt:lpstr>Website Structures </vt:lpstr>
      <vt:lpstr>Website Structures </vt:lpstr>
      <vt:lpstr>Website Structures </vt:lpstr>
      <vt:lpstr>Demo </vt:lpstr>
      <vt:lpstr>Uses Language </vt:lpstr>
      <vt:lpstr>Website Timeline and Schedules</vt:lpstr>
      <vt:lpstr>Project Features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Al-Amin PC</dc:creator>
  <cp:lastModifiedBy>Al-Amin PC</cp:lastModifiedBy>
  <cp:revision>14</cp:revision>
  <dcterms:created xsi:type="dcterms:W3CDTF">2016-12-12T04:51:41Z</dcterms:created>
  <dcterms:modified xsi:type="dcterms:W3CDTF">2016-12-14T02:39:04Z</dcterms:modified>
</cp:coreProperties>
</file>