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614F6-A256-4A19-9BF4-4BE073C0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AB63D4-F34D-4F55-8FE9-4FAE79F35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1FC95-8F65-45B4-8DAB-2DD0E3C3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3662F-47B1-41FA-A207-E79C73D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F23E8-0046-453B-B659-338D7F5A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016F1-DF54-4D8F-AEF9-8FB1D8D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B55EB-0D17-45AC-9E7E-AD172CC5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657D-850B-46D1-8A89-1CC5B09A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83B1F-D51B-47CC-8ABC-F5A3D9E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4E5EE-07AE-4AA8-AC49-8E1B073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8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0B2CB-AC3F-4C98-B99C-80135BB4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9953F0-1493-48CA-A0F0-8BABD74D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ECD47-0322-40FC-9076-2E15E264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9AEFB-A577-40B7-A3F5-0E18E6E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FBC51-E63E-4872-BDA1-B5A5613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2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39F3-399F-4B6A-82F8-A08986C6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C88BC-2ABF-4B12-BC4D-D2FA8FA2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6496D-0F12-4242-8DCF-291D04D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27970-AD64-4439-A79B-F5B24383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FF59F6-8080-4E3B-B00A-DDB8122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3B7E9-4077-408E-9256-8864315C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74ED-9BC1-4253-BA4A-3B6C6B16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4A392-470A-4A5B-B2E8-F4B953F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63462-FE91-4B75-ADCB-11D1CA77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511F9-2D99-420A-8E03-1FCFC0B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58CD8-C5C7-47EA-AAA1-0D377B1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B229-06B2-41E2-9B02-074E0F5DF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3C172-7891-4445-BA59-CC6FB64E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79A7D-5FE9-462A-8235-18127AB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841601-E606-4D8C-99D6-5141A4C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B8196-5ACC-41B0-8EBD-EF9F1F4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CBCFE-B28E-49B8-A471-10387936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099A6E-32DF-4FC6-A168-6F045E8F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C72565-7FE8-4B1E-9B23-7F72054E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656ADC-9771-4AED-9959-F642E085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A97EA3-E045-42E4-B821-352ADF4E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94DCF-1C11-49A6-89A2-4DE75F4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43E43B-E0EE-4F82-AF04-ABB3BEC5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A493B-95B9-4AC4-BFE0-BC9D10D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3814D-978C-48F7-A323-78B52AA2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5A5071-3A31-42D7-A48C-52F83D6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18E0CD-285A-4A48-8BE7-EF6996A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90D581-9035-4F3C-B7B4-3001B957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4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6E0D19-95CF-4E4C-8627-FE99BD9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99277D-8319-48E9-A456-4D305D4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E9B41-6667-4FDF-92DF-7030EA5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F2522-5A1A-46E2-9C8C-FE43F218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E744E-8DEA-424C-BB24-F485C85F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9715DA-E85F-4952-8880-E3D51AC2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1B2D5-9AD0-4671-9364-CD5E4024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62BB77-5F1F-4A5E-8C8A-A4E1E333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6534A-F440-4C88-AFBF-AB8344D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208BA-639B-45D5-AB16-DF780367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EB1629-F914-4F86-80B1-C73C36284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1F430-6C2D-4310-9C0B-DBA1E86A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9ACEF-5135-43CE-8BF2-1CF9204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C9222-F8DA-474F-8796-3CF512A8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671AB-D3EB-4FA3-B3D9-687D380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8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680D9-9E62-4CAC-90F1-6D336EE6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26918-D3B9-4133-970F-CFFF87C5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F0B70-AD93-4404-A45D-C0F0E904F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11ED-5BCA-4073-AE8B-8BF6235CF402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3A7835-C735-4004-8A51-4752DDB7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5DD0B-0852-4B9D-92DA-9EF86ECD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AB4A-0575-400B-9EA0-B9BBCBE45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D0814-0CF8-4285-8202-0278048F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PHY 4103: Capteurs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76260E-DDFF-4ADF-8EB2-70B4C1BCA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Nimesh TAHALOOA &amp; Ahmed TSOROEV</a:t>
            </a:r>
          </a:p>
        </p:txBody>
      </p:sp>
    </p:spTree>
    <p:extLst>
      <p:ext uri="{BB962C8B-B14F-4D97-AF65-F5344CB8AC3E}">
        <p14:creationId xmlns:p14="http://schemas.microsoft.com/office/powerpoint/2010/main" val="5602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44F7B3-4E46-4EF4-988A-72F59B7E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800" b="1" kern="1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90AA8F6-DC5F-46D5-ABBD-68FCF030D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7" t="18207" r="24295" b="18050"/>
          <a:stretch/>
        </p:blipFill>
        <p:spPr>
          <a:xfrm>
            <a:off x="6057853" y="898545"/>
            <a:ext cx="5386982" cy="4686072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AF502F5-3A1F-4B9E-B22D-0D30AB927F44}"/>
              </a:ext>
            </a:extLst>
          </p:cNvPr>
          <p:cNvSpPr/>
          <p:nvPr/>
        </p:nvSpPr>
        <p:spPr>
          <a:xfrm>
            <a:off x="7393709" y="3973342"/>
            <a:ext cx="518474" cy="51847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D62D52-E748-4B08-8CA9-FE2A60519319}"/>
              </a:ext>
            </a:extLst>
          </p:cNvPr>
          <p:cNvCxnSpPr>
            <a:cxnSpLocks/>
          </p:cNvCxnSpPr>
          <p:nvPr/>
        </p:nvCxnSpPr>
        <p:spPr>
          <a:xfrm flipH="1">
            <a:off x="6381213" y="4444901"/>
            <a:ext cx="1079731" cy="1168730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89898FB-4C9F-4E30-B320-2895B2D7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FR" sz="3700" dirty="0"/>
              <a:t>Capteur de pression – Baromètre – BMP280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EA7C15-453D-4245-AA97-8E18022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4763601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Utilisation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Principe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Limites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0FE95-B3E4-4848-A745-D7A6623D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6" y="1796728"/>
            <a:ext cx="5463699" cy="35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949A30-61F8-4010-BA73-6A2B37D8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Utilisation</a:t>
            </a:r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7899872-6F2D-4B52-A06F-12F4A8B5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2" y="979027"/>
            <a:ext cx="2571750" cy="2743200"/>
          </a:xfrm>
          <a:prstGeom prst="rect">
            <a:avLst/>
          </a:prstGeom>
        </p:spPr>
      </p:pic>
      <p:pic>
        <p:nvPicPr>
          <p:cNvPr id="9" name="Image 8" descr="Une image contenant boîte, table&#10;&#10;Description générée automatiquement">
            <a:extLst>
              <a:ext uri="{FF2B5EF4-FFF2-40B4-BE49-F238E27FC236}">
                <a16:creationId xmlns:a16="http://schemas.microsoft.com/office/drawing/2014/main" id="{5D8638B7-36E9-4ECF-8EA3-02E9FFA9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7" y="1129867"/>
            <a:ext cx="2399613" cy="2519279"/>
          </a:xfrm>
          <a:prstGeom prst="rect">
            <a:avLst/>
          </a:prstGeom>
        </p:spPr>
      </p:pic>
      <p:pic>
        <p:nvPicPr>
          <p:cNvPr id="7" name="Image 6" descr="Une image contenant transport, roue, assis, noir&#10;&#10;Description générée automatiquement">
            <a:extLst>
              <a:ext uri="{FF2B5EF4-FFF2-40B4-BE49-F238E27FC236}">
                <a16:creationId xmlns:a16="http://schemas.microsoft.com/office/drawing/2014/main" id="{4AC54418-F90D-4CA1-BCCB-52594BBE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48" y="8995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Principe de fonctionnement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453089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Capacitif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Inductif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Piézoélectrique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Piézorésistif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dessin&#10;&#10;Description générée automatiquement">
            <a:extLst>
              <a:ext uri="{FF2B5EF4-FFF2-40B4-BE49-F238E27FC236}">
                <a16:creationId xmlns:a16="http://schemas.microsoft.com/office/drawing/2014/main" id="{71E749DA-7685-4D7B-B770-36598C0C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23" y="2937275"/>
            <a:ext cx="6066361" cy="2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328811" y="2310321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3F1B2-4E11-48E3-AC32-15D9B422C687}"/>
              </a:ext>
            </a:extLst>
          </p:cNvPr>
          <p:cNvSpPr/>
          <p:nvPr/>
        </p:nvSpPr>
        <p:spPr>
          <a:xfrm>
            <a:off x="7702590" y="4431437"/>
            <a:ext cx="2854960" cy="61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521A89-D74B-40C0-A971-E3EC38EB7DA4}"/>
              </a:ext>
            </a:extLst>
          </p:cNvPr>
          <p:cNvSpPr/>
          <p:nvPr/>
        </p:nvSpPr>
        <p:spPr>
          <a:xfrm>
            <a:off x="7702590" y="3811677"/>
            <a:ext cx="2854960" cy="619760"/>
          </a:xfrm>
          <a:prstGeom prst="rect">
            <a:avLst/>
          </a:prstGeom>
          <a:solidFill>
            <a:srgbClr val="9B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A37411-5922-4D86-89AA-84237D6C639E}"/>
              </a:ext>
            </a:extLst>
          </p:cNvPr>
          <p:cNvSpPr/>
          <p:nvPr/>
        </p:nvSpPr>
        <p:spPr>
          <a:xfrm>
            <a:off x="8616990" y="4167277"/>
            <a:ext cx="1026160" cy="264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12AF94-867F-403C-BA2C-4A697E253DE7}"/>
              </a:ext>
            </a:extLst>
          </p:cNvPr>
          <p:cNvSpPr/>
          <p:nvPr/>
        </p:nvSpPr>
        <p:spPr>
          <a:xfrm>
            <a:off x="8616073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23ECF1-AE37-497E-AA77-E103BCA7BA14}"/>
              </a:ext>
            </a:extLst>
          </p:cNvPr>
          <p:cNvSpPr/>
          <p:nvPr/>
        </p:nvSpPr>
        <p:spPr>
          <a:xfrm>
            <a:off x="9424710" y="3811677"/>
            <a:ext cx="218440" cy="1126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5DF1203-80BE-43A3-99F0-584791C445BC}"/>
              </a:ext>
            </a:extLst>
          </p:cNvPr>
          <p:cNvCxnSpPr/>
          <p:nvPr/>
        </p:nvCxnSpPr>
        <p:spPr>
          <a:xfrm>
            <a:off x="8193203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A676265-D6C7-4084-BDA0-93E92200F9CA}"/>
              </a:ext>
            </a:extLst>
          </p:cNvPr>
          <p:cNvCxnSpPr/>
          <p:nvPr/>
        </p:nvCxnSpPr>
        <p:spPr>
          <a:xfrm>
            <a:off x="8510206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99DB494-1EC3-4278-9A86-6E49D3C8CAFE}"/>
              </a:ext>
            </a:extLst>
          </p:cNvPr>
          <p:cNvCxnSpPr/>
          <p:nvPr/>
        </p:nvCxnSpPr>
        <p:spPr>
          <a:xfrm>
            <a:off x="8831004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C7B1943-0326-4619-9BE4-E3C23198281F}"/>
              </a:ext>
            </a:extLst>
          </p:cNvPr>
          <p:cNvCxnSpPr/>
          <p:nvPr/>
        </p:nvCxnSpPr>
        <p:spPr>
          <a:xfrm>
            <a:off x="91300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058424-846F-4D65-A0DC-B8C32D74ACA7}"/>
              </a:ext>
            </a:extLst>
          </p:cNvPr>
          <p:cNvCxnSpPr/>
          <p:nvPr/>
        </p:nvCxnSpPr>
        <p:spPr>
          <a:xfrm>
            <a:off x="9435708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249FEA1-8C49-4606-92DE-7C33AA26090F}"/>
              </a:ext>
            </a:extLst>
          </p:cNvPr>
          <p:cNvCxnSpPr/>
          <p:nvPr/>
        </p:nvCxnSpPr>
        <p:spPr>
          <a:xfrm>
            <a:off x="974077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267DDA2-7E2E-4161-98D5-B34C751A943F}"/>
              </a:ext>
            </a:extLst>
          </p:cNvPr>
          <p:cNvCxnSpPr/>
          <p:nvPr/>
        </p:nvCxnSpPr>
        <p:spPr>
          <a:xfrm>
            <a:off x="10040490" y="274558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024735B2-1733-4D2F-8AC9-01DA183AFC96}"/>
              </a:ext>
            </a:extLst>
          </p:cNvPr>
          <p:cNvSpPr txBox="1"/>
          <p:nvPr/>
        </p:nvSpPr>
        <p:spPr>
          <a:xfrm>
            <a:off x="8644103" y="2310321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89EDB46-FA6B-42AC-93C7-C6515345FB9F}"/>
              </a:ext>
            </a:extLst>
          </p:cNvPr>
          <p:cNvCxnSpPr>
            <a:cxnSpLocks/>
          </p:cNvCxnSpPr>
          <p:nvPr/>
        </p:nvCxnSpPr>
        <p:spPr>
          <a:xfrm rot="10800000">
            <a:off x="8206164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00F834B-2C87-411B-ADD7-DA0BBEEFAC49}"/>
              </a:ext>
            </a:extLst>
          </p:cNvPr>
          <p:cNvCxnSpPr>
            <a:cxnSpLocks/>
          </p:cNvCxnSpPr>
          <p:nvPr/>
        </p:nvCxnSpPr>
        <p:spPr>
          <a:xfrm rot="10800000">
            <a:off x="8523167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E300EC3-84B1-4947-B0DF-0332C95B1296}"/>
              </a:ext>
            </a:extLst>
          </p:cNvPr>
          <p:cNvCxnSpPr>
            <a:cxnSpLocks/>
          </p:cNvCxnSpPr>
          <p:nvPr/>
        </p:nvCxnSpPr>
        <p:spPr>
          <a:xfrm rot="10800000">
            <a:off x="8843965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084CF67-A892-457B-944C-F9C0F4A0AB5C}"/>
              </a:ext>
            </a:extLst>
          </p:cNvPr>
          <p:cNvCxnSpPr>
            <a:cxnSpLocks/>
          </p:cNvCxnSpPr>
          <p:nvPr/>
        </p:nvCxnSpPr>
        <p:spPr>
          <a:xfrm rot="10800000">
            <a:off x="91430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D9F4A1-86BE-471A-B274-0CE96BAA47F1}"/>
              </a:ext>
            </a:extLst>
          </p:cNvPr>
          <p:cNvCxnSpPr>
            <a:cxnSpLocks/>
          </p:cNvCxnSpPr>
          <p:nvPr/>
        </p:nvCxnSpPr>
        <p:spPr>
          <a:xfrm rot="10800000">
            <a:off x="9448669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DACC6E8-1AB9-4520-BD24-30FEBF7B7E65}"/>
              </a:ext>
            </a:extLst>
          </p:cNvPr>
          <p:cNvCxnSpPr>
            <a:cxnSpLocks/>
          </p:cNvCxnSpPr>
          <p:nvPr/>
        </p:nvCxnSpPr>
        <p:spPr>
          <a:xfrm rot="10800000">
            <a:off x="975373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347DBDA-20D5-436B-AC42-6F5A977CE1EF}"/>
              </a:ext>
            </a:extLst>
          </p:cNvPr>
          <p:cNvCxnSpPr>
            <a:cxnSpLocks/>
          </p:cNvCxnSpPr>
          <p:nvPr/>
        </p:nvCxnSpPr>
        <p:spPr>
          <a:xfrm rot="10800000">
            <a:off x="10053451" y="5305908"/>
            <a:ext cx="0" cy="867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6CBDA106-711A-4500-A0DC-FD2BE4BAE671}"/>
              </a:ext>
            </a:extLst>
          </p:cNvPr>
          <p:cNvSpPr txBox="1"/>
          <p:nvPr/>
        </p:nvSpPr>
        <p:spPr>
          <a:xfrm>
            <a:off x="8036413" y="6335297"/>
            <a:ext cx="22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Pression de référence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F5564-6D93-4912-A2F2-13D537387978}"/>
              </a:ext>
            </a:extLst>
          </p:cNvPr>
          <p:cNvSpPr/>
          <p:nvPr/>
        </p:nvSpPr>
        <p:spPr>
          <a:xfrm>
            <a:off x="8959142" y="4431437"/>
            <a:ext cx="322838" cy="61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328813" y="1760811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1BFE074-DB8B-4851-89CC-7A004412C856}"/>
              </a:ext>
            </a:extLst>
          </p:cNvPr>
          <p:cNvSpPr txBox="1"/>
          <p:nvPr/>
        </p:nvSpPr>
        <p:spPr>
          <a:xfrm>
            <a:off x="7612769" y="1760733"/>
            <a:ext cx="28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relative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490171" y="39368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596803" y="4556651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173129" y="2736443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DAC9962-0688-49A5-B4B9-FF491B97A8DC}"/>
              </a:ext>
            </a:extLst>
          </p:cNvPr>
          <p:cNvSpPr txBox="1"/>
          <p:nvPr/>
        </p:nvSpPr>
        <p:spPr>
          <a:xfrm>
            <a:off x="5021197" y="5130691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Trou de référence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BF84258D-5BCF-4311-9D22-0764DD01C91D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5943180" y="3382774"/>
            <a:ext cx="2782113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276E697-C68E-4ACF-8F35-4B8C6B1F79CD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H="1" flipV="1">
            <a:off x="5943180" y="3382774"/>
            <a:ext cx="3590750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351514" y="3382774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160151" y="3382774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7B915CF-CE0C-4CB8-BB16-F1A453CB9891}"/>
              </a:ext>
            </a:extLst>
          </p:cNvPr>
          <p:cNvCxnSpPr>
            <a:stCxn id="14" idx="3"/>
            <a:endCxn id="41" idx="1"/>
          </p:cNvCxnSpPr>
          <p:nvPr/>
        </p:nvCxnSpPr>
        <p:spPr>
          <a:xfrm>
            <a:off x="6396188" y="4121557"/>
            <a:ext cx="13064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183771" y="4121557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D60B3EB-DF52-4CC6-B12F-BBD35D60F235}"/>
              </a:ext>
            </a:extLst>
          </p:cNvPr>
          <p:cNvCxnSpPr>
            <a:stCxn id="63" idx="3"/>
            <a:endCxn id="40" idx="1"/>
          </p:cNvCxnSpPr>
          <p:nvPr/>
        </p:nvCxnSpPr>
        <p:spPr>
          <a:xfrm>
            <a:off x="6289557" y="4741317"/>
            <a:ext cx="14130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183771" y="4741317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CAE8EED-B2A2-479A-A105-C0BDA8E43820}"/>
              </a:ext>
            </a:extLst>
          </p:cNvPr>
          <p:cNvCxnSpPr>
            <a:stCxn id="64" idx="3"/>
            <a:endCxn id="13" idx="2"/>
          </p:cNvCxnSpPr>
          <p:nvPr/>
        </p:nvCxnSpPr>
        <p:spPr>
          <a:xfrm flipV="1">
            <a:off x="6865163" y="5051197"/>
            <a:ext cx="2255398" cy="264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368202"/>
            <a:ext cx="9575800" cy="1325563"/>
          </a:xfrm>
        </p:spPr>
        <p:txBody>
          <a:bodyPr/>
          <a:lstStyle/>
          <a:p>
            <a:r>
              <a:rPr lang="en-US" dirty="0"/>
              <a:t>Principe de fonctionnement - </a:t>
            </a:r>
            <a:r>
              <a:rPr lang="en-US" dirty="0">
                <a:solidFill>
                  <a:srgbClr val="FF0000"/>
                </a:solidFill>
              </a:rPr>
              <a:t>Piézorésistif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F5891F8-63D1-43B3-8F11-F913CA0C5993}"/>
              </a:ext>
            </a:extLst>
          </p:cNvPr>
          <p:cNvGrpSpPr/>
          <p:nvPr/>
        </p:nvGrpSpPr>
        <p:grpSpPr>
          <a:xfrm>
            <a:off x="1409200" y="2679712"/>
            <a:ext cx="2854960" cy="2740876"/>
            <a:chOff x="1435388" y="2387958"/>
            <a:chExt cx="2854960" cy="2740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68E332-D689-4A0B-8748-B7D9F2624E87}"/>
                </a:ext>
              </a:extLst>
            </p:cNvPr>
            <p:cNvSpPr/>
            <p:nvPr/>
          </p:nvSpPr>
          <p:spPr>
            <a:xfrm>
              <a:off x="1435388" y="4509074"/>
              <a:ext cx="2854960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B570C-A9CD-45DE-B4A9-FD3A72C45712}"/>
                </a:ext>
              </a:extLst>
            </p:cNvPr>
            <p:cNvSpPr/>
            <p:nvPr/>
          </p:nvSpPr>
          <p:spPr>
            <a:xfrm>
              <a:off x="1435388" y="3889314"/>
              <a:ext cx="2854960" cy="619760"/>
            </a:xfrm>
            <a:prstGeom prst="rect">
              <a:avLst/>
            </a:prstGeom>
            <a:solidFill>
              <a:srgbClr val="9B6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DBA982-FBBA-4F77-9BB5-B546DCA0483F}"/>
                </a:ext>
              </a:extLst>
            </p:cNvPr>
            <p:cNvSpPr/>
            <p:nvPr/>
          </p:nvSpPr>
          <p:spPr>
            <a:xfrm>
              <a:off x="2349788" y="4244914"/>
              <a:ext cx="1026160" cy="2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Vide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F74468-AF49-4999-B9E5-786F26DDC9D3}"/>
                </a:ext>
              </a:extLst>
            </p:cNvPr>
            <p:cNvSpPr/>
            <p:nvPr/>
          </p:nvSpPr>
          <p:spPr>
            <a:xfrm>
              <a:off x="2348871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472C88-E65D-4D39-AA54-5B940C3BBAF8}"/>
                </a:ext>
              </a:extLst>
            </p:cNvPr>
            <p:cNvSpPr/>
            <p:nvPr/>
          </p:nvSpPr>
          <p:spPr>
            <a:xfrm>
              <a:off x="3157508" y="3889314"/>
              <a:ext cx="218440" cy="1126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015EDE2-1B1C-4896-8F59-D3869FCFA4CA}"/>
                </a:ext>
              </a:extLst>
            </p:cNvPr>
            <p:cNvCxnSpPr/>
            <p:nvPr/>
          </p:nvCxnSpPr>
          <p:spPr>
            <a:xfrm>
              <a:off x="1926001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B0332D8-C675-4CD7-B094-7F7CB405A088}"/>
                </a:ext>
              </a:extLst>
            </p:cNvPr>
            <p:cNvCxnSpPr/>
            <p:nvPr/>
          </p:nvCxnSpPr>
          <p:spPr>
            <a:xfrm>
              <a:off x="2243004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37AD85B-7FCA-4177-BCFD-2695C740AD98}"/>
                </a:ext>
              </a:extLst>
            </p:cNvPr>
            <p:cNvCxnSpPr/>
            <p:nvPr/>
          </p:nvCxnSpPr>
          <p:spPr>
            <a:xfrm>
              <a:off x="2563802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829A4E4-8D24-43A4-A179-F2B9F5BC2D0B}"/>
                </a:ext>
              </a:extLst>
            </p:cNvPr>
            <p:cNvCxnSpPr/>
            <p:nvPr/>
          </p:nvCxnSpPr>
          <p:spPr>
            <a:xfrm>
              <a:off x="28628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B6AD8E3-493E-435A-9359-0DAB4B95F08D}"/>
                </a:ext>
              </a:extLst>
            </p:cNvPr>
            <p:cNvCxnSpPr/>
            <p:nvPr/>
          </p:nvCxnSpPr>
          <p:spPr>
            <a:xfrm>
              <a:off x="3168506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293D0F6A-706C-4238-BE16-44CD4DE7873A}"/>
                </a:ext>
              </a:extLst>
            </p:cNvPr>
            <p:cNvCxnSpPr/>
            <p:nvPr/>
          </p:nvCxnSpPr>
          <p:spPr>
            <a:xfrm>
              <a:off x="347356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BF38D74-887B-4008-817C-349B16841970}"/>
                </a:ext>
              </a:extLst>
            </p:cNvPr>
            <p:cNvCxnSpPr/>
            <p:nvPr/>
          </p:nvCxnSpPr>
          <p:spPr>
            <a:xfrm>
              <a:off x="3773288" y="2823225"/>
              <a:ext cx="0" cy="867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686EDAD-2537-4626-AC57-2AC52A0F969C}"/>
                </a:ext>
              </a:extLst>
            </p:cNvPr>
            <p:cNvSpPr txBox="1"/>
            <p:nvPr/>
          </p:nvSpPr>
          <p:spPr>
            <a:xfrm>
              <a:off x="2376901" y="2387958"/>
              <a:ext cx="97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Pression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D1801A6E-DE53-4CEE-863B-C34C31722D93}"/>
              </a:ext>
            </a:extLst>
          </p:cNvPr>
          <p:cNvSpPr txBox="1"/>
          <p:nvPr/>
        </p:nvSpPr>
        <p:spPr>
          <a:xfrm>
            <a:off x="1409202" y="2130202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Capteur de pression absolue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BEB9D9-A79F-434F-A952-1904313B8136}"/>
              </a:ext>
            </a:extLst>
          </p:cNvPr>
          <p:cNvSpPr txBox="1"/>
          <p:nvPr/>
        </p:nvSpPr>
        <p:spPr>
          <a:xfrm>
            <a:off x="5570560" y="43062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Silicium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B351B7-46A4-4A10-B715-3EA0B54AA9BE}"/>
              </a:ext>
            </a:extLst>
          </p:cNvPr>
          <p:cNvSpPr txBox="1"/>
          <p:nvPr/>
        </p:nvSpPr>
        <p:spPr>
          <a:xfrm>
            <a:off x="5677192" y="4926042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2151F59-D08B-4DDA-8BFE-85DC52834EB6}"/>
              </a:ext>
            </a:extLst>
          </p:cNvPr>
          <p:cNvSpPr txBox="1"/>
          <p:nvPr/>
        </p:nvSpPr>
        <p:spPr>
          <a:xfrm>
            <a:off x="5253518" y="3105834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Résistances</a:t>
            </a:r>
          </a:p>
          <a:p>
            <a:pPr algn="ctr"/>
            <a:r>
              <a:rPr lang="fr-FR" dirty="0"/>
              <a:t>piézorésistives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6BFC0E-4BDC-4121-B0CC-F2FBF7847607}"/>
              </a:ext>
            </a:extLst>
          </p:cNvPr>
          <p:cNvCxnSpPr>
            <a:stCxn id="30" idx="0"/>
            <a:endCxn id="20" idx="2"/>
          </p:cNvCxnSpPr>
          <p:nvPr/>
        </p:nvCxnSpPr>
        <p:spPr>
          <a:xfrm flipV="1">
            <a:off x="2431903" y="3752165"/>
            <a:ext cx="3591666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4A133017-F68C-4741-8744-6AADCD8C5FDE}"/>
              </a:ext>
            </a:extLst>
          </p:cNvPr>
          <p:cNvCxnSpPr>
            <a:stCxn id="31" idx="0"/>
            <a:endCxn id="20" idx="2"/>
          </p:cNvCxnSpPr>
          <p:nvPr/>
        </p:nvCxnSpPr>
        <p:spPr>
          <a:xfrm flipV="1">
            <a:off x="3240540" y="3752165"/>
            <a:ext cx="2783029" cy="4289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7B1A-90BD-4B4A-832D-BC84A7E0AC11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4264160" y="4490948"/>
            <a:ext cx="130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2A1CE96-49B3-4500-A4B0-7E44BBC24591}"/>
              </a:ext>
            </a:extLst>
          </p:cNvPr>
          <p:cNvCxnSpPr>
            <a:stCxn id="63" idx="1"/>
            <a:endCxn id="27" idx="3"/>
          </p:cNvCxnSpPr>
          <p:nvPr/>
        </p:nvCxnSpPr>
        <p:spPr>
          <a:xfrm flipH="1">
            <a:off x="4264160" y="5110708"/>
            <a:ext cx="1413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FCF5FDD-1F9F-4C0E-81D3-108AFEC6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20" y="2923974"/>
            <a:ext cx="3265180" cy="2514188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91C5D899-F7DB-4EE6-8254-0D11C21E9BCC}"/>
              </a:ext>
            </a:extLst>
          </p:cNvPr>
          <p:cNvSpPr txBox="1"/>
          <p:nvPr/>
        </p:nvSpPr>
        <p:spPr>
          <a:xfrm>
            <a:off x="8185922" y="2130202"/>
            <a:ext cx="21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Pont de Wheatstone</a:t>
            </a:r>
          </a:p>
        </p:txBody>
      </p:sp>
    </p:spTree>
    <p:extLst>
      <p:ext uri="{BB962C8B-B14F-4D97-AF65-F5344CB8AC3E}">
        <p14:creationId xmlns:p14="http://schemas.microsoft.com/office/powerpoint/2010/main" val="30274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93FC2-0522-462A-80C8-E62EB1B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Limites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66DE6-AD86-4EF2-AE66-BF1155152507}"/>
              </a:ext>
            </a:extLst>
          </p:cNvPr>
          <p:cNvSpPr txBox="1"/>
          <p:nvPr/>
        </p:nvSpPr>
        <p:spPr>
          <a:xfrm>
            <a:off x="793662" y="2203079"/>
            <a:ext cx="9396818" cy="392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 de très petites pressions limitée (&lt;0,01 mbar)</a:t>
            </a:r>
          </a:p>
          <a:p>
            <a:pPr marL="285750" indent="-228600">
              <a:lnSpc>
                <a:spcPct val="2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Mesures en temperatures de fluides très élevées (&gt; 200 °C)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8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115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PHY 4103: Capteurs</vt:lpstr>
      <vt:lpstr>Capteur de pression – Baromètre – BMP280</vt:lpstr>
      <vt:lpstr>Capteur de pression – Baromètre – BMP280</vt:lpstr>
      <vt:lpstr>Utilisation</vt:lpstr>
      <vt:lpstr>Principe de fonctionnement</vt:lpstr>
      <vt:lpstr>Principe de fonctionnement</vt:lpstr>
      <vt:lpstr>Principe de fonctionnement - Piézorésistif</vt:lpstr>
      <vt:lpstr>Principe de fonctionnement - Piézorésistif</vt:lpstr>
      <vt:lpstr>Limites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4103: Capteurs</dc:title>
  <dc:creator>ahmed tsoroev</dc:creator>
  <cp:lastModifiedBy>ahmed tsoroev</cp:lastModifiedBy>
  <cp:revision>3</cp:revision>
  <dcterms:created xsi:type="dcterms:W3CDTF">2020-03-24T18:38:17Z</dcterms:created>
  <dcterms:modified xsi:type="dcterms:W3CDTF">2020-03-24T19:31:31Z</dcterms:modified>
</cp:coreProperties>
</file>